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66" r:id="rId5"/>
    <p:sldId id="268" r:id="rId6"/>
    <p:sldId id="277" r:id="rId7"/>
    <p:sldId id="284" r:id="rId8"/>
    <p:sldId id="289" r:id="rId9"/>
  </p:sldIdLst>
  <p:sldSz cx="18288000" cy="10287000"/>
  <p:notesSz cx="6858000" cy="9144000"/>
  <p:embeddedFontLst>
    <p:embeddedFont>
      <p:font typeface="Arimo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Bold" panose="00000800000000000000" charset="0"/>
      <p:regular r:id="rId20"/>
    </p:embeddedFont>
    <p:embeddedFont>
      <p:font typeface="Open Sans Light" panose="020B030603050402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256" autoAdjust="0"/>
  </p:normalViewPr>
  <p:slideViewPr>
    <p:cSldViewPr>
      <p:cViewPr varScale="1">
        <p:scale>
          <a:sx n="42" d="100"/>
          <a:sy n="42" d="100"/>
        </p:scale>
        <p:origin x="91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18.02.2024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05070" y="783270"/>
            <a:ext cx="5174820" cy="5174820"/>
            <a:chOff x="0" y="0"/>
            <a:chExt cx="6899760" cy="6899760"/>
          </a:xfrm>
        </p:grpSpPr>
        <p:sp>
          <p:nvSpPr>
            <p:cNvPr id="3" name="Freeform 3"/>
            <p:cNvSpPr/>
            <p:nvPr/>
          </p:nvSpPr>
          <p:spPr>
            <a:xfrm>
              <a:off x="0" y="-5588"/>
              <a:ext cx="6899783" cy="6910959"/>
            </a:xfrm>
            <a:custGeom>
              <a:avLst/>
              <a:gdLst/>
              <a:ahLst/>
              <a:cxnLst/>
              <a:rect l="l" t="t" r="r" b="b"/>
              <a:pathLst>
                <a:path w="6899783" h="6910959">
                  <a:moveTo>
                    <a:pt x="16764" y="3415030"/>
                  </a:moveTo>
                  <a:lnTo>
                    <a:pt x="3409442" y="22352"/>
                  </a:lnTo>
                  <a:cubicBezTo>
                    <a:pt x="3431794" y="0"/>
                    <a:pt x="3467989" y="0"/>
                    <a:pt x="3490341" y="22352"/>
                  </a:cubicBezTo>
                  <a:lnTo>
                    <a:pt x="6883019" y="3415030"/>
                  </a:lnTo>
                  <a:cubicBezTo>
                    <a:pt x="6893813" y="3425825"/>
                    <a:pt x="6899783" y="3440303"/>
                    <a:pt x="6899783" y="3455543"/>
                  </a:cubicBezTo>
                  <a:cubicBezTo>
                    <a:pt x="6899783" y="3470783"/>
                    <a:pt x="6893813" y="3485261"/>
                    <a:pt x="6883019" y="3496056"/>
                  </a:cubicBezTo>
                  <a:lnTo>
                    <a:pt x="3490341" y="6888607"/>
                  </a:lnTo>
                  <a:cubicBezTo>
                    <a:pt x="3467989" y="6910959"/>
                    <a:pt x="3431794" y="6910959"/>
                    <a:pt x="3409442" y="6888607"/>
                  </a:cubicBezTo>
                  <a:lnTo>
                    <a:pt x="16764" y="3495929"/>
                  </a:lnTo>
                  <a:cubicBezTo>
                    <a:pt x="5969" y="3485261"/>
                    <a:pt x="0" y="3470656"/>
                    <a:pt x="0" y="3455416"/>
                  </a:cubicBezTo>
                  <a:cubicBezTo>
                    <a:pt x="0" y="3440176"/>
                    <a:pt x="5969" y="3425698"/>
                    <a:pt x="16764" y="3414903"/>
                  </a:cubicBezTo>
                  <a:moveTo>
                    <a:pt x="97663" y="3495802"/>
                  </a:moveTo>
                  <a:lnTo>
                    <a:pt x="57150" y="3455289"/>
                  </a:lnTo>
                  <a:lnTo>
                    <a:pt x="97663" y="3414776"/>
                  </a:lnTo>
                  <a:lnTo>
                    <a:pt x="3490341" y="6807581"/>
                  </a:lnTo>
                  <a:lnTo>
                    <a:pt x="3449828" y="6848094"/>
                  </a:lnTo>
                  <a:lnTo>
                    <a:pt x="3409315" y="6807581"/>
                  </a:lnTo>
                  <a:lnTo>
                    <a:pt x="6801993" y="3415030"/>
                  </a:lnTo>
                  <a:lnTo>
                    <a:pt x="6842506" y="3455543"/>
                  </a:lnTo>
                  <a:lnTo>
                    <a:pt x="6801993" y="3496056"/>
                  </a:lnTo>
                  <a:lnTo>
                    <a:pt x="3409442" y="103251"/>
                  </a:lnTo>
                  <a:lnTo>
                    <a:pt x="3449955" y="62738"/>
                  </a:lnTo>
                  <a:lnTo>
                    <a:pt x="3490468" y="103251"/>
                  </a:lnTo>
                  <a:lnTo>
                    <a:pt x="97663" y="3495929"/>
                  </a:lnTo>
                  <a:close/>
                </a:path>
              </a:pathLst>
            </a:custGeom>
            <a:solidFill>
              <a:srgbClr val="2AAAE2"/>
            </a:solidFill>
          </p:spPr>
        </p:sp>
      </p:grpSp>
      <p:sp>
        <p:nvSpPr>
          <p:cNvPr id="4" name="AutoShape 4"/>
          <p:cNvSpPr/>
          <p:nvPr/>
        </p:nvSpPr>
        <p:spPr>
          <a:xfrm rot="9995">
            <a:off x="10928507" y="7930710"/>
            <a:ext cx="6129026" cy="0"/>
          </a:xfrm>
          <a:prstGeom prst="line">
            <a:avLst/>
          </a:prstGeom>
          <a:ln w="9525" cap="rnd">
            <a:solidFill>
              <a:srgbClr val="7F7F7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1327760" y="8067960"/>
            <a:ext cx="532944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fa-IR" sz="2100" spc="-1" dirty="0">
                <a:solidFill>
                  <a:srgbClr val="000000"/>
                </a:solidFill>
                <a:latin typeface="Open Sans Light"/>
                <a:cs typeface="B Nazanin" panose="00000700000000000000" pitchFamily="2" charset="-78"/>
              </a:rPr>
              <a:t>این یک متن نمونه است. در این، به همین دلیل آنها باید مختصر باشند.</a:t>
            </a:r>
            <a:endParaRPr lang="en-US" sz="2100" spc="-1" dirty="0">
              <a:solidFill>
                <a:srgbClr val="000000"/>
              </a:solidFill>
              <a:latin typeface="Open Sans Light"/>
              <a:cs typeface="B Nazanin" panose="000007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21710" y="5838207"/>
            <a:ext cx="6741540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720"/>
              </a:lnSpc>
            </a:pPr>
            <a:r>
              <a:rPr lang="fa-IR" sz="6000" spc="-1" dirty="0">
                <a:solidFill>
                  <a:srgbClr val="002060"/>
                </a:solidFill>
                <a:latin typeface="Arimo Bold"/>
                <a:cs typeface="B Nazanin" panose="00000700000000000000" pitchFamily="2" charset="-78"/>
              </a:rPr>
              <a:t>تم : شهرسازی و مسکن</a:t>
            </a:r>
            <a:endParaRPr lang="en-US" sz="6000" spc="-1" dirty="0">
              <a:solidFill>
                <a:srgbClr val="002060"/>
              </a:solidFill>
              <a:latin typeface="Arimo Bold"/>
              <a:cs typeface="B Nazanin" panose="00000700000000000000" pitchFamily="2" charset="-78"/>
            </a:endParaRPr>
          </a:p>
          <a:p>
            <a:pPr algn="ctr">
              <a:lnSpc>
                <a:spcPts val="5040"/>
              </a:lnSpc>
            </a:pPr>
            <a:r>
              <a:rPr lang="fa-IR" sz="2800" spc="-1" dirty="0">
                <a:solidFill>
                  <a:srgbClr val="2AAAE2"/>
                </a:solidFill>
                <a:latin typeface="Arimo Bold"/>
                <a:cs typeface="B Nazanin" panose="00000700000000000000" pitchFamily="2" charset="-78"/>
              </a:rPr>
              <a:t>قالب پاورپوینت شهرسازی</a:t>
            </a:r>
            <a:endParaRPr lang="en-US" sz="2800" spc="-1" dirty="0">
              <a:solidFill>
                <a:srgbClr val="2AAAE2"/>
              </a:solidFill>
              <a:latin typeface="Arimo Bold"/>
              <a:cs typeface="B Nazanin" panose="00000700000000000000" pitchFamily="2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93060" cy="10000260"/>
            <a:chOff x="0" y="0"/>
            <a:chExt cx="1324080" cy="133336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24102" cy="13333730"/>
            </a:xfrm>
            <a:custGeom>
              <a:avLst/>
              <a:gdLst/>
              <a:ahLst/>
              <a:cxnLst/>
              <a:rect l="l" t="t" r="r" b="b"/>
              <a:pathLst>
                <a:path w="1324102" h="13333730">
                  <a:moveTo>
                    <a:pt x="0" y="0"/>
                  </a:moveTo>
                  <a:lnTo>
                    <a:pt x="1324102" y="0"/>
                  </a:lnTo>
                  <a:lnTo>
                    <a:pt x="1324102" y="13333730"/>
                  </a:lnTo>
                  <a:lnTo>
                    <a:pt x="0" y="1333373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31300" y="0"/>
            <a:ext cx="272700" cy="3327480"/>
            <a:chOff x="0" y="0"/>
            <a:chExt cx="363600" cy="44366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3601" cy="4436618"/>
            </a:xfrm>
            <a:custGeom>
              <a:avLst/>
              <a:gdLst/>
              <a:ahLst/>
              <a:cxnLst/>
              <a:rect l="l" t="t" r="r" b="b"/>
              <a:pathLst>
                <a:path w="363601" h="4436618">
                  <a:moveTo>
                    <a:pt x="0" y="0"/>
                  </a:moveTo>
                  <a:lnTo>
                    <a:pt x="363601" y="0"/>
                  </a:lnTo>
                  <a:lnTo>
                    <a:pt x="363601" y="4436618"/>
                  </a:lnTo>
                  <a:lnTo>
                    <a:pt x="0" y="4436618"/>
                  </a:lnTo>
                  <a:close/>
                </a:path>
              </a:pathLst>
            </a:custGeom>
            <a:solidFill>
              <a:srgbClr val="2AAAE2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2240460" y="27000"/>
            <a:ext cx="7270020" cy="10287000"/>
          </a:xfrm>
          <a:custGeom>
            <a:avLst/>
            <a:gdLst/>
            <a:ahLst/>
            <a:cxnLst/>
            <a:rect l="l" t="t" r="r" b="b"/>
            <a:pathLst>
              <a:path w="7270020" h="10287000">
                <a:moveTo>
                  <a:pt x="0" y="0"/>
                </a:moveTo>
                <a:lnTo>
                  <a:pt x="7270020" y="0"/>
                </a:lnTo>
                <a:lnTo>
                  <a:pt x="72700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97" b="-98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539000" y="0"/>
            <a:ext cx="566460" cy="1260360"/>
            <a:chOff x="0" y="0"/>
            <a:chExt cx="755280" cy="16804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55269" cy="1680464"/>
            </a:xfrm>
            <a:custGeom>
              <a:avLst/>
              <a:gdLst/>
              <a:ahLst/>
              <a:cxnLst/>
              <a:rect l="l" t="t" r="r" b="b"/>
              <a:pathLst>
                <a:path w="755269" h="1680464">
                  <a:moveTo>
                    <a:pt x="0" y="0"/>
                  </a:moveTo>
                  <a:lnTo>
                    <a:pt x="755269" y="0"/>
                  </a:lnTo>
                  <a:lnTo>
                    <a:pt x="755269" y="1680464"/>
                  </a:lnTo>
                  <a:lnTo>
                    <a:pt x="0" y="1680464"/>
                  </a:lnTo>
                  <a:close/>
                </a:path>
              </a:pathLst>
            </a:custGeom>
            <a:solidFill>
              <a:srgbClr val="2AAAE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285080" y="2777760"/>
            <a:ext cx="1932660" cy="1957500"/>
            <a:chOff x="0" y="0"/>
            <a:chExt cx="2576880" cy="261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76830" cy="2609977"/>
            </a:xfrm>
            <a:custGeom>
              <a:avLst/>
              <a:gdLst/>
              <a:ahLst/>
              <a:cxnLst/>
              <a:rect l="l" t="t" r="r" b="b"/>
              <a:pathLst>
                <a:path w="2576830" h="2609977">
                  <a:moveTo>
                    <a:pt x="2576830" y="0"/>
                  </a:moveTo>
                  <a:cubicBezTo>
                    <a:pt x="1713103" y="872363"/>
                    <a:pt x="863727" y="1737614"/>
                    <a:pt x="0" y="2609977"/>
                  </a:cubicBezTo>
                  <a:cubicBezTo>
                    <a:pt x="0" y="1737614"/>
                    <a:pt x="0" y="872363"/>
                    <a:pt x="0" y="0"/>
                  </a:cubicBezTo>
                  <a:cubicBezTo>
                    <a:pt x="849503" y="0"/>
                    <a:pt x="1705991" y="0"/>
                    <a:pt x="2576830" y="0"/>
                  </a:cubicBezTo>
                  <a:close/>
                  <a:moveTo>
                    <a:pt x="278384" y="1973580"/>
                  </a:moveTo>
                  <a:cubicBezTo>
                    <a:pt x="792353" y="1408684"/>
                    <a:pt x="1299210" y="850900"/>
                    <a:pt x="1813052" y="293116"/>
                  </a:cubicBezTo>
                  <a:cubicBezTo>
                    <a:pt x="1291971" y="293116"/>
                    <a:pt x="785114" y="293116"/>
                    <a:pt x="278384" y="293116"/>
                  </a:cubicBezTo>
                  <a:cubicBezTo>
                    <a:pt x="278384" y="850900"/>
                    <a:pt x="278384" y="1401445"/>
                    <a:pt x="278384" y="1973580"/>
                  </a:cubicBezTo>
                  <a:close/>
                </a:path>
              </a:pathLst>
            </a:custGeom>
            <a:solidFill>
              <a:srgbClr val="2AAAE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2253140" y="2777760"/>
            <a:ext cx="882900" cy="1485000"/>
            <a:chOff x="0" y="0"/>
            <a:chExt cx="1177200" cy="198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77163" cy="1980057"/>
            </a:xfrm>
            <a:custGeom>
              <a:avLst/>
              <a:gdLst/>
              <a:ahLst/>
              <a:cxnLst/>
              <a:rect l="l" t="t" r="r" b="b"/>
              <a:pathLst>
                <a:path w="1177163" h="1980057">
                  <a:moveTo>
                    <a:pt x="941705" y="164465"/>
                  </a:moveTo>
                  <a:cubicBezTo>
                    <a:pt x="941705" y="107315"/>
                    <a:pt x="941705" y="57277"/>
                    <a:pt x="941705" y="0"/>
                  </a:cubicBezTo>
                  <a:cubicBezTo>
                    <a:pt x="1020191" y="0"/>
                    <a:pt x="1098677" y="0"/>
                    <a:pt x="1177163" y="0"/>
                  </a:cubicBezTo>
                  <a:cubicBezTo>
                    <a:pt x="1177163" y="657606"/>
                    <a:pt x="1177163" y="1315212"/>
                    <a:pt x="1177163" y="1980057"/>
                  </a:cubicBezTo>
                  <a:cubicBezTo>
                    <a:pt x="1098677" y="1980057"/>
                    <a:pt x="1027303" y="1980057"/>
                    <a:pt x="941705" y="1980057"/>
                  </a:cubicBezTo>
                  <a:cubicBezTo>
                    <a:pt x="941705" y="1922907"/>
                    <a:pt x="941705" y="1872869"/>
                    <a:pt x="941705" y="1808480"/>
                  </a:cubicBezTo>
                  <a:cubicBezTo>
                    <a:pt x="613537" y="1822831"/>
                    <a:pt x="342392" y="1722755"/>
                    <a:pt x="149733" y="1451102"/>
                  </a:cubicBezTo>
                  <a:cubicBezTo>
                    <a:pt x="49911" y="1308100"/>
                    <a:pt x="0" y="1143635"/>
                    <a:pt x="7112" y="972185"/>
                  </a:cubicBezTo>
                  <a:cubicBezTo>
                    <a:pt x="21463" y="729107"/>
                    <a:pt x="107061" y="521843"/>
                    <a:pt x="299593" y="371729"/>
                  </a:cubicBezTo>
                  <a:cubicBezTo>
                    <a:pt x="470916" y="228727"/>
                    <a:pt x="485140" y="221615"/>
                    <a:pt x="941705" y="164465"/>
                  </a:cubicBezTo>
                  <a:close/>
                  <a:moveTo>
                    <a:pt x="934593" y="1551178"/>
                  </a:moveTo>
                  <a:cubicBezTo>
                    <a:pt x="934593" y="1172337"/>
                    <a:pt x="934593" y="800608"/>
                    <a:pt x="934593" y="421767"/>
                  </a:cubicBezTo>
                  <a:cubicBezTo>
                    <a:pt x="670560" y="400304"/>
                    <a:pt x="463677" y="486156"/>
                    <a:pt x="328168" y="714883"/>
                  </a:cubicBezTo>
                  <a:cubicBezTo>
                    <a:pt x="221107" y="893572"/>
                    <a:pt x="228346" y="1093724"/>
                    <a:pt x="335280" y="1279525"/>
                  </a:cubicBezTo>
                  <a:cubicBezTo>
                    <a:pt x="470789" y="1501140"/>
                    <a:pt x="677799" y="1572641"/>
                    <a:pt x="934593" y="155117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13829940" y="2943000"/>
            <a:ext cx="1912140" cy="1892700"/>
            <a:chOff x="0" y="0"/>
            <a:chExt cx="2549520" cy="2523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549525" cy="2523617"/>
            </a:xfrm>
            <a:custGeom>
              <a:avLst/>
              <a:gdLst/>
              <a:ahLst/>
              <a:cxnLst/>
              <a:rect l="l" t="t" r="r" b="b"/>
              <a:pathLst>
                <a:path w="2549525" h="2523617">
                  <a:moveTo>
                    <a:pt x="459232" y="0"/>
                  </a:moveTo>
                  <a:cubicBezTo>
                    <a:pt x="510794" y="51054"/>
                    <a:pt x="557657" y="106680"/>
                    <a:pt x="609219" y="157734"/>
                  </a:cubicBezTo>
                  <a:cubicBezTo>
                    <a:pt x="834263" y="380365"/>
                    <a:pt x="1059180" y="607695"/>
                    <a:pt x="1288796" y="830326"/>
                  </a:cubicBezTo>
                  <a:cubicBezTo>
                    <a:pt x="1546606" y="1085469"/>
                    <a:pt x="1804289" y="1340612"/>
                    <a:pt x="2062099" y="1595755"/>
                  </a:cubicBezTo>
                  <a:cubicBezTo>
                    <a:pt x="2216785" y="1744218"/>
                    <a:pt x="2371471" y="1897253"/>
                    <a:pt x="2526030" y="2050415"/>
                  </a:cubicBezTo>
                  <a:cubicBezTo>
                    <a:pt x="2535428" y="2059686"/>
                    <a:pt x="2544826" y="2068957"/>
                    <a:pt x="2549525" y="2082927"/>
                  </a:cubicBezTo>
                  <a:cubicBezTo>
                    <a:pt x="2399538" y="2231390"/>
                    <a:pt x="2249551" y="2379853"/>
                    <a:pt x="2099564" y="2523617"/>
                  </a:cubicBezTo>
                  <a:cubicBezTo>
                    <a:pt x="1406017" y="1837055"/>
                    <a:pt x="702945" y="1145794"/>
                    <a:pt x="0" y="449961"/>
                  </a:cubicBezTo>
                  <a:cubicBezTo>
                    <a:pt x="121793" y="334010"/>
                    <a:pt x="239014" y="218059"/>
                    <a:pt x="356235" y="97409"/>
                  </a:cubicBezTo>
                  <a:cubicBezTo>
                    <a:pt x="389001" y="64897"/>
                    <a:pt x="417195" y="32512"/>
                    <a:pt x="449961" y="0"/>
                  </a:cubicBezTo>
                  <a:cubicBezTo>
                    <a:pt x="454660" y="0"/>
                    <a:pt x="459359" y="0"/>
                    <a:pt x="459359" y="0"/>
                  </a:cubicBezTo>
                  <a:close/>
                  <a:moveTo>
                    <a:pt x="1588770" y="1567942"/>
                  </a:moveTo>
                  <a:cubicBezTo>
                    <a:pt x="1537208" y="1618996"/>
                    <a:pt x="1485646" y="1670050"/>
                    <a:pt x="1438783" y="1725676"/>
                  </a:cubicBezTo>
                  <a:cubicBezTo>
                    <a:pt x="1434084" y="1730375"/>
                    <a:pt x="1434084" y="1748917"/>
                    <a:pt x="1429385" y="1758188"/>
                  </a:cubicBezTo>
                  <a:cubicBezTo>
                    <a:pt x="1443482" y="1758188"/>
                    <a:pt x="1457452" y="1758188"/>
                    <a:pt x="1466850" y="1753489"/>
                  </a:cubicBezTo>
                  <a:cubicBezTo>
                    <a:pt x="1513713" y="1711706"/>
                    <a:pt x="1555877" y="1660652"/>
                    <a:pt x="1602740" y="1618996"/>
                  </a:cubicBezTo>
                  <a:cubicBezTo>
                    <a:pt x="1626235" y="1600454"/>
                    <a:pt x="1621536" y="1586484"/>
                    <a:pt x="1588643" y="1567942"/>
                  </a:cubicBezTo>
                  <a:close/>
                  <a:moveTo>
                    <a:pt x="2090166" y="2412238"/>
                  </a:moveTo>
                  <a:cubicBezTo>
                    <a:pt x="2151126" y="2356612"/>
                    <a:pt x="2211959" y="2296287"/>
                    <a:pt x="2272919" y="2235962"/>
                  </a:cubicBezTo>
                  <a:cubicBezTo>
                    <a:pt x="2263521" y="2226691"/>
                    <a:pt x="2258822" y="2221992"/>
                    <a:pt x="2249424" y="2212721"/>
                  </a:cubicBezTo>
                  <a:cubicBezTo>
                    <a:pt x="2188464" y="2273046"/>
                    <a:pt x="2132203" y="2328672"/>
                    <a:pt x="2071370" y="2388997"/>
                  </a:cubicBezTo>
                  <a:cubicBezTo>
                    <a:pt x="2076069" y="2398268"/>
                    <a:pt x="2085467" y="2402967"/>
                    <a:pt x="2090166" y="2412238"/>
                  </a:cubicBezTo>
                  <a:close/>
                  <a:moveTo>
                    <a:pt x="1757426" y="2087499"/>
                  </a:moveTo>
                  <a:cubicBezTo>
                    <a:pt x="1762125" y="2092198"/>
                    <a:pt x="1766824" y="2092198"/>
                    <a:pt x="1771523" y="2092198"/>
                  </a:cubicBezTo>
                  <a:cubicBezTo>
                    <a:pt x="1827784" y="2036572"/>
                    <a:pt x="1888744" y="1976247"/>
                    <a:pt x="1944878" y="1920494"/>
                  </a:cubicBezTo>
                  <a:cubicBezTo>
                    <a:pt x="1930781" y="1892681"/>
                    <a:pt x="1916811" y="1892681"/>
                    <a:pt x="1898015" y="1911223"/>
                  </a:cubicBezTo>
                  <a:cubicBezTo>
                    <a:pt x="1855851" y="1957578"/>
                    <a:pt x="1808988" y="1999361"/>
                    <a:pt x="1766824" y="2045716"/>
                  </a:cubicBezTo>
                  <a:cubicBezTo>
                    <a:pt x="1757426" y="2054987"/>
                    <a:pt x="1757426" y="2073529"/>
                    <a:pt x="1757426" y="2087499"/>
                  </a:cubicBezTo>
                  <a:close/>
                  <a:moveTo>
                    <a:pt x="323342" y="310769"/>
                  </a:moveTo>
                  <a:cubicBezTo>
                    <a:pt x="313944" y="301498"/>
                    <a:pt x="304546" y="292227"/>
                    <a:pt x="295275" y="282956"/>
                  </a:cubicBezTo>
                  <a:cubicBezTo>
                    <a:pt x="234315" y="343281"/>
                    <a:pt x="178054" y="398907"/>
                    <a:pt x="121920" y="459232"/>
                  </a:cubicBezTo>
                  <a:cubicBezTo>
                    <a:pt x="126619" y="468503"/>
                    <a:pt x="136017" y="477774"/>
                    <a:pt x="140716" y="487045"/>
                  </a:cubicBezTo>
                  <a:cubicBezTo>
                    <a:pt x="206375" y="426720"/>
                    <a:pt x="262509" y="371094"/>
                    <a:pt x="323469" y="310769"/>
                  </a:cubicBezTo>
                  <a:close/>
                  <a:moveTo>
                    <a:pt x="468630" y="807212"/>
                  </a:moveTo>
                  <a:cubicBezTo>
                    <a:pt x="529590" y="746887"/>
                    <a:pt x="585851" y="691261"/>
                    <a:pt x="646684" y="630936"/>
                  </a:cubicBezTo>
                  <a:cubicBezTo>
                    <a:pt x="637286" y="621665"/>
                    <a:pt x="627888" y="612394"/>
                    <a:pt x="623189" y="603123"/>
                  </a:cubicBezTo>
                  <a:cubicBezTo>
                    <a:pt x="562229" y="663448"/>
                    <a:pt x="501396" y="723773"/>
                    <a:pt x="445135" y="779399"/>
                  </a:cubicBezTo>
                  <a:cubicBezTo>
                    <a:pt x="449834" y="788670"/>
                    <a:pt x="459232" y="797941"/>
                    <a:pt x="468630" y="807212"/>
                  </a:cubicBezTo>
                  <a:close/>
                  <a:moveTo>
                    <a:pt x="1302893" y="1280414"/>
                  </a:moveTo>
                  <a:cubicBezTo>
                    <a:pt x="1288796" y="1266444"/>
                    <a:pt x="1279398" y="1257173"/>
                    <a:pt x="1265428" y="1238631"/>
                  </a:cubicBezTo>
                  <a:cubicBezTo>
                    <a:pt x="1213866" y="1294257"/>
                    <a:pt x="1162304" y="1345311"/>
                    <a:pt x="1115441" y="1396365"/>
                  </a:cubicBezTo>
                  <a:cubicBezTo>
                    <a:pt x="1110742" y="1405636"/>
                    <a:pt x="1110742" y="1424178"/>
                    <a:pt x="1106043" y="1438148"/>
                  </a:cubicBezTo>
                  <a:cubicBezTo>
                    <a:pt x="1120140" y="1433449"/>
                    <a:pt x="1134110" y="1438148"/>
                    <a:pt x="1143508" y="1428877"/>
                  </a:cubicBezTo>
                  <a:cubicBezTo>
                    <a:pt x="1195070" y="1382522"/>
                    <a:pt x="1246632" y="1331468"/>
                    <a:pt x="1302893" y="1280414"/>
                  </a:cubicBezTo>
                  <a:close/>
                  <a:moveTo>
                    <a:pt x="796671" y="1127252"/>
                  </a:moveTo>
                  <a:cubicBezTo>
                    <a:pt x="852932" y="1071626"/>
                    <a:pt x="913892" y="1011301"/>
                    <a:pt x="974725" y="950976"/>
                  </a:cubicBezTo>
                  <a:cubicBezTo>
                    <a:pt x="965327" y="941705"/>
                    <a:pt x="955929" y="932434"/>
                    <a:pt x="937260" y="918464"/>
                  </a:cubicBezTo>
                  <a:cubicBezTo>
                    <a:pt x="885698" y="974090"/>
                    <a:pt x="838835" y="1025144"/>
                    <a:pt x="787273" y="1076198"/>
                  </a:cubicBezTo>
                  <a:cubicBezTo>
                    <a:pt x="763778" y="1099439"/>
                    <a:pt x="768477" y="1113282"/>
                    <a:pt x="796671" y="1127252"/>
                  </a:cubicBezTo>
                  <a:close/>
                  <a:moveTo>
                    <a:pt x="1504315" y="1832356"/>
                  </a:moveTo>
                  <a:cubicBezTo>
                    <a:pt x="1541780" y="1799844"/>
                    <a:pt x="1579245" y="1767459"/>
                    <a:pt x="1612138" y="1739519"/>
                  </a:cubicBezTo>
                  <a:cubicBezTo>
                    <a:pt x="1612138" y="1734820"/>
                    <a:pt x="1607439" y="1730248"/>
                    <a:pt x="1607439" y="1725549"/>
                  </a:cubicBezTo>
                  <a:cubicBezTo>
                    <a:pt x="1593342" y="1725549"/>
                    <a:pt x="1574673" y="1720850"/>
                    <a:pt x="1565275" y="1730248"/>
                  </a:cubicBezTo>
                  <a:cubicBezTo>
                    <a:pt x="1532509" y="1753489"/>
                    <a:pt x="1509014" y="1776603"/>
                    <a:pt x="1476248" y="1804416"/>
                  </a:cubicBezTo>
                  <a:cubicBezTo>
                    <a:pt x="1490345" y="1818386"/>
                    <a:pt x="1499743" y="1827657"/>
                    <a:pt x="1504315" y="1832229"/>
                  </a:cubicBezTo>
                  <a:close/>
                  <a:moveTo>
                    <a:pt x="604520" y="746887"/>
                  </a:moveTo>
                  <a:cubicBezTo>
                    <a:pt x="576453" y="779399"/>
                    <a:pt x="543560" y="811784"/>
                    <a:pt x="510794" y="844296"/>
                  </a:cubicBezTo>
                  <a:cubicBezTo>
                    <a:pt x="543560" y="876808"/>
                    <a:pt x="543560" y="872109"/>
                    <a:pt x="618617" y="793242"/>
                  </a:cubicBezTo>
                  <a:cubicBezTo>
                    <a:pt x="637413" y="770001"/>
                    <a:pt x="632714" y="760730"/>
                    <a:pt x="604520" y="746887"/>
                  </a:cubicBezTo>
                  <a:close/>
                  <a:moveTo>
                    <a:pt x="806069" y="941705"/>
                  </a:moveTo>
                  <a:cubicBezTo>
                    <a:pt x="773303" y="974217"/>
                    <a:pt x="735711" y="1006602"/>
                    <a:pt x="702945" y="1039114"/>
                  </a:cubicBezTo>
                  <a:cubicBezTo>
                    <a:pt x="717042" y="1048385"/>
                    <a:pt x="726440" y="1053084"/>
                    <a:pt x="731012" y="1057656"/>
                  </a:cubicBezTo>
                  <a:cubicBezTo>
                    <a:pt x="763778" y="1025144"/>
                    <a:pt x="796671" y="992759"/>
                    <a:pt x="829437" y="960247"/>
                  </a:cubicBezTo>
                  <a:cubicBezTo>
                    <a:pt x="820039" y="955548"/>
                    <a:pt x="815340" y="946277"/>
                    <a:pt x="805942" y="941705"/>
                  </a:cubicBezTo>
                  <a:close/>
                  <a:moveTo>
                    <a:pt x="599694" y="941705"/>
                  </a:moveTo>
                  <a:cubicBezTo>
                    <a:pt x="637159" y="904621"/>
                    <a:pt x="670052" y="872109"/>
                    <a:pt x="698119" y="839597"/>
                  </a:cubicBezTo>
                  <a:cubicBezTo>
                    <a:pt x="665353" y="802513"/>
                    <a:pt x="651256" y="816356"/>
                    <a:pt x="571627" y="913765"/>
                  </a:cubicBezTo>
                  <a:cubicBezTo>
                    <a:pt x="581025" y="923036"/>
                    <a:pt x="590423" y="927735"/>
                    <a:pt x="599694" y="941578"/>
                  </a:cubicBezTo>
                  <a:close/>
                  <a:moveTo>
                    <a:pt x="360807" y="491744"/>
                  </a:moveTo>
                  <a:cubicBezTo>
                    <a:pt x="356108" y="491744"/>
                    <a:pt x="351409" y="487045"/>
                    <a:pt x="346710" y="487045"/>
                  </a:cubicBezTo>
                  <a:cubicBezTo>
                    <a:pt x="318643" y="514858"/>
                    <a:pt x="295148" y="538099"/>
                    <a:pt x="271780" y="565912"/>
                  </a:cubicBezTo>
                  <a:cubicBezTo>
                    <a:pt x="262382" y="575183"/>
                    <a:pt x="267081" y="589153"/>
                    <a:pt x="262382" y="602996"/>
                  </a:cubicBezTo>
                  <a:cubicBezTo>
                    <a:pt x="276479" y="598297"/>
                    <a:pt x="290449" y="598297"/>
                    <a:pt x="299847" y="589026"/>
                  </a:cubicBezTo>
                  <a:cubicBezTo>
                    <a:pt x="318643" y="575056"/>
                    <a:pt x="337312" y="556514"/>
                    <a:pt x="356108" y="533400"/>
                  </a:cubicBezTo>
                  <a:cubicBezTo>
                    <a:pt x="365506" y="524129"/>
                    <a:pt x="360807" y="505587"/>
                    <a:pt x="360807" y="491617"/>
                  </a:cubicBezTo>
                  <a:close/>
                  <a:moveTo>
                    <a:pt x="1579372" y="1901825"/>
                  </a:moveTo>
                  <a:cubicBezTo>
                    <a:pt x="1612138" y="1864741"/>
                    <a:pt x="1640332" y="1836928"/>
                    <a:pt x="1677797" y="1799717"/>
                  </a:cubicBezTo>
                  <a:cubicBezTo>
                    <a:pt x="1668399" y="1790446"/>
                    <a:pt x="1659001" y="1781175"/>
                    <a:pt x="1659001" y="1781175"/>
                  </a:cubicBezTo>
                  <a:cubicBezTo>
                    <a:pt x="1621536" y="1813687"/>
                    <a:pt x="1584071" y="1846072"/>
                    <a:pt x="1551178" y="1874012"/>
                  </a:cubicBezTo>
                  <a:cubicBezTo>
                    <a:pt x="1560576" y="1883283"/>
                    <a:pt x="1569974" y="1892554"/>
                    <a:pt x="1579245" y="1901825"/>
                  </a:cubicBezTo>
                  <a:close/>
                  <a:moveTo>
                    <a:pt x="1874520" y="2194052"/>
                  </a:moveTo>
                  <a:cubicBezTo>
                    <a:pt x="1907286" y="2221865"/>
                    <a:pt x="1935480" y="2208022"/>
                    <a:pt x="1987042" y="2138426"/>
                  </a:cubicBezTo>
                  <a:cubicBezTo>
                    <a:pt x="1991741" y="2129155"/>
                    <a:pt x="1982343" y="2110613"/>
                    <a:pt x="1982343" y="2087372"/>
                  </a:cubicBezTo>
                  <a:cubicBezTo>
                    <a:pt x="1940179" y="2129155"/>
                    <a:pt x="1907413" y="2161540"/>
                    <a:pt x="1874520" y="2194052"/>
                  </a:cubicBezTo>
                  <a:close/>
                  <a:moveTo>
                    <a:pt x="1715135" y="1841500"/>
                  </a:moveTo>
                  <a:cubicBezTo>
                    <a:pt x="1677670" y="1874012"/>
                    <a:pt x="1644777" y="1901825"/>
                    <a:pt x="1612011" y="1934337"/>
                  </a:cubicBezTo>
                  <a:cubicBezTo>
                    <a:pt x="1616710" y="1939036"/>
                    <a:pt x="1621409" y="1948307"/>
                    <a:pt x="1630807" y="1957578"/>
                  </a:cubicBezTo>
                  <a:cubicBezTo>
                    <a:pt x="1677670" y="1948307"/>
                    <a:pt x="1701165" y="1897253"/>
                    <a:pt x="1743329" y="1869440"/>
                  </a:cubicBezTo>
                  <a:cubicBezTo>
                    <a:pt x="1729232" y="1855470"/>
                    <a:pt x="1724533" y="1846199"/>
                    <a:pt x="1715262" y="1841627"/>
                  </a:cubicBezTo>
                  <a:close/>
                  <a:moveTo>
                    <a:pt x="1284097" y="1414780"/>
                  </a:moveTo>
                  <a:cubicBezTo>
                    <a:pt x="1284097" y="1410081"/>
                    <a:pt x="1284097" y="1405509"/>
                    <a:pt x="1279398" y="1400810"/>
                  </a:cubicBezTo>
                  <a:cubicBezTo>
                    <a:pt x="1265301" y="1405509"/>
                    <a:pt x="1246632" y="1400810"/>
                    <a:pt x="1237234" y="1410081"/>
                  </a:cubicBezTo>
                  <a:cubicBezTo>
                    <a:pt x="1213739" y="1428623"/>
                    <a:pt x="1195070" y="1447165"/>
                    <a:pt x="1176274" y="1470406"/>
                  </a:cubicBezTo>
                  <a:cubicBezTo>
                    <a:pt x="1166876" y="1479677"/>
                    <a:pt x="1171575" y="1493647"/>
                    <a:pt x="1171575" y="1502918"/>
                  </a:cubicBezTo>
                  <a:cubicBezTo>
                    <a:pt x="1180973" y="1502918"/>
                    <a:pt x="1195070" y="1507617"/>
                    <a:pt x="1199642" y="1502918"/>
                  </a:cubicBezTo>
                  <a:cubicBezTo>
                    <a:pt x="1227709" y="1475105"/>
                    <a:pt x="1255903" y="1442593"/>
                    <a:pt x="1283970" y="1414780"/>
                  </a:cubicBezTo>
                  <a:close/>
                  <a:moveTo>
                    <a:pt x="1279271" y="1618869"/>
                  </a:moveTo>
                  <a:cubicBezTo>
                    <a:pt x="1302766" y="1628140"/>
                    <a:pt x="1316736" y="1637411"/>
                    <a:pt x="1316736" y="1637411"/>
                  </a:cubicBezTo>
                  <a:cubicBezTo>
                    <a:pt x="1354201" y="1604899"/>
                    <a:pt x="1382395" y="1577086"/>
                    <a:pt x="1419860" y="1544574"/>
                  </a:cubicBezTo>
                  <a:cubicBezTo>
                    <a:pt x="1405763" y="1535303"/>
                    <a:pt x="1396365" y="1526032"/>
                    <a:pt x="1387094" y="1516761"/>
                  </a:cubicBezTo>
                  <a:cubicBezTo>
                    <a:pt x="1354328" y="1549273"/>
                    <a:pt x="1321435" y="1581658"/>
                    <a:pt x="1279271" y="1618869"/>
                  </a:cubicBezTo>
                  <a:close/>
                  <a:moveTo>
                    <a:pt x="1972945" y="2286889"/>
                  </a:moveTo>
                  <a:cubicBezTo>
                    <a:pt x="2001012" y="2254377"/>
                    <a:pt x="2033905" y="2221992"/>
                    <a:pt x="2066671" y="2184781"/>
                  </a:cubicBezTo>
                  <a:cubicBezTo>
                    <a:pt x="2010410" y="2147697"/>
                    <a:pt x="2001012" y="2208022"/>
                    <a:pt x="1972945" y="2221865"/>
                  </a:cubicBezTo>
                  <a:cubicBezTo>
                    <a:pt x="1958848" y="2231136"/>
                    <a:pt x="1916684" y="2254377"/>
                    <a:pt x="1972945" y="2286762"/>
                  </a:cubicBezTo>
                  <a:close/>
                  <a:moveTo>
                    <a:pt x="403098" y="742188"/>
                  </a:moveTo>
                  <a:cubicBezTo>
                    <a:pt x="435864" y="709676"/>
                    <a:pt x="468757" y="677291"/>
                    <a:pt x="501523" y="640080"/>
                  </a:cubicBezTo>
                  <a:cubicBezTo>
                    <a:pt x="496824" y="635381"/>
                    <a:pt x="487426" y="626110"/>
                    <a:pt x="478028" y="616839"/>
                  </a:cubicBezTo>
                  <a:cubicBezTo>
                    <a:pt x="445262" y="653923"/>
                    <a:pt x="417068" y="681736"/>
                    <a:pt x="384302" y="714248"/>
                  </a:cubicBezTo>
                  <a:cubicBezTo>
                    <a:pt x="389001" y="723519"/>
                    <a:pt x="393700" y="732790"/>
                    <a:pt x="403098" y="742061"/>
                  </a:cubicBezTo>
                  <a:close/>
                  <a:moveTo>
                    <a:pt x="984250" y="1322070"/>
                  </a:moveTo>
                  <a:cubicBezTo>
                    <a:pt x="1026414" y="1284986"/>
                    <a:pt x="1059180" y="1252474"/>
                    <a:pt x="1082675" y="1233932"/>
                  </a:cubicBezTo>
                  <a:cubicBezTo>
                    <a:pt x="1077976" y="1215390"/>
                    <a:pt x="1073277" y="1206119"/>
                    <a:pt x="1068578" y="1196848"/>
                  </a:cubicBezTo>
                  <a:cubicBezTo>
                    <a:pt x="1031113" y="1229360"/>
                    <a:pt x="993648" y="1257173"/>
                    <a:pt x="965454" y="1284986"/>
                  </a:cubicBezTo>
                  <a:cubicBezTo>
                    <a:pt x="974852" y="1303528"/>
                    <a:pt x="979551" y="1312799"/>
                    <a:pt x="984250" y="1322070"/>
                  </a:cubicBezTo>
                  <a:close/>
                  <a:moveTo>
                    <a:pt x="1152906" y="1280287"/>
                  </a:moveTo>
                  <a:cubicBezTo>
                    <a:pt x="1148207" y="1275588"/>
                    <a:pt x="1138809" y="1271016"/>
                    <a:pt x="1134110" y="1266317"/>
                  </a:cubicBezTo>
                  <a:cubicBezTo>
                    <a:pt x="1096645" y="1298829"/>
                    <a:pt x="1063752" y="1326642"/>
                    <a:pt x="1026287" y="1359154"/>
                  </a:cubicBezTo>
                  <a:cubicBezTo>
                    <a:pt x="1040384" y="1368425"/>
                    <a:pt x="1049782" y="1377696"/>
                    <a:pt x="1059053" y="1386967"/>
                  </a:cubicBezTo>
                  <a:cubicBezTo>
                    <a:pt x="1091819" y="1354455"/>
                    <a:pt x="1120013" y="1317371"/>
                    <a:pt x="1152779" y="1280287"/>
                  </a:cubicBezTo>
                  <a:close/>
                  <a:moveTo>
                    <a:pt x="913892" y="1261745"/>
                  </a:moveTo>
                  <a:cubicBezTo>
                    <a:pt x="956056" y="1219962"/>
                    <a:pt x="988822" y="1187577"/>
                    <a:pt x="1031113" y="1145794"/>
                  </a:cubicBezTo>
                  <a:cubicBezTo>
                    <a:pt x="960755" y="1131824"/>
                    <a:pt x="946785" y="1192149"/>
                    <a:pt x="913892" y="1215390"/>
                  </a:cubicBezTo>
                  <a:cubicBezTo>
                    <a:pt x="909193" y="1220089"/>
                    <a:pt x="913892" y="1238631"/>
                    <a:pt x="913892" y="1261745"/>
                  </a:cubicBezTo>
                  <a:close/>
                  <a:moveTo>
                    <a:pt x="852932" y="1192149"/>
                  </a:moveTo>
                  <a:cubicBezTo>
                    <a:pt x="862330" y="1187450"/>
                    <a:pt x="867029" y="1187450"/>
                    <a:pt x="871728" y="1182878"/>
                  </a:cubicBezTo>
                  <a:cubicBezTo>
                    <a:pt x="899795" y="1155065"/>
                    <a:pt x="927989" y="1131824"/>
                    <a:pt x="951357" y="1104011"/>
                  </a:cubicBezTo>
                  <a:cubicBezTo>
                    <a:pt x="956056" y="1099312"/>
                    <a:pt x="951357" y="1085469"/>
                    <a:pt x="951357" y="1080770"/>
                  </a:cubicBezTo>
                  <a:cubicBezTo>
                    <a:pt x="941959" y="1076071"/>
                    <a:pt x="927862" y="1071499"/>
                    <a:pt x="923290" y="1076071"/>
                  </a:cubicBezTo>
                  <a:cubicBezTo>
                    <a:pt x="895223" y="1103884"/>
                    <a:pt x="867029" y="1127125"/>
                    <a:pt x="843661" y="1154938"/>
                  </a:cubicBezTo>
                  <a:cubicBezTo>
                    <a:pt x="838962" y="1159637"/>
                    <a:pt x="848360" y="1178179"/>
                    <a:pt x="853059" y="1192022"/>
                  </a:cubicBezTo>
                  <a:close/>
                  <a:moveTo>
                    <a:pt x="1837309" y="2156968"/>
                  </a:moveTo>
                  <a:cubicBezTo>
                    <a:pt x="1926336" y="2082800"/>
                    <a:pt x="1940433" y="2064131"/>
                    <a:pt x="1907667" y="2036318"/>
                  </a:cubicBezTo>
                  <a:cubicBezTo>
                    <a:pt x="1874901" y="2064131"/>
                    <a:pt x="1842008" y="2096643"/>
                    <a:pt x="1804543" y="2129155"/>
                  </a:cubicBezTo>
                  <a:cubicBezTo>
                    <a:pt x="1818640" y="2138426"/>
                    <a:pt x="1828038" y="2147697"/>
                    <a:pt x="1837309" y="2156968"/>
                  </a:cubicBezTo>
                  <a:close/>
                  <a:moveTo>
                    <a:pt x="318643" y="654050"/>
                  </a:moveTo>
                  <a:cubicBezTo>
                    <a:pt x="346710" y="677291"/>
                    <a:pt x="356108" y="677291"/>
                    <a:pt x="435864" y="579882"/>
                  </a:cubicBezTo>
                  <a:cubicBezTo>
                    <a:pt x="407797" y="547370"/>
                    <a:pt x="393700" y="556641"/>
                    <a:pt x="318643" y="654050"/>
                  </a:cubicBezTo>
                  <a:close/>
                  <a:moveTo>
                    <a:pt x="2029333" y="2347341"/>
                  </a:moveTo>
                  <a:cubicBezTo>
                    <a:pt x="2137156" y="2254504"/>
                    <a:pt x="2137156" y="2254504"/>
                    <a:pt x="2099691" y="2231390"/>
                  </a:cubicBezTo>
                  <a:cubicBezTo>
                    <a:pt x="2005965" y="2319528"/>
                    <a:pt x="2005965" y="2319528"/>
                    <a:pt x="2029333" y="2347341"/>
                  </a:cubicBezTo>
                  <a:close/>
                  <a:moveTo>
                    <a:pt x="1349756" y="1484503"/>
                  </a:moveTo>
                  <a:cubicBezTo>
                    <a:pt x="1345057" y="1475232"/>
                    <a:pt x="1345057" y="1470533"/>
                    <a:pt x="1340358" y="1465961"/>
                  </a:cubicBezTo>
                  <a:cubicBezTo>
                    <a:pt x="1279398" y="1461262"/>
                    <a:pt x="1265428" y="1526286"/>
                    <a:pt x="1218565" y="1549400"/>
                  </a:cubicBezTo>
                  <a:cubicBezTo>
                    <a:pt x="1232662" y="1563370"/>
                    <a:pt x="1242060" y="1567942"/>
                    <a:pt x="1256030" y="1581912"/>
                  </a:cubicBezTo>
                  <a:cubicBezTo>
                    <a:pt x="1288796" y="1544828"/>
                    <a:pt x="1316990" y="1512316"/>
                    <a:pt x="1349756" y="1484503"/>
                  </a:cubicBezTo>
                  <a:close/>
                  <a:moveTo>
                    <a:pt x="1466977" y="1586611"/>
                  </a:moveTo>
                  <a:cubicBezTo>
                    <a:pt x="1462278" y="1581912"/>
                    <a:pt x="1452880" y="1581912"/>
                    <a:pt x="1448181" y="1581912"/>
                  </a:cubicBezTo>
                  <a:cubicBezTo>
                    <a:pt x="1420114" y="1614424"/>
                    <a:pt x="1387221" y="1646809"/>
                    <a:pt x="1354455" y="1679321"/>
                  </a:cubicBezTo>
                  <a:cubicBezTo>
                    <a:pt x="1387221" y="1707134"/>
                    <a:pt x="1406017" y="1697863"/>
                    <a:pt x="1462278" y="1623695"/>
                  </a:cubicBezTo>
                  <a:cubicBezTo>
                    <a:pt x="1471676" y="1618996"/>
                    <a:pt x="1466977" y="1600454"/>
                    <a:pt x="1466977" y="1586611"/>
                  </a:cubicBezTo>
                  <a:close/>
                  <a:moveTo>
                    <a:pt x="665480" y="997331"/>
                  </a:moveTo>
                  <a:cubicBezTo>
                    <a:pt x="763905" y="918464"/>
                    <a:pt x="773303" y="904494"/>
                    <a:pt x="735838" y="876681"/>
                  </a:cubicBezTo>
                  <a:cubicBezTo>
                    <a:pt x="642112" y="969518"/>
                    <a:pt x="642112" y="969518"/>
                    <a:pt x="665480" y="997331"/>
                  </a:cubicBezTo>
                  <a:close/>
                  <a:moveTo>
                    <a:pt x="182753" y="524256"/>
                  </a:moveTo>
                  <a:cubicBezTo>
                    <a:pt x="220218" y="547497"/>
                    <a:pt x="253111" y="524256"/>
                    <a:pt x="304546" y="450088"/>
                  </a:cubicBezTo>
                  <a:cubicBezTo>
                    <a:pt x="276479" y="426847"/>
                    <a:pt x="267081" y="426847"/>
                    <a:pt x="182753" y="524256"/>
                  </a:cubicBezTo>
                  <a:close/>
                  <a:moveTo>
                    <a:pt x="1705991" y="2027174"/>
                  </a:moveTo>
                  <a:cubicBezTo>
                    <a:pt x="1743456" y="1994662"/>
                    <a:pt x="1776349" y="1962277"/>
                    <a:pt x="1813814" y="1929765"/>
                  </a:cubicBezTo>
                  <a:cubicBezTo>
                    <a:pt x="1757553" y="1883410"/>
                    <a:pt x="1743456" y="1943735"/>
                    <a:pt x="1724787" y="1957578"/>
                  </a:cubicBezTo>
                  <a:cubicBezTo>
                    <a:pt x="1710690" y="1966849"/>
                    <a:pt x="1663827" y="1990090"/>
                    <a:pt x="1705991" y="2027174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46380" y="10234080"/>
            <a:ext cx="15442920" cy="68580"/>
            <a:chOff x="0" y="0"/>
            <a:chExt cx="20590560" cy="914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590511" cy="91440"/>
            </a:xfrm>
            <a:custGeom>
              <a:avLst/>
              <a:gdLst/>
              <a:ahLst/>
              <a:cxnLst/>
              <a:rect l="l" t="t" r="r" b="b"/>
              <a:pathLst>
                <a:path w="20590511" h="91440">
                  <a:moveTo>
                    <a:pt x="0" y="0"/>
                  </a:moveTo>
                  <a:lnTo>
                    <a:pt x="20590511" y="0"/>
                  </a:lnTo>
                  <a:lnTo>
                    <a:pt x="20590511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2AAAE2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6089300" y="8129160"/>
            <a:ext cx="2221560" cy="2241000"/>
            <a:chOff x="0" y="0"/>
            <a:chExt cx="2962080" cy="2988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962148" cy="2988183"/>
            </a:xfrm>
            <a:custGeom>
              <a:avLst/>
              <a:gdLst/>
              <a:ahLst/>
              <a:cxnLst/>
              <a:rect l="l" t="t" r="r" b="b"/>
              <a:pathLst>
                <a:path w="2962148" h="2988183">
                  <a:moveTo>
                    <a:pt x="2749296" y="2760472"/>
                  </a:moveTo>
                  <a:cubicBezTo>
                    <a:pt x="2802509" y="2760472"/>
                    <a:pt x="2846832" y="2763393"/>
                    <a:pt x="2891155" y="2760472"/>
                  </a:cubicBezTo>
                  <a:cubicBezTo>
                    <a:pt x="2938399" y="2757551"/>
                    <a:pt x="2962148" y="2775204"/>
                    <a:pt x="2956179" y="2825496"/>
                  </a:cubicBezTo>
                  <a:cubicBezTo>
                    <a:pt x="2953258" y="2863977"/>
                    <a:pt x="2950210" y="2902331"/>
                    <a:pt x="2947289" y="2931922"/>
                  </a:cubicBezTo>
                  <a:cubicBezTo>
                    <a:pt x="2840863" y="2902331"/>
                    <a:pt x="2731516" y="2917190"/>
                    <a:pt x="2625090" y="2917190"/>
                  </a:cubicBezTo>
                  <a:cubicBezTo>
                    <a:pt x="2332482" y="2914269"/>
                    <a:pt x="2042668" y="2917190"/>
                    <a:pt x="1750060" y="2917190"/>
                  </a:cubicBezTo>
                  <a:cubicBezTo>
                    <a:pt x="1717548" y="2917190"/>
                    <a:pt x="1685036" y="2911221"/>
                    <a:pt x="1649603" y="2911221"/>
                  </a:cubicBezTo>
                  <a:cubicBezTo>
                    <a:pt x="1640713" y="2911221"/>
                    <a:pt x="1631823" y="2923032"/>
                    <a:pt x="1623060" y="2929001"/>
                  </a:cubicBezTo>
                  <a:cubicBezTo>
                    <a:pt x="1602359" y="2926080"/>
                    <a:pt x="1578737" y="2914269"/>
                    <a:pt x="1555115" y="2917190"/>
                  </a:cubicBezTo>
                  <a:cubicBezTo>
                    <a:pt x="1472311" y="2929001"/>
                    <a:pt x="1389507" y="2914269"/>
                    <a:pt x="1303782" y="2929001"/>
                  </a:cubicBezTo>
                  <a:cubicBezTo>
                    <a:pt x="1173734" y="2946781"/>
                    <a:pt x="1034796" y="2920111"/>
                    <a:pt x="898779" y="2917190"/>
                  </a:cubicBezTo>
                  <a:cubicBezTo>
                    <a:pt x="635635" y="2914269"/>
                    <a:pt x="375539" y="2917190"/>
                    <a:pt x="112395" y="2917190"/>
                  </a:cubicBezTo>
                  <a:cubicBezTo>
                    <a:pt x="70993" y="2917190"/>
                    <a:pt x="41402" y="2917190"/>
                    <a:pt x="47371" y="2988183"/>
                  </a:cubicBezTo>
                  <a:cubicBezTo>
                    <a:pt x="29591" y="2923159"/>
                    <a:pt x="17780" y="2878836"/>
                    <a:pt x="8890" y="2834513"/>
                  </a:cubicBezTo>
                  <a:cubicBezTo>
                    <a:pt x="0" y="2784221"/>
                    <a:pt x="23622" y="2754757"/>
                    <a:pt x="79883" y="2760599"/>
                  </a:cubicBezTo>
                  <a:cubicBezTo>
                    <a:pt x="112395" y="2763520"/>
                    <a:pt x="144907" y="2760599"/>
                    <a:pt x="186309" y="2760599"/>
                  </a:cubicBezTo>
                  <a:cubicBezTo>
                    <a:pt x="186309" y="2734056"/>
                    <a:pt x="189230" y="2710307"/>
                    <a:pt x="189230" y="2689606"/>
                  </a:cubicBezTo>
                  <a:cubicBezTo>
                    <a:pt x="189230" y="2222627"/>
                    <a:pt x="189230" y="1755648"/>
                    <a:pt x="189230" y="1288669"/>
                  </a:cubicBezTo>
                  <a:cubicBezTo>
                    <a:pt x="189230" y="1244346"/>
                    <a:pt x="201041" y="1214755"/>
                    <a:pt x="239522" y="1194054"/>
                  </a:cubicBezTo>
                  <a:cubicBezTo>
                    <a:pt x="295656" y="1161542"/>
                    <a:pt x="345948" y="1126109"/>
                    <a:pt x="399161" y="1090549"/>
                  </a:cubicBezTo>
                  <a:cubicBezTo>
                    <a:pt x="478917" y="1037336"/>
                    <a:pt x="555879" y="972312"/>
                    <a:pt x="659257" y="1025525"/>
                  </a:cubicBezTo>
                  <a:cubicBezTo>
                    <a:pt x="665226" y="1016635"/>
                    <a:pt x="668147" y="1013714"/>
                    <a:pt x="668147" y="1013714"/>
                  </a:cubicBezTo>
                  <a:cubicBezTo>
                    <a:pt x="647446" y="910209"/>
                    <a:pt x="718439" y="868934"/>
                    <a:pt x="789305" y="824611"/>
                  </a:cubicBezTo>
                  <a:cubicBezTo>
                    <a:pt x="889762" y="762508"/>
                    <a:pt x="990346" y="700532"/>
                    <a:pt x="1087882" y="632460"/>
                  </a:cubicBezTo>
                  <a:cubicBezTo>
                    <a:pt x="1147064" y="591058"/>
                    <a:pt x="1206119" y="576326"/>
                    <a:pt x="1274064" y="599948"/>
                  </a:cubicBezTo>
                  <a:cubicBezTo>
                    <a:pt x="1288796" y="605917"/>
                    <a:pt x="1303655" y="605917"/>
                    <a:pt x="1324356" y="611759"/>
                  </a:cubicBezTo>
                  <a:cubicBezTo>
                    <a:pt x="1327277" y="599948"/>
                    <a:pt x="1333246" y="591058"/>
                    <a:pt x="1330325" y="582168"/>
                  </a:cubicBezTo>
                  <a:cubicBezTo>
                    <a:pt x="1312545" y="490601"/>
                    <a:pt x="1359916" y="446278"/>
                    <a:pt x="1433830" y="401828"/>
                  </a:cubicBezTo>
                  <a:cubicBezTo>
                    <a:pt x="1623060" y="286512"/>
                    <a:pt x="1809242" y="162433"/>
                    <a:pt x="1995551" y="38354"/>
                  </a:cubicBezTo>
                  <a:cubicBezTo>
                    <a:pt x="2039747" y="8890"/>
                    <a:pt x="2084070" y="0"/>
                    <a:pt x="2140204" y="17780"/>
                  </a:cubicBezTo>
                  <a:cubicBezTo>
                    <a:pt x="2320544" y="70993"/>
                    <a:pt x="2500884" y="124206"/>
                    <a:pt x="2681224" y="174371"/>
                  </a:cubicBezTo>
                  <a:cubicBezTo>
                    <a:pt x="2725547" y="189103"/>
                    <a:pt x="2746248" y="218694"/>
                    <a:pt x="2749169" y="260096"/>
                  </a:cubicBezTo>
                  <a:cubicBezTo>
                    <a:pt x="2752090" y="298577"/>
                    <a:pt x="2749169" y="336931"/>
                    <a:pt x="2749169" y="372364"/>
                  </a:cubicBezTo>
                  <a:cubicBezTo>
                    <a:pt x="2749169" y="1143762"/>
                    <a:pt x="2749169" y="1915160"/>
                    <a:pt x="2749169" y="2683510"/>
                  </a:cubicBezTo>
                  <a:cubicBezTo>
                    <a:pt x="2749169" y="2707132"/>
                    <a:pt x="2749169" y="2730754"/>
                    <a:pt x="2749169" y="2760345"/>
                  </a:cubicBezTo>
                  <a:close/>
                  <a:moveTo>
                    <a:pt x="357759" y="2116074"/>
                  </a:moveTo>
                  <a:cubicBezTo>
                    <a:pt x="366649" y="2104263"/>
                    <a:pt x="387350" y="2095373"/>
                    <a:pt x="387350" y="2083562"/>
                  </a:cubicBezTo>
                  <a:cubicBezTo>
                    <a:pt x="390271" y="2015617"/>
                    <a:pt x="387350" y="1944624"/>
                    <a:pt x="387350" y="1876679"/>
                  </a:cubicBezTo>
                  <a:cubicBezTo>
                    <a:pt x="343027" y="1876679"/>
                    <a:pt x="325247" y="1891411"/>
                    <a:pt x="328168" y="1929892"/>
                  </a:cubicBezTo>
                  <a:cubicBezTo>
                    <a:pt x="331089" y="1977136"/>
                    <a:pt x="325247" y="2027428"/>
                    <a:pt x="328168" y="2077720"/>
                  </a:cubicBezTo>
                  <a:cubicBezTo>
                    <a:pt x="331089" y="2089531"/>
                    <a:pt x="348869" y="2101342"/>
                    <a:pt x="357759" y="2113153"/>
                  </a:cubicBezTo>
                  <a:cubicBezTo>
                    <a:pt x="348869" y="2124964"/>
                    <a:pt x="331216" y="2139696"/>
                    <a:pt x="328168" y="2151634"/>
                  </a:cubicBezTo>
                  <a:cubicBezTo>
                    <a:pt x="325247" y="2216658"/>
                    <a:pt x="328168" y="2281682"/>
                    <a:pt x="328168" y="2343785"/>
                  </a:cubicBezTo>
                  <a:cubicBezTo>
                    <a:pt x="369570" y="2355596"/>
                    <a:pt x="390271" y="2349754"/>
                    <a:pt x="390271" y="2305304"/>
                  </a:cubicBezTo>
                  <a:cubicBezTo>
                    <a:pt x="387350" y="2252091"/>
                    <a:pt x="390271" y="2201799"/>
                    <a:pt x="387350" y="2148713"/>
                  </a:cubicBezTo>
                  <a:cubicBezTo>
                    <a:pt x="387350" y="2136902"/>
                    <a:pt x="366649" y="2125091"/>
                    <a:pt x="357759" y="2116201"/>
                  </a:cubicBezTo>
                  <a:close/>
                  <a:moveTo>
                    <a:pt x="375539" y="1625600"/>
                  </a:moveTo>
                  <a:cubicBezTo>
                    <a:pt x="381508" y="1548765"/>
                    <a:pt x="390271" y="1471930"/>
                    <a:pt x="396240" y="1389126"/>
                  </a:cubicBezTo>
                  <a:cubicBezTo>
                    <a:pt x="325247" y="1409827"/>
                    <a:pt x="301625" y="1545717"/>
                    <a:pt x="340106" y="1637411"/>
                  </a:cubicBezTo>
                  <a:cubicBezTo>
                    <a:pt x="334137" y="1714246"/>
                    <a:pt x="328295" y="1791081"/>
                    <a:pt x="322326" y="1879727"/>
                  </a:cubicBezTo>
                  <a:cubicBezTo>
                    <a:pt x="351917" y="1864995"/>
                    <a:pt x="384429" y="1856105"/>
                    <a:pt x="384429" y="1850136"/>
                  </a:cubicBezTo>
                  <a:cubicBezTo>
                    <a:pt x="384429" y="1773301"/>
                    <a:pt x="378460" y="1699387"/>
                    <a:pt x="375539" y="1625473"/>
                  </a:cubicBezTo>
                  <a:close/>
                  <a:moveTo>
                    <a:pt x="263144" y="2376170"/>
                  </a:moveTo>
                  <a:cubicBezTo>
                    <a:pt x="280924" y="2361438"/>
                    <a:pt x="307467" y="2346579"/>
                    <a:pt x="310388" y="2328926"/>
                  </a:cubicBezTo>
                  <a:cubicBezTo>
                    <a:pt x="316357" y="2275713"/>
                    <a:pt x="313309" y="2216658"/>
                    <a:pt x="310388" y="2160524"/>
                  </a:cubicBezTo>
                  <a:cubicBezTo>
                    <a:pt x="310388" y="2151634"/>
                    <a:pt x="295656" y="2139823"/>
                    <a:pt x="286766" y="2130933"/>
                  </a:cubicBezTo>
                  <a:cubicBezTo>
                    <a:pt x="295656" y="2122043"/>
                    <a:pt x="310388" y="2113153"/>
                    <a:pt x="310388" y="2101342"/>
                  </a:cubicBezTo>
                  <a:cubicBezTo>
                    <a:pt x="313309" y="2042287"/>
                    <a:pt x="313309" y="1983105"/>
                    <a:pt x="310388" y="1921002"/>
                  </a:cubicBezTo>
                  <a:cubicBezTo>
                    <a:pt x="310388" y="1918081"/>
                    <a:pt x="292608" y="1912112"/>
                    <a:pt x="283845" y="1906270"/>
                  </a:cubicBezTo>
                  <a:cubicBezTo>
                    <a:pt x="292735" y="1894459"/>
                    <a:pt x="307467" y="1882648"/>
                    <a:pt x="307467" y="1870837"/>
                  </a:cubicBezTo>
                  <a:cubicBezTo>
                    <a:pt x="313436" y="1808734"/>
                    <a:pt x="313436" y="1749679"/>
                    <a:pt x="310388" y="1687576"/>
                  </a:cubicBezTo>
                  <a:cubicBezTo>
                    <a:pt x="310388" y="1681607"/>
                    <a:pt x="292608" y="1675765"/>
                    <a:pt x="283845" y="1669796"/>
                  </a:cubicBezTo>
                  <a:cubicBezTo>
                    <a:pt x="337058" y="1595882"/>
                    <a:pt x="310388" y="1510157"/>
                    <a:pt x="301625" y="1430401"/>
                  </a:cubicBezTo>
                  <a:cubicBezTo>
                    <a:pt x="301625" y="1427480"/>
                    <a:pt x="295656" y="1427480"/>
                    <a:pt x="292735" y="1427480"/>
                  </a:cubicBezTo>
                  <a:cubicBezTo>
                    <a:pt x="301625" y="1359535"/>
                    <a:pt x="310515" y="1291590"/>
                    <a:pt x="319278" y="1226566"/>
                  </a:cubicBezTo>
                  <a:cubicBezTo>
                    <a:pt x="313309" y="1220597"/>
                    <a:pt x="304546" y="1217676"/>
                    <a:pt x="298577" y="1214755"/>
                  </a:cubicBezTo>
                  <a:cubicBezTo>
                    <a:pt x="280797" y="1232535"/>
                    <a:pt x="248285" y="1250188"/>
                    <a:pt x="245364" y="1267968"/>
                  </a:cubicBezTo>
                  <a:cubicBezTo>
                    <a:pt x="242443" y="1324102"/>
                    <a:pt x="254254" y="1380236"/>
                    <a:pt x="257175" y="1436370"/>
                  </a:cubicBezTo>
                  <a:cubicBezTo>
                    <a:pt x="257175" y="1436370"/>
                    <a:pt x="266065" y="1436370"/>
                    <a:pt x="268986" y="1436370"/>
                  </a:cubicBezTo>
                  <a:cubicBezTo>
                    <a:pt x="260096" y="1448181"/>
                    <a:pt x="245364" y="1462913"/>
                    <a:pt x="245364" y="1474851"/>
                  </a:cubicBezTo>
                  <a:cubicBezTo>
                    <a:pt x="242443" y="1536954"/>
                    <a:pt x="245364" y="1598930"/>
                    <a:pt x="245364" y="1661033"/>
                  </a:cubicBezTo>
                  <a:cubicBezTo>
                    <a:pt x="245364" y="1663954"/>
                    <a:pt x="263144" y="1663954"/>
                    <a:pt x="271907" y="1667002"/>
                  </a:cubicBezTo>
                  <a:cubicBezTo>
                    <a:pt x="221615" y="1746758"/>
                    <a:pt x="239395" y="1826641"/>
                    <a:pt x="257175" y="1909318"/>
                  </a:cubicBezTo>
                  <a:cubicBezTo>
                    <a:pt x="254254" y="1980311"/>
                    <a:pt x="248285" y="2048256"/>
                    <a:pt x="245364" y="2119122"/>
                  </a:cubicBezTo>
                  <a:cubicBezTo>
                    <a:pt x="245364" y="2122043"/>
                    <a:pt x="271907" y="2125091"/>
                    <a:pt x="286766" y="2130933"/>
                  </a:cubicBezTo>
                  <a:cubicBezTo>
                    <a:pt x="248285" y="2145665"/>
                    <a:pt x="239522" y="2175256"/>
                    <a:pt x="242443" y="2216658"/>
                  </a:cubicBezTo>
                  <a:cubicBezTo>
                    <a:pt x="245364" y="2255139"/>
                    <a:pt x="242443" y="2293493"/>
                    <a:pt x="245364" y="2331974"/>
                  </a:cubicBezTo>
                  <a:cubicBezTo>
                    <a:pt x="245364" y="2346706"/>
                    <a:pt x="257175" y="2361565"/>
                    <a:pt x="266065" y="2373376"/>
                  </a:cubicBezTo>
                  <a:cubicBezTo>
                    <a:pt x="257175" y="2385187"/>
                    <a:pt x="245364" y="2394077"/>
                    <a:pt x="245364" y="2405888"/>
                  </a:cubicBezTo>
                  <a:cubicBezTo>
                    <a:pt x="242443" y="2467991"/>
                    <a:pt x="242443" y="2529967"/>
                    <a:pt x="242443" y="2594991"/>
                  </a:cubicBezTo>
                  <a:cubicBezTo>
                    <a:pt x="268986" y="2594991"/>
                    <a:pt x="286766" y="2594991"/>
                    <a:pt x="313436" y="2594991"/>
                  </a:cubicBezTo>
                  <a:cubicBezTo>
                    <a:pt x="313436" y="2532888"/>
                    <a:pt x="310515" y="2473833"/>
                    <a:pt x="313436" y="2414651"/>
                  </a:cubicBezTo>
                  <a:cubicBezTo>
                    <a:pt x="313436" y="2373249"/>
                    <a:pt x="295656" y="2367407"/>
                    <a:pt x="263144" y="2376170"/>
                  </a:cubicBezTo>
                  <a:close/>
                  <a:moveTo>
                    <a:pt x="866140" y="1114171"/>
                  </a:moveTo>
                  <a:cubicBezTo>
                    <a:pt x="875030" y="1099439"/>
                    <a:pt x="892683" y="1081659"/>
                    <a:pt x="895731" y="1066927"/>
                  </a:cubicBezTo>
                  <a:cubicBezTo>
                    <a:pt x="898652" y="995934"/>
                    <a:pt x="895731" y="925068"/>
                    <a:pt x="895731" y="854075"/>
                  </a:cubicBezTo>
                  <a:cubicBezTo>
                    <a:pt x="889762" y="851154"/>
                    <a:pt x="880999" y="848106"/>
                    <a:pt x="875030" y="845185"/>
                  </a:cubicBezTo>
                  <a:cubicBezTo>
                    <a:pt x="860298" y="868807"/>
                    <a:pt x="839597" y="889508"/>
                    <a:pt x="836549" y="913130"/>
                  </a:cubicBezTo>
                  <a:cubicBezTo>
                    <a:pt x="830580" y="966343"/>
                    <a:pt x="833628" y="1022477"/>
                    <a:pt x="836549" y="1075690"/>
                  </a:cubicBezTo>
                  <a:cubicBezTo>
                    <a:pt x="836549" y="1087501"/>
                    <a:pt x="851281" y="1099312"/>
                    <a:pt x="860171" y="1111123"/>
                  </a:cubicBezTo>
                  <a:cubicBezTo>
                    <a:pt x="851281" y="1122934"/>
                    <a:pt x="836549" y="1137666"/>
                    <a:pt x="836549" y="1149604"/>
                  </a:cubicBezTo>
                  <a:cubicBezTo>
                    <a:pt x="833628" y="1232408"/>
                    <a:pt x="833628" y="1315085"/>
                    <a:pt x="833628" y="1397889"/>
                  </a:cubicBezTo>
                  <a:cubicBezTo>
                    <a:pt x="839597" y="1400810"/>
                    <a:pt x="848360" y="1400810"/>
                    <a:pt x="854329" y="1403858"/>
                  </a:cubicBezTo>
                  <a:cubicBezTo>
                    <a:pt x="869061" y="1386078"/>
                    <a:pt x="892810" y="1368425"/>
                    <a:pt x="895731" y="1347724"/>
                  </a:cubicBezTo>
                  <a:cubicBezTo>
                    <a:pt x="898652" y="1276731"/>
                    <a:pt x="895731" y="1205865"/>
                    <a:pt x="895731" y="1137920"/>
                  </a:cubicBezTo>
                  <a:cubicBezTo>
                    <a:pt x="892810" y="1129030"/>
                    <a:pt x="875030" y="1123188"/>
                    <a:pt x="866140" y="1114298"/>
                  </a:cubicBezTo>
                  <a:close/>
                  <a:moveTo>
                    <a:pt x="880872" y="1681734"/>
                  </a:moveTo>
                  <a:cubicBezTo>
                    <a:pt x="863092" y="1696466"/>
                    <a:pt x="836549" y="1711325"/>
                    <a:pt x="836549" y="1728978"/>
                  </a:cubicBezTo>
                  <a:cubicBezTo>
                    <a:pt x="833628" y="1808734"/>
                    <a:pt x="833628" y="1888617"/>
                    <a:pt x="833628" y="1968373"/>
                  </a:cubicBezTo>
                  <a:cubicBezTo>
                    <a:pt x="880872" y="1974342"/>
                    <a:pt x="898652" y="1956562"/>
                    <a:pt x="895731" y="1915160"/>
                  </a:cubicBezTo>
                  <a:cubicBezTo>
                    <a:pt x="895731" y="1853057"/>
                    <a:pt x="898652" y="1788033"/>
                    <a:pt x="895731" y="1726057"/>
                  </a:cubicBezTo>
                  <a:cubicBezTo>
                    <a:pt x="895731" y="1711325"/>
                    <a:pt x="883920" y="1696466"/>
                    <a:pt x="877951" y="1681734"/>
                  </a:cubicBezTo>
                  <a:cubicBezTo>
                    <a:pt x="883920" y="1669923"/>
                    <a:pt x="895731" y="1658112"/>
                    <a:pt x="895731" y="1646301"/>
                  </a:cubicBezTo>
                  <a:cubicBezTo>
                    <a:pt x="895731" y="1563497"/>
                    <a:pt x="895731" y="1480820"/>
                    <a:pt x="895731" y="1398016"/>
                  </a:cubicBezTo>
                  <a:cubicBezTo>
                    <a:pt x="892810" y="1395095"/>
                    <a:pt x="886841" y="1392047"/>
                    <a:pt x="883920" y="1389126"/>
                  </a:cubicBezTo>
                  <a:cubicBezTo>
                    <a:pt x="866140" y="1406906"/>
                    <a:pt x="836676" y="1421638"/>
                    <a:pt x="836676" y="1442339"/>
                  </a:cubicBezTo>
                  <a:cubicBezTo>
                    <a:pt x="830707" y="1522095"/>
                    <a:pt x="833755" y="1601978"/>
                    <a:pt x="833755" y="1684655"/>
                  </a:cubicBezTo>
                  <a:cubicBezTo>
                    <a:pt x="854456" y="1681734"/>
                    <a:pt x="866267" y="1681734"/>
                    <a:pt x="880999" y="1681734"/>
                  </a:cubicBezTo>
                  <a:close/>
                  <a:moveTo>
                    <a:pt x="762635" y="1170432"/>
                  </a:moveTo>
                  <a:cubicBezTo>
                    <a:pt x="777367" y="1149731"/>
                    <a:pt x="806958" y="1131951"/>
                    <a:pt x="809879" y="1108329"/>
                  </a:cubicBezTo>
                  <a:cubicBezTo>
                    <a:pt x="815848" y="1043305"/>
                    <a:pt x="809879" y="975360"/>
                    <a:pt x="809879" y="907415"/>
                  </a:cubicBezTo>
                  <a:cubicBezTo>
                    <a:pt x="756666" y="922147"/>
                    <a:pt x="735965" y="948817"/>
                    <a:pt x="741934" y="998982"/>
                  </a:cubicBezTo>
                  <a:cubicBezTo>
                    <a:pt x="744855" y="1040384"/>
                    <a:pt x="741934" y="1084707"/>
                    <a:pt x="741934" y="1126109"/>
                  </a:cubicBezTo>
                  <a:cubicBezTo>
                    <a:pt x="744855" y="1140841"/>
                    <a:pt x="756666" y="1152652"/>
                    <a:pt x="762635" y="1167511"/>
                  </a:cubicBezTo>
                  <a:cubicBezTo>
                    <a:pt x="756666" y="1179322"/>
                    <a:pt x="744855" y="1188212"/>
                    <a:pt x="741934" y="1200023"/>
                  </a:cubicBezTo>
                  <a:cubicBezTo>
                    <a:pt x="741934" y="1271016"/>
                    <a:pt x="741934" y="1344803"/>
                    <a:pt x="744855" y="1415796"/>
                  </a:cubicBezTo>
                  <a:cubicBezTo>
                    <a:pt x="744855" y="1424686"/>
                    <a:pt x="762635" y="1433576"/>
                    <a:pt x="774446" y="1439418"/>
                  </a:cubicBezTo>
                  <a:cubicBezTo>
                    <a:pt x="762635" y="1457198"/>
                    <a:pt x="744855" y="1474851"/>
                    <a:pt x="744855" y="1492631"/>
                  </a:cubicBezTo>
                  <a:cubicBezTo>
                    <a:pt x="738886" y="1557655"/>
                    <a:pt x="741934" y="1625600"/>
                    <a:pt x="744855" y="1690624"/>
                  </a:cubicBezTo>
                  <a:cubicBezTo>
                    <a:pt x="744855" y="1702435"/>
                    <a:pt x="759587" y="1711325"/>
                    <a:pt x="765556" y="1720215"/>
                  </a:cubicBezTo>
                  <a:cubicBezTo>
                    <a:pt x="759587" y="1734947"/>
                    <a:pt x="741934" y="1749806"/>
                    <a:pt x="741934" y="1761617"/>
                  </a:cubicBezTo>
                  <a:cubicBezTo>
                    <a:pt x="739013" y="1838452"/>
                    <a:pt x="741934" y="1915287"/>
                    <a:pt x="741934" y="1989201"/>
                  </a:cubicBezTo>
                  <a:cubicBezTo>
                    <a:pt x="795147" y="2001012"/>
                    <a:pt x="815848" y="1980311"/>
                    <a:pt x="812927" y="1933067"/>
                  </a:cubicBezTo>
                  <a:cubicBezTo>
                    <a:pt x="810006" y="1874012"/>
                    <a:pt x="812927" y="1817751"/>
                    <a:pt x="810006" y="1761617"/>
                  </a:cubicBezTo>
                  <a:cubicBezTo>
                    <a:pt x="810006" y="1743837"/>
                    <a:pt x="798195" y="1729105"/>
                    <a:pt x="792226" y="1711325"/>
                  </a:cubicBezTo>
                  <a:cubicBezTo>
                    <a:pt x="798195" y="1702435"/>
                    <a:pt x="810006" y="1696593"/>
                    <a:pt x="810006" y="1687703"/>
                  </a:cubicBezTo>
                  <a:cubicBezTo>
                    <a:pt x="810006" y="1610868"/>
                    <a:pt x="812927" y="1534033"/>
                    <a:pt x="810006" y="1457198"/>
                  </a:cubicBezTo>
                  <a:cubicBezTo>
                    <a:pt x="810006" y="1451229"/>
                    <a:pt x="786384" y="1448308"/>
                    <a:pt x="771525" y="1442466"/>
                  </a:cubicBezTo>
                  <a:cubicBezTo>
                    <a:pt x="786257" y="1424686"/>
                    <a:pt x="810006" y="1407033"/>
                    <a:pt x="810006" y="1389253"/>
                  </a:cubicBezTo>
                  <a:cubicBezTo>
                    <a:pt x="812927" y="1312418"/>
                    <a:pt x="810006" y="1235583"/>
                    <a:pt x="810006" y="1152779"/>
                  </a:cubicBezTo>
                  <a:cubicBezTo>
                    <a:pt x="789305" y="1158748"/>
                    <a:pt x="774573" y="1164590"/>
                    <a:pt x="762762" y="1170559"/>
                  </a:cubicBezTo>
                  <a:close/>
                  <a:moveTo>
                    <a:pt x="780542" y="2281809"/>
                  </a:moveTo>
                  <a:cubicBezTo>
                    <a:pt x="792353" y="2269998"/>
                    <a:pt x="810133" y="2255266"/>
                    <a:pt x="810133" y="2243328"/>
                  </a:cubicBezTo>
                  <a:cubicBezTo>
                    <a:pt x="813054" y="2163572"/>
                    <a:pt x="810133" y="2083689"/>
                    <a:pt x="810133" y="2003933"/>
                  </a:cubicBezTo>
                  <a:cubicBezTo>
                    <a:pt x="759841" y="2001012"/>
                    <a:pt x="739140" y="2015744"/>
                    <a:pt x="742188" y="2062988"/>
                  </a:cubicBezTo>
                  <a:cubicBezTo>
                    <a:pt x="745109" y="2122043"/>
                    <a:pt x="745109" y="2178304"/>
                    <a:pt x="742188" y="2234438"/>
                  </a:cubicBezTo>
                  <a:cubicBezTo>
                    <a:pt x="739267" y="2269871"/>
                    <a:pt x="753999" y="2278761"/>
                    <a:pt x="783590" y="2281682"/>
                  </a:cubicBezTo>
                  <a:cubicBezTo>
                    <a:pt x="768858" y="2290572"/>
                    <a:pt x="745109" y="2302383"/>
                    <a:pt x="745109" y="2314194"/>
                  </a:cubicBezTo>
                  <a:cubicBezTo>
                    <a:pt x="742188" y="2393950"/>
                    <a:pt x="742188" y="2470785"/>
                    <a:pt x="742188" y="2556510"/>
                  </a:cubicBezTo>
                  <a:cubicBezTo>
                    <a:pt x="771779" y="2553589"/>
                    <a:pt x="789432" y="2550541"/>
                    <a:pt x="813181" y="2547620"/>
                  </a:cubicBezTo>
                  <a:cubicBezTo>
                    <a:pt x="813181" y="2467864"/>
                    <a:pt x="813181" y="2391029"/>
                    <a:pt x="810260" y="2314194"/>
                  </a:cubicBezTo>
                  <a:cubicBezTo>
                    <a:pt x="810260" y="2302383"/>
                    <a:pt x="792480" y="2293493"/>
                    <a:pt x="780669" y="2281682"/>
                  </a:cubicBezTo>
                  <a:close/>
                  <a:moveTo>
                    <a:pt x="449326" y="1838325"/>
                  </a:moveTo>
                  <a:cubicBezTo>
                    <a:pt x="434594" y="1853057"/>
                    <a:pt x="413893" y="1870837"/>
                    <a:pt x="410845" y="1888617"/>
                  </a:cubicBezTo>
                  <a:cubicBezTo>
                    <a:pt x="407924" y="1953641"/>
                    <a:pt x="410845" y="2018665"/>
                    <a:pt x="410845" y="2086610"/>
                  </a:cubicBezTo>
                  <a:cubicBezTo>
                    <a:pt x="470027" y="2089531"/>
                    <a:pt x="493649" y="2065909"/>
                    <a:pt x="490601" y="2009775"/>
                  </a:cubicBezTo>
                  <a:cubicBezTo>
                    <a:pt x="484632" y="1953641"/>
                    <a:pt x="487680" y="1897507"/>
                    <a:pt x="487680" y="1841373"/>
                  </a:cubicBezTo>
                  <a:cubicBezTo>
                    <a:pt x="469900" y="1841373"/>
                    <a:pt x="458089" y="1838452"/>
                    <a:pt x="446278" y="1838452"/>
                  </a:cubicBezTo>
                  <a:cubicBezTo>
                    <a:pt x="461010" y="1817751"/>
                    <a:pt x="484759" y="1799971"/>
                    <a:pt x="487680" y="1776349"/>
                  </a:cubicBezTo>
                  <a:cubicBezTo>
                    <a:pt x="493649" y="1723136"/>
                    <a:pt x="487680" y="1667002"/>
                    <a:pt x="484759" y="1613789"/>
                  </a:cubicBezTo>
                  <a:cubicBezTo>
                    <a:pt x="484759" y="1604899"/>
                    <a:pt x="472948" y="1593088"/>
                    <a:pt x="466979" y="1584198"/>
                  </a:cubicBezTo>
                  <a:cubicBezTo>
                    <a:pt x="475869" y="1501394"/>
                    <a:pt x="487680" y="1421638"/>
                    <a:pt x="496570" y="1324102"/>
                  </a:cubicBezTo>
                  <a:cubicBezTo>
                    <a:pt x="464058" y="1338834"/>
                    <a:pt x="452247" y="1344803"/>
                    <a:pt x="437388" y="1350645"/>
                  </a:cubicBezTo>
                  <a:cubicBezTo>
                    <a:pt x="523240" y="1282700"/>
                    <a:pt x="475996" y="1191006"/>
                    <a:pt x="487807" y="1102360"/>
                  </a:cubicBezTo>
                  <a:cubicBezTo>
                    <a:pt x="428625" y="1123061"/>
                    <a:pt x="399161" y="1152652"/>
                    <a:pt x="408051" y="1211707"/>
                  </a:cubicBezTo>
                  <a:cubicBezTo>
                    <a:pt x="416941" y="1256030"/>
                    <a:pt x="419862" y="1303274"/>
                    <a:pt x="425831" y="1347597"/>
                  </a:cubicBezTo>
                  <a:cubicBezTo>
                    <a:pt x="419862" y="1424432"/>
                    <a:pt x="416941" y="1501267"/>
                    <a:pt x="411099" y="1578102"/>
                  </a:cubicBezTo>
                  <a:cubicBezTo>
                    <a:pt x="411099" y="1581023"/>
                    <a:pt x="434721" y="1584071"/>
                    <a:pt x="446532" y="1586992"/>
                  </a:cubicBezTo>
                  <a:cubicBezTo>
                    <a:pt x="434721" y="1607693"/>
                    <a:pt x="414020" y="1625473"/>
                    <a:pt x="411099" y="1646047"/>
                  </a:cubicBezTo>
                  <a:cubicBezTo>
                    <a:pt x="405130" y="1699260"/>
                    <a:pt x="411099" y="1752473"/>
                    <a:pt x="408178" y="1808607"/>
                  </a:cubicBezTo>
                  <a:cubicBezTo>
                    <a:pt x="408178" y="1841119"/>
                    <a:pt x="425958" y="1844040"/>
                    <a:pt x="449580" y="1838198"/>
                  </a:cubicBezTo>
                  <a:close/>
                  <a:moveTo>
                    <a:pt x="1040765" y="2234184"/>
                  </a:moveTo>
                  <a:cubicBezTo>
                    <a:pt x="1061466" y="2222373"/>
                    <a:pt x="1096899" y="2210562"/>
                    <a:pt x="1096899" y="2195703"/>
                  </a:cubicBezTo>
                  <a:cubicBezTo>
                    <a:pt x="1102868" y="2104136"/>
                    <a:pt x="1099820" y="2012442"/>
                    <a:pt x="1099820" y="1923796"/>
                  </a:cubicBezTo>
                  <a:cubicBezTo>
                    <a:pt x="1037717" y="1920875"/>
                    <a:pt x="1017016" y="1941576"/>
                    <a:pt x="1020064" y="1994789"/>
                  </a:cubicBezTo>
                  <a:cubicBezTo>
                    <a:pt x="1022985" y="2056892"/>
                    <a:pt x="1020064" y="2118868"/>
                    <a:pt x="1022985" y="2178050"/>
                  </a:cubicBezTo>
                  <a:cubicBezTo>
                    <a:pt x="1022985" y="2195830"/>
                    <a:pt x="1034796" y="2213483"/>
                    <a:pt x="1043686" y="2234184"/>
                  </a:cubicBezTo>
                  <a:cubicBezTo>
                    <a:pt x="1034796" y="2240153"/>
                    <a:pt x="1022985" y="2248916"/>
                    <a:pt x="1022985" y="2257806"/>
                  </a:cubicBezTo>
                  <a:cubicBezTo>
                    <a:pt x="1020064" y="2346452"/>
                    <a:pt x="1020064" y="2435098"/>
                    <a:pt x="1020064" y="2529713"/>
                  </a:cubicBezTo>
                  <a:cubicBezTo>
                    <a:pt x="1052576" y="2526792"/>
                    <a:pt x="1076198" y="2523744"/>
                    <a:pt x="1099820" y="2523744"/>
                  </a:cubicBezTo>
                  <a:cubicBezTo>
                    <a:pt x="1099820" y="2420239"/>
                    <a:pt x="1099820" y="2325751"/>
                    <a:pt x="1099820" y="2228215"/>
                  </a:cubicBezTo>
                  <a:cubicBezTo>
                    <a:pt x="1076198" y="2231136"/>
                    <a:pt x="1058418" y="2231136"/>
                    <a:pt x="1040638" y="2234184"/>
                  </a:cubicBezTo>
                  <a:close/>
                  <a:moveTo>
                    <a:pt x="1082040" y="992886"/>
                  </a:moveTo>
                  <a:cubicBezTo>
                    <a:pt x="1090930" y="901319"/>
                    <a:pt x="1099820" y="809625"/>
                    <a:pt x="1108583" y="720979"/>
                  </a:cubicBezTo>
                  <a:cubicBezTo>
                    <a:pt x="1102614" y="718058"/>
                    <a:pt x="1093851" y="715010"/>
                    <a:pt x="1087882" y="715010"/>
                  </a:cubicBezTo>
                  <a:cubicBezTo>
                    <a:pt x="1067181" y="732790"/>
                    <a:pt x="1028700" y="753491"/>
                    <a:pt x="1025779" y="774065"/>
                  </a:cubicBezTo>
                  <a:cubicBezTo>
                    <a:pt x="1016889" y="850900"/>
                    <a:pt x="1022858" y="930656"/>
                    <a:pt x="1022858" y="1010539"/>
                  </a:cubicBezTo>
                  <a:cubicBezTo>
                    <a:pt x="1043559" y="1001649"/>
                    <a:pt x="1055370" y="995807"/>
                    <a:pt x="1070102" y="989838"/>
                  </a:cubicBezTo>
                  <a:cubicBezTo>
                    <a:pt x="1016889" y="1022350"/>
                    <a:pt x="1016889" y="1072642"/>
                    <a:pt x="1019810" y="1122807"/>
                  </a:cubicBezTo>
                  <a:cubicBezTo>
                    <a:pt x="1022731" y="1172972"/>
                    <a:pt x="1019810" y="1223264"/>
                    <a:pt x="1022731" y="1273556"/>
                  </a:cubicBezTo>
                  <a:cubicBezTo>
                    <a:pt x="1022731" y="1288288"/>
                    <a:pt x="1037463" y="1303147"/>
                    <a:pt x="1049274" y="1317879"/>
                  </a:cubicBezTo>
                  <a:cubicBezTo>
                    <a:pt x="1037463" y="1335659"/>
                    <a:pt x="1022731" y="1353312"/>
                    <a:pt x="1022731" y="1371092"/>
                  </a:cubicBezTo>
                  <a:cubicBezTo>
                    <a:pt x="1019810" y="1439037"/>
                    <a:pt x="1022731" y="1506982"/>
                    <a:pt x="1019810" y="1577975"/>
                  </a:cubicBezTo>
                  <a:cubicBezTo>
                    <a:pt x="1019810" y="1616456"/>
                    <a:pt x="1037590" y="1616456"/>
                    <a:pt x="1067054" y="1610487"/>
                  </a:cubicBezTo>
                  <a:cubicBezTo>
                    <a:pt x="1052322" y="1625219"/>
                    <a:pt x="1022731" y="1640078"/>
                    <a:pt x="1022731" y="1657731"/>
                  </a:cubicBezTo>
                  <a:cubicBezTo>
                    <a:pt x="1019810" y="1743456"/>
                    <a:pt x="1019810" y="1832102"/>
                    <a:pt x="1019810" y="1926717"/>
                  </a:cubicBezTo>
                  <a:cubicBezTo>
                    <a:pt x="1058291" y="1908937"/>
                    <a:pt x="1102614" y="1923796"/>
                    <a:pt x="1102614" y="1867662"/>
                  </a:cubicBezTo>
                  <a:cubicBezTo>
                    <a:pt x="1099693" y="1790827"/>
                    <a:pt x="1102614" y="1716913"/>
                    <a:pt x="1099693" y="1642999"/>
                  </a:cubicBezTo>
                  <a:cubicBezTo>
                    <a:pt x="1099693" y="1631188"/>
                    <a:pt x="1078992" y="1622298"/>
                    <a:pt x="1067181" y="1610487"/>
                  </a:cubicBezTo>
                  <a:cubicBezTo>
                    <a:pt x="1078992" y="1592707"/>
                    <a:pt x="1099693" y="1575054"/>
                    <a:pt x="1099693" y="1554353"/>
                  </a:cubicBezTo>
                  <a:cubicBezTo>
                    <a:pt x="1102614" y="1480439"/>
                    <a:pt x="1102614" y="1406525"/>
                    <a:pt x="1099693" y="1332738"/>
                  </a:cubicBezTo>
                  <a:cubicBezTo>
                    <a:pt x="1099693" y="1320927"/>
                    <a:pt x="1087882" y="1312037"/>
                    <a:pt x="1081913" y="1300226"/>
                  </a:cubicBezTo>
                  <a:cubicBezTo>
                    <a:pt x="1087882" y="1282446"/>
                    <a:pt x="1099693" y="1267714"/>
                    <a:pt x="1099693" y="1252982"/>
                  </a:cubicBezTo>
                  <a:cubicBezTo>
                    <a:pt x="1102614" y="1173226"/>
                    <a:pt x="1102614" y="1093343"/>
                    <a:pt x="1099693" y="1013587"/>
                  </a:cubicBezTo>
                  <a:cubicBezTo>
                    <a:pt x="1099693" y="1004697"/>
                    <a:pt x="1087882" y="998855"/>
                    <a:pt x="1081913" y="992886"/>
                  </a:cubicBezTo>
                  <a:close/>
                  <a:moveTo>
                    <a:pt x="940054" y="1064006"/>
                  </a:moveTo>
                  <a:cubicBezTo>
                    <a:pt x="934085" y="1078738"/>
                    <a:pt x="919353" y="1093597"/>
                    <a:pt x="919353" y="1108329"/>
                  </a:cubicBezTo>
                  <a:cubicBezTo>
                    <a:pt x="919353" y="1191133"/>
                    <a:pt x="919353" y="1273810"/>
                    <a:pt x="919353" y="1353693"/>
                  </a:cubicBezTo>
                  <a:cubicBezTo>
                    <a:pt x="925322" y="1359662"/>
                    <a:pt x="928243" y="1362583"/>
                    <a:pt x="934085" y="1365504"/>
                  </a:cubicBezTo>
                  <a:cubicBezTo>
                    <a:pt x="957707" y="1344803"/>
                    <a:pt x="996188" y="1324102"/>
                    <a:pt x="996188" y="1300480"/>
                  </a:cubicBezTo>
                  <a:cubicBezTo>
                    <a:pt x="1005078" y="1217676"/>
                    <a:pt x="999109" y="1134999"/>
                    <a:pt x="999109" y="1046353"/>
                  </a:cubicBezTo>
                  <a:cubicBezTo>
                    <a:pt x="978408" y="1055243"/>
                    <a:pt x="963676" y="1061085"/>
                    <a:pt x="951865" y="1067054"/>
                  </a:cubicBezTo>
                  <a:cubicBezTo>
                    <a:pt x="966597" y="1049274"/>
                    <a:pt x="996188" y="1031621"/>
                    <a:pt x="996188" y="1010920"/>
                  </a:cubicBezTo>
                  <a:cubicBezTo>
                    <a:pt x="1002157" y="937006"/>
                    <a:pt x="999109" y="860171"/>
                    <a:pt x="999109" y="783336"/>
                  </a:cubicBezTo>
                  <a:cubicBezTo>
                    <a:pt x="937006" y="804037"/>
                    <a:pt x="910463" y="836549"/>
                    <a:pt x="916305" y="895604"/>
                  </a:cubicBezTo>
                  <a:cubicBezTo>
                    <a:pt x="922274" y="939927"/>
                    <a:pt x="916305" y="987171"/>
                    <a:pt x="919226" y="1031494"/>
                  </a:cubicBezTo>
                  <a:cubicBezTo>
                    <a:pt x="919226" y="1043305"/>
                    <a:pt x="933958" y="1052195"/>
                    <a:pt x="939927" y="1064006"/>
                  </a:cubicBezTo>
                  <a:close/>
                  <a:moveTo>
                    <a:pt x="1480947" y="765556"/>
                  </a:moveTo>
                  <a:cubicBezTo>
                    <a:pt x="1489837" y="756666"/>
                    <a:pt x="1507490" y="747776"/>
                    <a:pt x="1507490" y="735965"/>
                  </a:cubicBezTo>
                  <a:cubicBezTo>
                    <a:pt x="1507490" y="644398"/>
                    <a:pt x="1507490" y="552704"/>
                    <a:pt x="1507490" y="461137"/>
                  </a:cubicBezTo>
                  <a:cubicBezTo>
                    <a:pt x="1501521" y="458216"/>
                    <a:pt x="1498600" y="455168"/>
                    <a:pt x="1492758" y="455168"/>
                  </a:cubicBezTo>
                  <a:cubicBezTo>
                    <a:pt x="1466215" y="481711"/>
                    <a:pt x="1421765" y="505460"/>
                    <a:pt x="1415923" y="534924"/>
                  </a:cubicBezTo>
                  <a:cubicBezTo>
                    <a:pt x="1407033" y="614680"/>
                    <a:pt x="1413002" y="700405"/>
                    <a:pt x="1413002" y="789051"/>
                  </a:cubicBezTo>
                  <a:cubicBezTo>
                    <a:pt x="1442593" y="780161"/>
                    <a:pt x="1463294" y="771271"/>
                    <a:pt x="1483995" y="765429"/>
                  </a:cubicBezTo>
                  <a:cubicBezTo>
                    <a:pt x="1404239" y="795020"/>
                    <a:pt x="1410081" y="865886"/>
                    <a:pt x="1413002" y="933831"/>
                  </a:cubicBezTo>
                  <a:cubicBezTo>
                    <a:pt x="1413002" y="998855"/>
                    <a:pt x="1413002" y="1063879"/>
                    <a:pt x="1413002" y="1128903"/>
                  </a:cubicBezTo>
                  <a:cubicBezTo>
                    <a:pt x="1418971" y="1131824"/>
                    <a:pt x="1424813" y="1131824"/>
                    <a:pt x="1427734" y="1134872"/>
                  </a:cubicBezTo>
                  <a:cubicBezTo>
                    <a:pt x="1448435" y="1102360"/>
                    <a:pt x="1510538" y="1123061"/>
                    <a:pt x="1510538" y="1060958"/>
                  </a:cubicBezTo>
                  <a:cubicBezTo>
                    <a:pt x="1510538" y="972312"/>
                    <a:pt x="1510538" y="883666"/>
                    <a:pt x="1507617" y="795020"/>
                  </a:cubicBezTo>
                  <a:cubicBezTo>
                    <a:pt x="1507617" y="786130"/>
                    <a:pt x="1492885" y="777240"/>
                    <a:pt x="1481074" y="765429"/>
                  </a:cubicBezTo>
                  <a:close/>
                  <a:moveTo>
                    <a:pt x="1430782" y="1820545"/>
                  </a:moveTo>
                  <a:cubicBezTo>
                    <a:pt x="1448562" y="1814576"/>
                    <a:pt x="1466215" y="1808734"/>
                    <a:pt x="1481074" y="1796923"/>
                  </a:cubicBezTo>
                  <a:cubicBezTo>
                    <a:pt x="1492885" y="1788033"/>
                    <a:pt x="1507617" y="1773301"/>
                    <a:pt x="1507617" y="1761490"/>
                  </a:cubicBezTo>
                  <a:cubicBezTo>
                    <a:pt x="1510538" y="1672844"/>
                    <a:pt x="1510538" y="1581150"/>
                    <a:pt x="1510538" y="1492504"/>
                  </a:cubicBezTo>
                  <a:cubicBezTo>
                    <a:pt x="1510538" y="1457071"/>
                    <a:pt x="1492758" y="1459992"/>
                    <a:pt x="1469136" y="1468882"/>
                  </a:cubicBezTo>
                  <a:cubicBezTo>
                    <a:pt x="1483868" y="1451102"/>
                    <a:pt x="1507617" y="1433449"/>
                    <a:pt x="1507617" y="1415669"/>
                  </a:cubicBezTo>
                  <a:cubicBezTo>
                    <a:pt x="1510538" y="1315212"/>
                    <a:pt x="1510538" y="1217676"/>
                    <a:pt x="1510538" y="1108329"/>
                  </a:cubicBezTo>
                  <a:cubicBezTo>
                    <a:pt x="1469136" y="1134872"/>
                    <a:pt x="1413002" y="1123061"/>
                    <a:pt x="1413002" y="1185164"/>
                  </a:cubicBezTo>
                  <a:cubicBezTo>
                    <a:pt x="1413002" y="1270889"/>
                    <a:pt x="1413002" y="1353566"/>
                    <a:pt x="1415923" y="1439291"/>
                  </a:cubicBezTo>
                  <a:cubicBezTo>
                    <a:pt x="1415923" y="1451102"/>
                    <a:pt x="1430655" y="1459992"/>
                    <a:pt x="1439545" y="1471803"/>
                  </a:cubicBezTo>
                  <a:cubicBezTo>
                    <a:pt x="1430655" y="1492504"/>
                    <a:pt x="1415923" y="1510284"/>
                    <a:pt x="1415923" y="1530858"/>
                  </a:cubicBezTo>
                  <a:cubicBezTo>
                    <a:pt x="1413002" y="1613662"/>
                    <a:pt x="1413002" y="1693418"/>
                    <a:pt x="1415923" y="1776222"/>
                  </a:cubicBezTo>
                  <a:cubicBezTo>
                    <a:pt x="1415923" y="1790954"/>
                    <a:pt x="1424813" y="1805813"/>
                    <a:pt x="1430655" y="1820545"/>
                  </a:cubicBezTo>
                  <a:cubicBezTo>
                    <a:pt x="1427734" y="1826514"/>
                    <a:pt x="1415923" y="1832356"/>
                    <a:pt x="1415923" y="1838325"/>
                  </a:cubicBezTo>
                  <a:cubicBezTo>
                    <a:pt x="1415923" y="1941830"/>
                    <a:pt x="1415923" y="2048129"/>
                    <a:pt x="1415923" y="2166366"/>
                  </a:cubicBezTo>
                  <a:cubicBezTo>
                    <a:pt x="1454404" y="2148586"/>
                    <a:pt x="1504569" y="2136775"/>
                    <a:pt x="1504569" y="2122043"/>
                  </a:cubicBezTo>
                  <a:cubicBezTo>
                    <a:pt x="1513459" y="2018538"/>
                    <a:pt x="1510538" y="1912239"/>
                    <a:pt x="1510538" y="1805813"/>
                  </a:cubicBezTo>
                  <a:cubicBezTo>
                    <a:pt x="1478026" y="1811782"/>
                    <a:pt x="1454404" y="1817624"/>
                    <a:pt x="1430782" y="1820545"/>
                  </a:cubicBezTo>
                  <a:close/>
                  <a:moveTo>
                    <a:pt x="1611122" y="700405"/>
                  </a:moveTo>
                  <a:cubicBezTo>
                    <a:pt x="1625854" y="682625"/>
                    <a:pt x="1652524" y="661924"/>
                    <a:pt x="1652524" y="641350"/>
                  </a:cubicBezTo>
                  <a:cubicBezTo>
                    <a:pt x="1655445" y="552704"/>
                    <a:pt x="1655445" y="461010"/>
                    <a:pt x="1655445" y="369443"/>
                  </a:cubicBezTo>
                  <a:cubicBezTo>
                    <a:pt x="1649476" y="366522"/>
                    <a:pt x="1643634" y="360553"/>
                    <a:pt x="1640713" y="357632"/>
                  </a:cubicBezTo>
                  <a:cubicBezTo>
                    <a:pt x="1608201" y="390144"/>
                    <a:pt x="1552067" y="416687"/>
                    <a:pt x="1546098" y="449199"/>
                  </a:cubicBezTo>
                  <a:cubicBezTo>
                    <a:pt x="1534287" y="534924"/>
                    <a:pt x="1543177" y="626491"/>
                    <a:pt x="1543177" y="718185"/>
                  </a:cubicBezTo>
                  <a:cubicBezTo>
                    <a:pt x="1566799" y="709295"/>
                    <a:pt x="1581658" y="703453"/>
                    <a:pt x="1599311" y="697484"/>
                  </a:cubicBezTo>
                  <a:cubicBezTo>
                    <a:pt x="1578610" y="724027"/>
                    <a:pt x="1549019" y="747776"/>
                    <a:pt x="1546098" y="777240"/>
                  </a:cubicBezTo>
                  <a:cubicBezTo>
                    <a:pt x="1537208" y="862965"/>
                    <a:pt x="1540129" y="951611"/>
                    <a:pt x="1543177" y="1040257"/>
                  </a:cubicBezTo>
                  <a:cubicBezTo>
                    <a:pt x="1543177" y="1049147"/>
                    <a:pt x="1557909" y="1060958"/>
                    <a:pt x="1566799" y="1069848"/>
                  </a:cubicBezTo>
                  <a:cubicBezTo>
                    <a:pt x="1560830" y="1090549"/>
                    <a:pt x="1543177" y="1108329"/>
                    <a:pt x="1543177" y="1125982"/>
                  </a:cubicBezTo>
                  <a:cubicBezTo>
                    <a:pt x="1540256" y="1211707"/>
                    <a:pt x="1540256" y="1300353"/>
                    <a:pt x="1543177" y="1386078"/>
                  </a:cubicBezTo>
                  <a:cubicBezTo>
                    <a:pt x="1543177" y="1397889"/>
                    <a:pt x="1560957" y="1412621"/>
                    <a:pt x="1569720" y="1424559"/>
                  </a:cubicBezTo>
                  <a:cubicBezTo>
                    <a:pt x="1560830" y="1445260"/>
                    <a:pt x="1543177" y="1463040"/>
                    <a:pt x="1543177" y="1483614"/>
                  </a:cubicBezTo>
                  <a:cubicBezTo>
                    <a:pt x="1540256" y="1569339"/>
                    <a:pt x="1540256" y="1655064"/>
                    <a:pt x="1543177" y="1740789"/>
                  </a:cubicBezTo>
                  <a:cubicBezTo>
                    <a:pt x="1543177" y="1755521"/>
                    <a:pt x="1560957" y="1767332"/>
                    <a:pt x="1569720" y="1779270"/>
                  </a:cubicBezTo>
                  <a:cubicBezTo>
                    <a:pt x="1560830" y="1794002"/>
                    <a:pt x="1543177" y="1805813"/>
                    <a:pt x="1543177" y="1817751"/>
                  </a:cubicBezTo>
                  <a:cubicBezTo>
                    <a:pt x="1540256" y="1921256"/>
                    <a:pt x="1543177" y="2024634"/>
                    <a:pt x="1543177" y="2131060"/>
                  </a:cubicBezTo>
                  <a:cubicBezTo>
                    <a:pt x="1563878" y="2128139"/>
                    <a:pt x="1575689" y="2125091"/>
                    <a:pt x="1590421" y="2125091"/>
                  </a:cubicBezTo>
                  <a:cubicBezTo>
                    <a:pt x="1643634" y="2125091"/>
                    <a:pt x="1658366" y="2101469"/>
                    <a:pt x="1655445" y="2048256"/>
                  </a:cubicBezTo>
                  <a:cubicBezTo>
                    <a:pt x="1652524" y="1968500"/>
                    <a:pt x="1655445" y="1888617"/>
                    <a:pt x="1655445" y="1805940"/>
                  </a:cubicBezTo>
                  <a:cubicBezTo>
                    <a:pt x="1655445" y="1770507"/>
                    <a:pt x="1643634" y="1761617"/>
                    <a:pt x="1611122" y="1776349"/>
                  </a:cubicBezTo>
                  <a:cubicBezTo>
                    <a:pt x="1625854" y="1761617"/>
                    <a:pt x="1652524" y="1746758"/>
                    <a:pt x="1652524" y="1729105"/>
                  </a:cubicBezTo>
                  <a:cubicBezTo>
                    <a:pt x="1655445" y="1622679"/>
                    <a:pt x="1655445" y="1516253"/>
                    <a:pt x="1655445" y="1403985"/>
                  </a:cubicBezTo>
                  <a:cubicBezTo>
                    <a:pt x="1628902" y="1409954"/>
                    <a:pt x="1614043" y="1415796"/>
                    <a:pt x="1599311" y="1421765"/>
                  </a:cubicBezTo>
                  <a:cubicBezTo>
                    <a:pt x="1617091" y="1403985"/>
                    <a:pt x="1652524" y="1386332"/>
                    <a:pt x="1652524" y="1365631"/>
                  </a:cubicBezTo>
                  <a:cubicBezTo>
                    <a:pt x="1658493" y="1259205"/>
                    <a:pt x="1655445" y="1155827"/>
                    <a:pt x="1655445" y="1046480"/>
                  </a:cubicBezTo>
                  <a:cubicBezTo>
                    <a:pt x="1620012" y="1058291"/>
                    <a:pt x="1593342" y="1064260"/>
                    <a:pt x="1566799" y="1073023"/>
                  </a:cubicBezTo>
                  <a:cubicBezTo>
                    <a:pt x="1584579" y="1061212"/>
                    <a:pt x="1605280" y="1052322"/>
                    <a:pt x="1620012" y="1040511"/>
                  </a:cubicBezTo>
                  <a:cubicBezTo>
                    <a:pt x="1634744" y="1031621"/>
                    <a:pt x="1652524" y="1016889"/>
                    <a:pt x="1652524" y="1005078"/>
                  </a:cubicBezTo>
                  <a:cubicBezTo>
                    <a:pt x="1655445" y="898652"/>
                    <a:pt x="1655445" y="792226"/>
                    <a:pt x="1655445" y="682879"/>
                  </a:cubicBezTo>
                  <a:cubicBezTo>
                    <a:pt x="1634744" y="691769"/>
                    <a:pt x="1622933" y="694690"/>
                    <a:pt x="1611122" y="700659"/>
                  </a:cubicBezTo>
                  <a:close/>
                  <a:moveTo>
                    <a:pt x="1930400" y="523113"/>
                  </a:moveTo>
                  <a:cubicBezTo>
                    <a:pt x="1948180" y="505333"/>
                    <a:pt x="1977644" y="487680"/>
                    <a:pt x="1980692" y="469900"/>
                  </a:cubicBezTo>
                  <a:cubicBezTo>
                    <a:pt x="1983613" y="363474"/>
                    <a:pt x="1983613" y="260096"/>
                    <a:pt x="1983613" y="153670"/>
                  </a:cubicBezTo>
                  <a:cubicBezTo>
                    <a:pt x="1880108" y="186182"/>
                    <a:pt x="1835785" y="245237"/>
                    <a:pt x="1853565" y="345821"/>
                  </a:cubicBezTo>
                  <a:cubicBezTo>
                    <a:pt x="1859534" y="375412"/>
                    <a:pt x="1856486" y="404876"/>
                    <a:pt x="1856486" y="434467"/>
                  </a:cubicBezTo>
                  <a:cubicBezTo>
                    <a:pt x="1856486" y="469900"/>
                    <a:pt x="1856486" y="505460"/>
                    <a:pt x="1856486" y="549783"/>
                  </a:cubicBezTo>
                  <a:cubicBezTo>
                    <a:pt x="1886077" y="535051"/>
                    <a:pt x="1900809" y="529082"/>
                    <a:pt x="1915668" y="520192"/>
                  </a:cubicBezTo>
                  <a:cubicBezTo>
                    <a:pt x="1859534" y="555625"/>
                    <a:pt x="1850644" y="605917"/>
                    <a:pt x="1853565" y="668020"/>
                  </a:cubicBezTo>
                  <a:cubicBezTo>
                    <a:pt x="1859534" y="739013"/>
                    <a:pt x="1853565" y="806958"/>
                    <a:pt x="1856486" y="874903"/>
                  </a:cubicBezTo>
                  <a:cubicBezTo>
                    <a:pt x="1856486" y="895604"/>
                    <a:pt x="1865376" y="916305"/>
                    <a:pt x="1871218" y="933958"/>
                  </a:cubicBezTo>
                  <a:cubicBezTo>
                    <a:pt x="1862328" y="1058037"/>
                    <a:pt x="1856486" y="1182243"/>
                    <a:pt x="1850517" y="1309243"/>
                  </a:cubicBezTo>
                  <a:cubicBezTo>
                    <a:pt x="1885950" y="1303274"/>
                    <a:pt x="1906651" y="1297432"/>
                    <a:pt x="1924431" y="1294511"/>
                  </a:cubicBezTo>
                  <a:cubicBezTo>
                    <a:pt x="1903730" y="1312291"/>
                    <a:pt x="1859407" y="1327023"/>
                    <a:pt x="1859407" y="1347724"/>
                  </a:cubicBezTo>
                  <a:cubicBezTo>
                    <a:pt x="1853438" y="1459992"/>
                    <a:pt x="1856486" y="1572387"/>
                    <a:pt x="1856486" y="1693545"/>
                  </a:cubicBezTo>
                  <a:cubicBezTo>
                    <a:pt x="1897888" y="1681734"/>
                    <a:pt x="1933321" y="1675765"/>
                    <a:pt x="1965833" y="1667002"/>
                  </a:cubicBezTo>
                  <a:cubicBezTo>
                    <a:pt x="1962912" y="1672971"/>
                    <a:pt x="1959864" y="1678813"/>
                    <a:pt x="1954022" y="1681734"/>
                  </a:cubicBezTo>
                  <a:cubicBezTo>
                    <a:pt x="1856486" y="1717167"/>
                    <a:pt x="1856486" y="1717167"/>
                    <a:pt x="1856486" y="1823593"/>
                  </a:cubicBezTo>
                  <a:cubicBezTo>
                    <a:pt x="1856486" y="1832483"/>
                    <a:pt x="1856486" y="1841373"/>
                    <a:pt x="1856486" y="1850136"/>
                  </a:cubicBezTo>
                  <a:cubicBezTo>
                    <a:pt x="1856486" y="1924050"/>
                    <a:pt x="1856486" y="1997964"/>
                    <a:pt x="1856486" y="2071751"/>
                  </a:cubicBezTo>
                  <a:cubicBezTo>
                    <a:pt x="1894967" y="2068830"/>
                    <a:pt x="1927479" y="2068830"/>
                    <a:pt x="1956943" y="2065782"/>
                  </a:cubicBezTo>
                  <a:cubicBezTo>
                    <a:pt x="1924431" y="2074672"/>
                    <a:pt x="1891919" y="2083562"/>
                    <a:pt x="1859407" y="2095373"/>
                  </a:cubicBezTo>
                  <a:cubicBezTo>
                    <a:pt x="1859407" y="2213610"/>
                    <a:pt x="1859407" y="2331847"/>
                    <a:pt x="1859407" y="2453005"/>
                  </a:cubicBezTo>
                  <a:cubicBezTo>
                    <a:pt x="1888998" y="2453005"/>
                    <a:pt x="1918589" y="2455926"/>
                    <a:pt x="1948053" y="2450084"/>
                  </a:cubicBezTo>
                  <a:cubicBezTo>
                    <a:pt x="1959864" y="2447163"/>
                    <a:pt x="1980565" y="2429383"/>
                    <a:pt x="1980565" y="2414651"/>
                  </a:cubicBezTo>
                  <a:cubicBezTo>
                    <a:pt x="1983486" y="2308225"/>
                    <a:pt x="1983486" y="2198878"/>
                    <a:pt x="1980565" y="2092452"/>
                  </a:cubicBezTo>
                  <a:cubicBezTo>
                    <a:pt x="1980565" y="2083562"/>
                    <a:pt x="1962785" y="2074672"/>
                    <a:pt x="1954022" y="2068830"/>
                  </a:cubicBezTo>
                  <a:cubicBezTo>
                    <a:pt x="1962912" y="2048129"/>
                    <a:pt x="1980565" y="2027428"/>
                    <a:pt x="1980565" y="2006727"/>
                  </a:cubicBezTo>
                  <a:cubicBezTo>
                    <a:pt x="1983486" y="1909191"/>
                    <a:pt x="1983486" y="1814576"/>
                    <a:pt x="1983486" y="1720088"/>
                  </a:cubicBezTo>
                  <a:cubicBezTo>
                    <a:pt x="1983486" y="1702308"/>
                    <a:pt x="1971675" y="1684655"/>
                    <a:pt x="1965706" y="1669796"/>
                  </a:cubicBezTo>
                  <a:cubicBezTo>
                    <a:pt x="1971675" y="1663827"/>
                    <a:pt x="1980438" y="1657985"/>
                    <a:pt x="1980438" y="1652016"/>
                  </a:cubicBezTo>
                  <a:cubicBezTo>
                    <a:pt x="1983359" y="1536700"/>
                    <a:pt x="1983359" y="1421511"/>
                    <a:pt x="1980438" y="1309116"/>
                  </a:cubicBezTo>
                  <a:cubicBezTo>
                    <a:pt x="1980438" y="1303147"/>
                    <a:pt x="1962658" y="1297305"/>
                    <a:pt x="1950847" y="1291336"/>
                  </a:cubicBezTo>
                  <a:cubicBezTo>
                    <a:pt x="1962658" y="1273556"/>
                    <a:pt x="1980438" y="1255903"/>
                    <a:pt x="1980438" y="1238123"/>
                  </a:cubicBezTo>
                  <a:cubicBezTo>
                    <a:pt x="1983359" y="1125855"/>
                    <a:pt x="1983359" y="1010539"/>
                    <a:pt x="1983359" y="892302"/>
                  </a:cubicBezTo>
                  <a:cubicBezTo>
                    <a:pt x="1941957" y="907034"/>
                    <a:pt x="1903603" y="921893"/>
                    <a:pt x="1868043" y="933704"/>
                  </a:cubicBezTo>
                  <a:cubicBezTo>
                    <a:pt x="1894586" y="918972"/>
                    <a:pt x="1924177" y="907161"/>
                    <a:pt x="1947799" y="889381"/>
                  </a:cubicBezTo>
                  <a:cubicBezTo>
                    <a:pt x="1962531" y="877570"/>
                    <a:pt x="1980311" y="859790"/>
                    <a:pt x="1980311" y="842137"/>
                  </a:cubicBezTo>
                  <a:cubicBezTo>
                    <a:pt x="1983232" y="729869"/>
                    <a:pt x="1983232" y="620522"/>
                    <a:pt x="1983232" y="502285"/>
                  </a:cubicBezTo>
                  <a:cubicBezTo>
                    <a:pt x="1962531" y="511175"/>
                    <a:pt x="1947799" y="517017"/>
                    <a:pt x="1930019" y="522986"/>
                  </a:cubicBezTo>
                  <a:close/>
                  <a:moveTo>
                    <a:pt x="1791081" y="1347597"/>
                  </a:moveTo>
                  <a:cubicBezTo>
                    <a:pt x="1802892" y="1332865"/>
                    <a:pt x="1826514" y="1318006"/>
                    <a:pt x="1826514" y="1300353"/>
                  </a:cubicBezTo>
                  <a:cubicBezTo>
                    <a:pt x="1829435" y="1191006"/>
                    <a:pt x="1826514" y="1078738"/>
                    <a:pt x="1826514" y="966343"/>
                  </a:cubicBezTo>
                  <a:cubicBezTo>
                    <a:pt x="1779270" y="981075"/>
                    <a:pt x="1740789" y="995934"/>
                    <a:pt x="1699387" y="1010666"/>
                  </a:cubicBezTo>
                  <a:cubicBezTo>
                    <a:pt x="1731899" y="992886"/>
                    <a:pt x="1767332" y="978154"/>
                    <a:pt x="1796923" y="957453"/>
                  </a:cubicBezTo>
                  <a:cubicBezTo>
                    <a:pt x="1811655" y="948563"/>
                    <a:pt x="1826514" y="930910"/>
                    <a:pt x="1826514" y="916051"/>
                  </a:cubicBezTo>
                  <a:cubicBezTo>
                    <a:pt x="1829435" y="815594"/>
                    <a:pt x="1826514" y="715137"/>
                    <a:pt x="1826514" y="617601"/>
                  </a:cubicBezTo>
                  <a:cubicBezTo>
                    <a:pt x="1826514" y="608711"/>
                    <a:pt x="1811782" y="599821"/>
                    <a:pt x="1802892" y="591058"/>
                  </a:cubicBezTo>
                  <a:cubicBezTo>
                    <a:pt x="1811782" y="579247"/>
                    <a:pt x="1826514" y="564515"/>
                    <a:pt x="1826514" y="552577"/>
                  </a:cubicBezTo>
                  <a:cubicBezTo>
                    <a:pt x="1826514" y="452120"/>
                    <a:pt x="1826514" y="354584"/>
                    <a:pt x="1826514" y="248158"/>
                  </a:cubicBezTo>
                  <a:cubicBezTo>
                    <a:pt x="1785112" y="274701"/>
                    <a:pt x="1749679" y="289560"/>
                    <a:pt x="1723009" y="313182"/>
                  </a:cubicBezTo>
                  <a:cubicBezTo>
                    <a:pt x="1705229" y="327914"/>
                    <a:pt x="1690497" y="348615"/>
                    <a:pt x="1687576" y="369316"/>
                  </a:cubicBezTo>
                  <a:cubicBezTo>
                    <a:pt x="1684655" y="446151"/>
                    <a:pt x="1687576" y="522986"/>
                    <a:pt x="1687576" y="599821"/>
                  </a:cubicBezTo>
                  <a:cubicBezTo>
                    <a:pt x="1684655" y="632333"/>
                    <a:pt x="1702308" y="638302"/>
                    <a:pt x="1728978" y="629412"/>
                  </a:cubicBezTo>
                  <a:cubicBezTo>
                    <a:pt x="1714246" y="650113"/>
                    <a:pt x="1690497" y="670814"/>
                    <a:pt x="1687576" y="694436"/>
                  </a:cubicBezTo>
                  <a:cubicBezTo>
                    <a:pt x="1684655" y="786003"/>
                    <a:pt x="1687576" y="880618"/>
                    <a:pt x="1687576" y="975233"/>
                  </a:cubicBezTo>
                  <a:cubicBezTo>
                    <a:pt x="1687576" y="984123"/>
                    <a:pt x="1696466" y="995934"/>
                    <a:pt x="1702308" y="1007745"/>
                  </a:cubicBezTo>
                  <a:cubicBezTo>
                    <a:pt x="1696339" y="1019556"/>
                    <a:pt x="1687576" y="1031367"/>
                    <a:pt x="1687576" y="1046226"/>
                  </a:cubicBezTo>
                  <a:cubicBezTo>
                    <a:pt x="1687576" y="1152652"/>
                    <a:pt x="1687576" y="1259078"/>
                    <a:pt x="1687576" y="1371346"/>
                  </a:cubicBezTo>
                  <a:cubicBezTo>
                    <a:pt x="1714119" y="1365377"/>
                    <a:pt x="1737868" y="1359535"/>
                    <a:pt x="1758569" y="1353566"/>
                  </a:cubicBezTo>
                  <a:cubicBezTo>
                    <a:pt x="1734947" y="1371346"/>
                    <a:pt x="1693545" y="1388999"/>
                    <a:pt x="1690624" y="1409700"/>
                  </a:cubicBezTo>
                  <a:cubicBezTo>
                    <a:pt x="1684655" y="1516126"/>
                    <a:pt x="1687703" y="1625473"/>
                    <a:pt x="1687703" y="1740662"/>
                  </a:cubicBezTo>
                  <a:cubicBezTo>
                    <a:pt x="1732026" y="1728851"/>
                    <a:pt x="1767459" y="1722882"/>
                    <a:pt x="1800098" y="1708150"/>
                  </a:cubicBezTo>
                  <a:cubicBezTo>
                    <a:pt x="1811909" y="1705229"/>
                    <a:pt x="1826641" y="1684528"/>
                    <a:pt x="1826641" y="1672717"/>
                  </a:cubicBezTo>
                  <a:cubicBezTo>
                    <a:pt x="1829562" y="1572260"/>
                    <a:pt x="1826641" y="1471803"/>
                    <a:pt x="1826641" y="1371219"/>
                  </a:cubicBezTo>
                  <a:cubicBezTo>
                    <a:pt x="1826641" y="1338707"/>
                    <a:pt x="1811909" y="1341628"/>
                    <a:pt x="1791208" y="1347597"/>
                  </a:cubicBezTo>
                  <a:close/>
                  <a:moveTo>
                    <a:pt x="1826895" y="2095500"/>
                  </a:moveTo>
                  <a:cubicBezTo>
                    <a:pt x="1785493" y="2104390"/>
                    <a:pt x="1747139" y="2107311"/>
                    <a:pt x="1711579" y="2116201"/>
                  </a:cubicBezTo>
                  <a:cubicBezTo>
                    <a:pt x="1702689" y="2119122"/>
                    <a:pt x="1687957" y="2133981"/>
                    <a:pt x="1687957" y="2142744"/>
                  </a:cubicBezTo>
                  <a:cubicBezTo>
                    <a:pt x="1687957" y="2252091"/>
                    <a:pt x="1687957" y="2358517"/>
                    <a:pt x="1687957" y="2470785"/>
                  </a:cubicBezTo>
                  <a:cubicBezTo>
                    <a:pt x="1729359" y="2467864"/>
                    <a:pt x="1761871" y="2467864"/>
                    <a:pt x="1794383" y="2461895"/>
                  </a:cubicBezTo>
                  <a:cubicBezTo>
                    <a:pt x="1809115" y="2461895"/>
                    <a:pt x="1826895" y="2444115"/>
                    <a:pt x="1826895" y="2432304"/>
                  </a:cubicBezTo>
                  <a:cubicBezTo>
                    <a:pt x="1829816" y="2322957"/>
                    <a:pt x="1826895" y="2213610"/>
                    <a:pt x="1826895" y="2095373"/>
                  </a:cubicBezTo>
                  <a:close/>
                  <a:moveTo>
                    <a:pt x="1687957" y="2104263"/>
                  </a:moveTo>
                  <a:cubicBezTo>
                    <a:pt x="1729359" y="2098294"/>
                    <a:pt x="1764792" y="2095373"/>
                    <a:pt x="1800352" y="2086483"/>
                  </a:cubicBezTo>
                  <a:cubicBezTo>
                    <a:pt x="1809242" y="2083562"/>
                    <a:pt x="1826895" y="2068703"/>
                    <a:pt x="1826895" y="2062861"/>
                  </a:cubicBezTo>
                  <a:cubicBezTo>
                    <a:pt x="1826895" y="1947545"/>
                    <a:pt x="1826895" y="1835277"/>
                    <a:pt x="1826895" y="1717040"/>
                  </a:cubicBezTo>
                  <a:cubicBezTo>
                    <a:pt x="1782572" y="1728851"/>
                    <a:pt x="1750060" y="1734820"/>
                    <a:pt x="1717548" y="1746631"/>
                  </a:cubicBezTo>
                  <a:cubicBezTo>
                    <a:pt x="1702816" y="1752600"/>
                    <a:pt x="1687957" y="1770253"/>
                    <a:pt x="1687957" y="1782064"/>
                  </a:cubicBezTo>
                  <a:cubicBezTo>
                    <a:pt x="1687957" y="1888490"/>
                    <a:pt x="1687957" y="1991868"/>
                    <a:pt x="1687957" y="2104263"/>
                  </a:cubicBezTo>
                  <a:close/>
                  <a:moveTo>
                    <a:pt x="1690878" y="2485517"/>
                  </a:moveTo>
                  <a:cubicBezTo>
                    <a:pt x="1690878" y="2580132"/>
                    <a:pt x="1690878" y="2665857"/>
                    <a:pt x="1690878" y="2760345"/>
                  </a:cubicBezTo>
                  <a:cubicBezTo>
                    <a:pt x="1729359" y="2760345"/>
                    <a:pt x="1764792" y="2763266"/>
                    <a:pt x="1800225" y="2757424"/>
                  </a:cubicBezTo>
                  <a:cubicBezTo>
                    <a:pt x="1809115" y="2757424"/>
                    <a:pt x="1826768" y="2739644"/>
                    <a:pt x="1826768" y="2730881"/>
                  </a:cubicBezTo>
                  <a:cubicBezTo>
                    <a:pt x="1829689" y="2648077"/>
                    <a:pt x="1826768" y="2562479"/>
                    <a:pt x="1826768" y="2473706"/>
                  </a:cubicBezTo>
                  <a:cubicBezTo>
                    <a:pt x="1776476" y="2476627"/>
                    <a:pt x="1735074" y="2482596"/>
                    <a:pt x="1690751" y="2485517"/>
                  </a:cubicBezTo>
                  <a:close/>
                  <a:moveTo>
                    <a:pt x="1856359" y="2757424"/>
                  </a:moveTo>
                  <a:cubicBezTo>
                    <a:pt x="1900682" y="2757424"/>
                    <a:pt x="1939163" y="2757424"/>
                    <a:pt x="1980565" y="2757424"/>
                  </a:cubicBezTo>
                  <a:cubicBezTo>
                    <a:pt x="1980565" y="2656967"/>
                    <a:pt x="1980565" y="2562352"/>
                    <a:pt x="1980565" y="2464816"/>
                  </a:cubicBezTo>
                  <a:cubicBezTo>
                    <a:pt x="1948053" y="2464816"/>
                    <a:pt x="1918462" y="2461895"/>
                    <a:pt x="1888871" y="2467737"/>
                  </a:cubicBezTo>
                  <a:cubicBezTo>
                    <a:pt x="1877060" y="2467737"/>
                    <a:pt x="1856359" y="2485517"/>
                    <a:pt x="1856359" y="2497328"/>
                  </a:cubicBezTo>
                  <a:cubicBezTo>
                    <a:pt x="1853438" y="2583053"/>
                    <a:pt x="1856359" y="2668778"/>
                    <a:pt x="1856359" y="2757424"/>
                  </a:cubicBezTo>
                  <a:close/>
                  <a:moveTo>
                    <a:pt x="1652397" y="2476627"/>
                  </a:moveTo>
                  <a:cubicBezTo>
                    <a:pt x="1652397" y="2358390"/>
                    <a:pt x="1652397" y="2243201"/>
                    <a:pt x="1652397" y="2130806"/>
                  </a:cubicBezTo>
                  <a:cubicBezTo>
                    <a:pt x="1625854" y="2133727"/>
                    <a:pt x="1602105" y="2133727"/>
                    <a:pt x="1581404" y="2139696"/>
                  </a:cubicBezTo>
                  <a:cubicBezTo>
                    <a:pt x="1566672" y="2142617"/>
                    <a:pt x="1545971" y="2157476"/>
                    <a:pt x="1545971" y="2166239"/>
                  </a:cubicBezTo>
                  <a:cubicBezTo>
                    <a:pt x="1543050" y="2269744"/>
                    <a:pt x="1543050" y="2376043"/>
                    <a:pt x="1543050" y="2482469"/>
                  </a:cubicBezTo>
                  <a:cubicBezTo>
                    <a:pt x="1584452" y="2479548"/>
                    <a:pt x="1614043" y="2479548"/>
                    <a:pt x="1652397" y="2476500"/>
                  </a:cubicBezTo>
                  <a:close/>
                  <a:moveTo>
                    <a:pt x="1507490" y="2488311"/>
                  </a:moveTo>
                  <a:cubicBezTo>
                    <a:pt x="1507490" y="2376043"/>
                    <a:pt x="1507490" y="2269617"/>
                    <a:pt x="1507490" y="2154301"/>
                  </a:cubicBezTo>
                  <a:cubicBezTo>
                    <a:pt x="1474978" y="2160270"/>
                    <a:pt x="1445387" y="2166112"/>
                    <a:pt x="1415796" y="2169033"/>
                  </a:cubicBezTo>
                  <a:cubicBezTo>
                    <a:pt x="1415796" y="2281301"/>
                    <a:pt x="1415796" y="2384806"/>
                    <a:pt x="1415796" y="2488184"/>
                  </a:cubicBezTo>
                  <a:cubicBezTo>
                    <a:pt x="1445387" y="2488184"/>
                    <a:pt x="1471930" y="2488184"/>
                    <a:pt x="1507490" y="2488184"/>
                  </a:cubicBezTo>
                  <a:close/>
                  <a:moveTo>
                    <a:pt x="1545971" y="2497074"/>
                  </a:moveTo>
                  <a:cubicBezTo>
                    <a:pt x="1545971" y="2588641"/>
                    <a:pt x="1545971" y="2671445"/>
                    <a:pt x="1545971" y="2757170"/>
                  </a:cubicBezTo>
                  <a:cubicBezTo>
                    <a:pt x="1581404" y="2757170"/>
                    <a:pt x="1616964" y="2757170"/>
                    <a:pt x="1649476" y="2757170"/>
                  </a:cubicBezTo>
                  <a:cubicBezTo>
                    <a:pt x="1649476" y="2665603"/>
                    <a:pt x="1649476" y="2576830"/>
                    <a:pt x="1649476" y="2485263"/>
                  </a:cubicBezTo>
                  <a:cubicBezTo>
                    <a:pt x="1614043" y="2491232"/>
                    <a:pt x="1581531" y="2494153"/>
                    <a:pt x="1545971" y="2497074"/>
                  </a:cubicBezTo>
                  <a:close/>
                  <a:moveTo>
                    <a:pt x="1507490" y="2488184"/>
                  </a:moveTo>
                  <a:cubicBezTo>
                    <a:pt x="1469009" y="2505964"/>
                    <a:pt x="1418844" y="2514727"/>
                    <a:pt x="1418844" y="2529586"/>
                  </a:cubicBezTo>
                  <a:cubicBezTo>
                    <a:pt x="1409954" y="2603500"/>
                    <a:pt x="1412875" y="2680335"/>
                    <a:pt x="1412875" y="2757170"/>
                  </a:cubicBezTo>
                  <a:cubicBezTo>
                    <a:pt x="1451356" y="2757170"/>
                    <a:pt x="1477899" y="2757170"/>
                    <a:pt x="1507490" y="2757170"/>
                  </a:cubicBezTo>
                  <a:cubicBezTo>
                    <a:pt x="1507490" y="2671445"/>
                    <a:pt x="1507490" y="2591689"/>
                    <a:pt x="1507490" y="2488184"/>
                  </a:cubicBezTo>
                  <a:close/>
                  <a:moveTo>
                    <a:pt x="999236" y="1953641"/>
                  </a:moveTo>
                  <a:cubicBezTo>
                    <a:pt x="996315" y="1947672"/>
                    <a:pt x="990346" y="1944751"/>
                    <a:pt x="984504" y="1938909"/>
                  </a:cubicBezTo>
                  <a:cubicBezTo>
                    <a:pt x="960882" y="1956689"/>
                    <a:pt x="922401" y="1971421"/>
                    <a:pt x="922401" y="1992122"/>
                  </a:cubicBezTo>
                  <a:cubicBezTo>
                    <a:pt x="916432" y="2071878"/>
                    <a:pt x="919480" y="2154682"/>
                    <a:pt x="919480" y="2234438"/>
                  </a:cubicBezTo>
                  <a:cubicBezTo>
                    <a:pt x="987425" y="2243328"/>
                    <a:pt x="999236" y="2240407"/>
                    <a:pt x="999236" y="2199005"/>
                  </a:cubicBezTo>
                  <a:cubicBezTo>
                    <a:pt x="1002157" y="2116201"/>
                    <a:pt x="999236" y="2033524"/>
                    <a:pt x="999236" y="1953641"/>
                  </a:cubicBezTo>
                  <a:close/>
                  <a:moveTo>
                    <a:pt x="919480" y="1944751"/>
                  </a:moveTo>
                  <a:cubicBezTo>
                    <a:pt x="925449" y="1947672"/>
                    <a:pt x="928370" y="1953641"/>
                    <a:pt x="934212" y="1956562"/>
                  </a:cubicBezTo>
                  <a:cubicBezTo>
                    <a:pt x="957834" y="1938782"/>
                    <a:pt x="996315" y="1921129"/>
                    <a:pt x="996315" y="1903349"/>
                  </a:cubicBezTo>
                  <a:cubicBezTo>
                    <a:pt x="1005205" y="1820545"/>
                    <a:pt x="999236" y="1734947"/>
                    <a:pt x="999236" y="1652143"/>
                  </a:cubicBezTo>
                  <a:cubicBezTo>
                    <a:pt x="993267" y="1649222"/>
                    <a:pt x="990346" y="1646174"/>
                    <a:pt x="984504" y="1640332"/>
                  </a:cubicBezTo>
                  <a:cubicBezTo>
                    <a:pt x="960882" y="1661033"/>
                    <a:pt x="922401" y="1678813"/>
                    <a:pt x="922401" y="1699387"/>
                  </a:cubicBezTo>
                  <a:cubicBezTo>
                    <a:pt x="913511" y="1779143"/>
                    <a:pt x="919480" y="1861947"/>
                    <a:pt x="919480" y="1944751"/>
                  </a:cubicBezTo>
                  <a:close/>
                  <a:moveTo>
                    <a:pt x="999236" y="2234438"/>
                  </a:moveTo>
                  <a:cubicBezTo>
                    <a:pt x="963803" y="2255139"/>
                    <a:pt x="922401" y="2266950"/>
                    <a:pt x="922401" y="2284730"/>
                  </a:cubicBezTo>
                  <a:cubicBezTo>
                    <a:pt x="916432" y="2367534"/>
                    <a:pt x="919480" y="2450211"/>
                    <a:pt x="919480" y="2556637"/>
                  </a:cubicBezTo>
                  <a:cubicBezTo>
                    <a:pt x="954913" y="2533015"/>
                    <a:pt x="996315" y="2521204"/>
                    <a:pt x="996315" y="2506345"/>
                  </a:cubicBezTo>
                  <a:cubicBezTo>
                    <a:pt x="1002284" y="2423541"/>
                    <a:pt x="999236" y="2337943"/>
                    <a:pt x="999236" y="2234438"/>
                  </a:cubicBezTo>
                  <a:close/>
                  <a:moveTo>
                    <a:pt x="999236" y="1353693"/>
                  </a:moveTo>
                  <a:cubicBezTo>
                    <a:pt x="996315" y="1350772"/>
                    <a:pt x="990346" y="1347724"/>
                    <a:pt x="984504" y="1344803"/>
                  </a:cubicBezTo>
                  <a:cubicBezTo>
                    <a:pt x="963803" y="1362583"/>
                    <a:pt x="925322" y="1377315"/>
                    <a:pt x="922401" y="1395095"/>
                  </a:cubicBezTo>
                  <a:cubicBezTo>
                    <a:pt x="916432" y="1480820"/>
                    <a:pt x="919480" y="1566545"/>
                    <a:pt x="919480" y="1649222"/>
                  </a:cubicBezTo>
                  <a:cubicBezTo>
                    <a:pt x="925449" y="1655191"/>
                    <a:pt x="934212" y="1658112"/>
                    <a:pt x="940181" y="1661033"/>
                  </a:cubicBezTo>
                  <a:cubicBezTo>
                    <a:pt x="960882" y="1640332"/>
                    <a:pt x="996315" y="1622552"/>
                    <a:pt x="996315" y="1598930"/>
                  </a:cubicBezTo>
                  <a:cubicBezTo>
                    <a:pt x="1005205" y="1519174"/>
                    <a:pt x="999236" y="1436370"/>
                    <a:pt x="999236" y="1353566"/>
                  </a:cubicBezTo>
                  <a:close/>
                  <a:moveTo>
                    <a:pt x="410845" y="2104263"/>
                  </a:moveTo>
                  <a:cubicBezTo>
                    <a:pt x="410845" y="2184019"/>
                    <a:pt x="410845" y="2257933"/>
                    <a:pt x="410845" y="2340737"/>
                  </a:cubicBezTo>
                  <a:cubicBezTo>
                    <a:pt x="440436" y="2331847"/>
                    <a:pt x="464058" y="2326005"/>
                    <a:pt x="481838" y="2322957"/>
                  </a:cubicBezTo>
                  <a:cubicBezTo>
                    <a:pt x="481838" y="2240153"/>
                    <a:pt x="481838" y="2163318"/>
                    <a:pt x="481838" y="2086483"/>
                  </a:cubicBezTo>
                  <a:cubicBezTo>
                    <a:pt x="455295" y="2092452"/>
                    <a:pt x="434594" y="2098294"/>
                    <a:pt x="410845" y="2104263"/>
                  </a:cubicBezTo>
                  <a:close/>
                  <a:moveTo>
                    <a:pt x="487680" y="2340737"/>
                  </a:moveTo>
                  <a:cubicBezTo>
                    <a:pt x="455168" y="2346706"/>
                    <a:pt x="431546" y="2349627"/>
                    <a:pt x="413766" y="2352548"/>
                  </a:cubicBezTo>
                  <a:cubicBezTo>
                    <a:pt x="413766" y="2432304"/>
                    <a:pt x="413766" y="2509139"/>
                    <a:pt x="413766" y="2603754"/>
                  </a:cubicBezTo>
                  <a:cubicBezTo>
                    <a:pt x="446278" y="2580132"/>
                    <a:pt x="481711" y="2565273"/>
                    <a:pt x="484759" y="2547620"/>
                  </a:cubicBezTo>
                  <a:cubicBezTo>
                    <a:pt x="490728" y="2482596"/>
                    <a:pt x="487680" y="2414651"/>
                    <a:pt x="487680" y="2340737"/>
                  </a:cubicBezTo>
                  <a:close/>
                  <a:moveTo>
                    <a:pt x="996188" y="2757424"/>
                  </a:moveTo>
                  <a:cubicBezTo>
                    <a:pt x="996188" y="2683510"/>
                    <a:pt x="996188" y="2618486"/>
                    <a:pt x="996188" y="2535809"/>
                  </a:cubicBezTo>
                  <a:cubicBezTo>
                    <a:pt x="966597" y="2550541"/>
                    <a:pt x="925195" y="2559431"/>
                    <a:pt x="922274" y="2571242"/>
                  </a:cubicBezTo>
                  <a:cubicBezTo>
                    <a:pt x="916305" y="2633345"/>
                    <a:pt x="919353" y="2695321"/>
                    <a:pt x="919353" y="2757424"/>
                  </a:cubicBezTo>
                  <a:cubicBezTo>
                    <a:pt x="948944" y="2757424"/>
                    <a:pt x="972566" y="2757424"/>
                    <a:pt x="996188" y="2757424"/>
                  </a:cubicBezTo>
                  <a:close/>
                  <a:moveTo>
                    <a:pt x="833628" y="2541651"/>
                  </a:moveTo>
                  <a:cubicBezTo>
                    <a:pt x="839597" y="2547620"/>
                    <a:pt x="845439" y="2550541"/>
                    <a:pt x="851408" y="2556383"/>
                  </a:cubicBezTo>
                  <a:cubicBezTo>
                    <a:pt x="866140" y="2541651"/>
                    <a:pt x="892810" y="2529840"/>
                    <a:pt x="892810" y="2517902"/>
                  </a:cubicBezTo>
                  <a:cubicBezTo>
                    <a:pt x="898779" y="2435098"/>
                    <a:pt x="895731" y="2349500"/>
                    <a:pt x="895731" y="2266696"/>
                  </a:cubicBezTo>
                  <a:cubicBezTo>
                    <a:pt x="889762" y="2263775"/>
                    <a:pt x="883920" y="2260727"/>
                    <a:pt x="877951" y="2257806"/>
                  </a:cubicBezTo>
                  <a:cubicBezTo>
                    <a:pt x="863219" y="2272538"/>
                    <a:pt x="836549" y="2287397"/>
                    <a:pt x="836549" y="2302129"/>
                  </a:cubicBezTo>
                  <a:cubicBezTo>
                    <a:pt x="830580" y="2381885"/>
                    <a:pt x="833628" y="2461768"/>
                    <a:pt x="833628" y="2541524"/>
                  </a:cubicBezTo>
                  <a:close/>
                  <a:moveTo>
                    <a:pt x="895731" y="1962277"/>
                  </a:moveTo>
                  <a:cubicBezTo>
                    <a:pt x="866140" y="1985899"/>
                    <a:pt x="836549" y="1997710"/>
                    <a:pt x="836549" y="2012569"/>
                  </a:cubicBezTo>
                  <a:cubicBezTo>
                    <a:pt x="833628" y="2095373"/>
                    <a:pt x="833628" y="2175129"/>
                    <a:pt x="833628" y="2260854"/>
                  </a:cubicBezTo>
                  <a:cubicBezTo>
                    <a:pt x="857250" y="2254885"/>
                    <a:pt x="875030" y="2251964"/>
                    <a:pt x="895731" y="2249043"/>
                  </a:cubicBezTo>
                  <a:cubicBezTo>
                    <a:pt x="895731" y="2157476"/>
                    <a:pt x="895731" y="2068703"/>
                    <a:pt x="895731" y="1962404"/>
                  </a:cubicBezTo>
                  <a:close/>
                  <a:moveTo>
                    <a:pt x="1096772" y="2520950"/>
                  </a:moveTo>
                  <a:cubicBezTo>
                    <a:pt x="1064260" y="2541651"/>
                    <a:pt x="1025779" y="2553462"/>
                    <a:pt x="1025779" y="2568194"/>
                  </a:cubicBezTo>
                  <a:cubicBezTo>
                    <a:pt x="1016889" y="2630297"/>
                    <a:pt x="1022858" y="2692273"/>
                    <a:pt x="1022858" y="2757297"/>
                  </a:cubicBezTo>
                  <a:cubicBezTo>
                    <a:pt x="1052449" y="2757297"/>
                    <a:pt x="1073150" y="2757297"/>
                    <a:pt x="1096772" y="2757297"/>
                  </a:cubicBezTo>
                  <a:cubicBezTo>
                    <a:pt x="1096772" y="2683383"/>
                    <a:pt x="1096772" y="2612517"/>
                    <a:pt x="1096772" y="2520823"/>
                  </a:cubicBezTo>
                  <a:close/>
                  <a:moveTo>
                    <a:pt x="807085" y="2757424"/>
                  </a:moveTo>
                  <a:cubicBezTo>
                    <a:pt x="807085" y="2692400"/>
                    <a:pt x="807085" y="2630297"/>
                    <a:pt x="807085" y="2562352"/>
                  </a:cubicBezTo>
                  <a:cubicBezTo>
                    <a:pt x="783463" y="2565273"/>
                    <a:pt x="765683" y="2568321"/>
                    <a:pt x="744982" y="2571242"/>
                  </a:cubicBezTo>
                  <a:cubicBezTo>
                    <a:pt x="744982" y="2636266"/>
                    <a:pt x="744982" y="2695321"/>
                    <a:pt x="744982" y="2757424"/>
                  </a:cubicBezTo>
                  <a:cubicBezTo>
                    <a:pt x="768604" y="2757424"/>
                    <a:pt x="786384" y="2757424"/>
                    <a:pt x="807085" y="2757424"/>
                  </a:cubicBezTo>
                  <a:close/>
                  <a:moveTo>
                    <a:pt x="328168" y="2585974"/>
                  </a:moveTo>
                  <a:cubicBezTo>
                    <a:pt x="334137" y="2591943"/>
                    <a:pt x="339979" y="2594864"/>
                    <a:pt x="345948" y="2597785"/>
                  </a:cubicBezTo>
                  <a:cubicBezTo>
                    <a:pt x="360680" y="2585974"/>
                    <a:pt x="387350" y="2574163"/>
                    <a:pt x="387350" y="2559304"/>
                  </a:cubicBezTo>
                  <a:cubicBezTo>
                    <a:pt x="393319" y="2494280"/>
                    <a:pt x="390271" y="2429256"/>
                    <a:pt x="390271" y="2361311"/>
                  </a:cubicBezTo>
                  <a:cubicBezTo>
                    <a:pt x="384302" y="2358390"/>
                    <a:pt x="378460" y="2355342"/>
                    <a:pt x="372491" y="2352421"/>
                  </a:cubicBezTo>
                  <a:cubicBezTo>
                    <a:pt x="357759" y="2367153"/>
                    <a:pt x="331089" y="2378964"/>
                    <a:pt x="331089" y="2393823"/>
                  </a:cubicBezTo>
                  <a:cubicBezTo>
                    <a:pt x="325120" y="2458847"/>
                    <a:pt x="328168" y="2523871"/>
                    <a:pt x="328168" y="2585974"/>
                  </a:cubicBezTo>
                  <a:close/>
                  <a:moveTo>
                    <a:pt x="481838" y="2757424"/>
                  </a:moveTo>
                  <a:cubicBezTo>
                    <a:pt x="481838" y="2698369"/>
                    <a:pt x="481838" y="2648077"/>
                    <a:pt x="481838" y="2597785"/>
                  </a:cubicBezTo>
                  <a:cubicBezTo>
                    <a:pt x="458216" y="2597785"/>
                    <a:pt x="437515" y="2597785"/>
                    <a:pt x="413893" y="2597785"/>
                  </a:cubicBezTo>
                  <a:cubicBezTo>
                    <a:pt x="413893" y="2650998"/>
                    <a:pt x="413893" y="2704211"/>
                    <a:pt x="413893" y="2757424"/>
                  </a:cubicBezTo>
                  <a:cubicBezTo>
                    <a:pt x="437515" y="2757424"/>
                    <a:pt x="458216" y="2757424"/>
                    <a:pt x="481838" y="2757424"/>
                  </a:cubicBezTo>
                  <a:close/>
                  <a:moveTo>
                    <a:pt x="833628" y="2760345"/>
                  </a:moveTo>
                  <a:cubicBezTo>
                    <a:pt x="857250" y="2760345"/>
                    <a:pt x="875030" y="2757424"/>
                    <a:pt x="892810" y="2757424"/>
                  </a:cubicBezTo>
                  <a:cubicBezTo>
                    <a:pt x="892810" y="2689479"/>
                    <a:pt x="892810" y="2624455"/>
                    <a:pt x="892810" y="2559431"/>
                  </a:cubicBezTo>
                  <a:cubicBezTo>
                    <a:pt x="872109" y="2559431"/>
                    <a:pt x="857377" y="2559431"/>
                    <a:pt x="836676" y="2562352"/>
                  </a:cubicBezTo>
                  <a:cubicBezTo>
                    <a:pt x="836676" y="2574163"/>
                    <a:pt x="833755" y="2583053"/>
                    <a:pt x="833755" y="2594864"/>
                  </a:cubicBezTo>
                  <a:cubicBezTo>
                    <a:pt x="833755" y="2645156"/>
                    <a:pt x="833755" y="2698369"/>
                    <a:pt x="833755" y="2760345"/>
                  </a:cubicBezTo>
                  <a:close/>
                  <a:moveTo>
                    <a:pt x="390271" y="1170432"/>
                  </a:moveTo>
                  <a:cubicBezTo>
                    <a:pt x="322326" y="1196975"/>
                    <a:pt x="307467" y="1265047"/>
                    <a:pt x="339979" y="1406906"/>
                  </a:cubicBezTo>
                  <a:cubicBezTo>
                    <a:pt x="360680" y="1377315"/>
                    <a:pt x="384302" y="1359662"/>
                    <a:pt x="387223" y="1338961"/>
                  </a:cubicBezTo>
                  <a:cubicBezTo>
                    <a:pt x="393192" y="1282827"/>
                    <a:pt x="390144" y="1226693"/>
                    <a:pt x="390144" y="1170559"/>
                  </a:cubicBezTo>
                  <a:close/>
                  <a:moveTo>
                    <a:pt x="307467" y="2757424"/>
                  </a:moveTo>
                  <a:cubicBezTo>
                    <a:pt x="307467" y="2704211"/>
                    <a:pt x="307467" y="2656967"/>
                    <a:pt x="307467" y="2606675"/>
                  </a:cubicBezTo>
                  <a:cubicBezTo>
                    <a:pt x="283845" y="2609596"/>
                    <a:pt x="266065" y="2609596"/>
                    <a:pt x="248285" y="2612644"/>
                  </a:cubicBezTo>
                  <a:cubicBezTo>
                    <a:pt x="248285" y="2662936"/>
                    <a:pt x="248285" y="2710180"/>
                    <a:pt x="248285" y="2757424"/>
                  </a:cubicBezTo>
                  <a:cubicBezTo>
                    <a:pt x="268986" y="2757424"/>
                    <a:pt x="283718" y="2757424"/>
                    <a:pt x="307467" y="2757424"/>
                  </a:cubicBezTo>
                  <a:close/>
                  <a:moveTo>
                    <a:pt x="334010" y="2606675"/>
                  </a:moveTo>
                  <a:cubicBezTo>
                    <a:pt x="313309" y="2748534"/>
                    <a:pt x="322199" y="2766314"/>
                    <a:pt x="387223" y="2751455"/>
                  </a:cubicBezTo>
                  <a:cubicBezTo>
                    <a:pt x="387223" y="2704211"/>
                    <a:pt x="387223" y="2656840"/>
                    <a:pt x="387223" y="2603627"/>
                  </a:cubicBezTo>
                  <a:cubicBezTo>
                    <a:pt x="366522" y="2606548"/>
                    <a:pt x="348742" y="2606548"/>
                    <a:pt x="334010" y="2606548"/>
                  </a:cubicBezTo>
                  <a:close/>
                </a:path>
              </a:pathLst>
            </a:custGeom>
            <a:solidFill>
              <a:srgbClr val="2AAAE2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2480" y="27000"/>
            <a:ext cx="800820" cy="10000260"/>
            <a:chOff x="0" y="0"/>
            <a:chExt cx="1067760" cy="133336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7816" cy="13333730"/>
            </a:xfrm>
            <a:custGeom>
              <a:avLst/>
              <a:gdLst/>
              <a:ahLst/>
              <a:cxnLst/>
              <a:rect l="l" t="t" r="r" b="b"/>
              <a:pathLst>
                <a:path w="1067816" h="13333730">
                  <a:moveTo>
                    <a:pt x="0" y="0"/>
                  </a:moveTo>
                  <a:lnTo>
                    <a:pt x="1067816" y="0"/>
                  </a:lnTo>
                  <a:lnTo>
                    <a:pt x="1067816" y="13333730"/>
                  </a:lnTo>
                  <a:lnTo>
                    <a:pt x="0" y="1333373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27420" y="27000"/>
            <a:ext cx="272700" cy="3327480"/>
            <a:chOff x="0" y="0"/>
            <a:chExt cx="363600" cy="44366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601" cy="4436618"/>
            </a:xfrm>
            <a:custGeom>
              <a:avLst/>
              <a:gdLst/>
              <a:ahLst/>
              <a:cxnLst/>
              <a:rect l="l" t="t" r="r" b="b"/>
              <a:pathLst>
                <a:path w="363601" h="4436618">
                  <a:moveTo>
                    <a:pt x="0" y="0"/>
                  </a:moveTo>
                  <a:lnTo>
                    <a:pt x="363601" y="0"/>
                  </a:lnTo>
                  <a:lnTo>
                    <a:pt x="363601" y="4436618"/>
                  </a:lnTo>
                  <a:lnTo>
                    <a:pt x="0" y="4436618"/>
                  </a:lnTo>
                  <a:close/>
                </a:path>
              </a:pathLst>
            </a:custGeom>
            <a:solidFill>
              <a:srgbClr val="2AAAE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52600" y="2704860"/>
            <a:ext cx="7327260" cy="7457940"/>
            <a:chOff x="0" y="0"/>
            <a:chExt cx="9769680" cy="99439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69728" cy="9944100"/>
            </a:xfrm>
            <a:custGeom>
              <a:avLst/>
              <a:gdLst/>
              <a:ahLst/>
              <a:cxnLst/>
              <a:rect l="l" t="t" r="r" b="b"/>
              <a:pathLst>
                <a:path w="9769728" h="9944100">
                  <a:moveTo>
                    <a:pt x="8619109" y="9368790"/>
                  </a:moveTo>
                  <a:cubicBezTo>
                    <a:pt x="8911590" y="9368790"/>
                    <a:pt x="9174861" y="9368790"/>
                    <a:pt x="9447911" y="9368790"/>
                  </a:cubicBezTo>
                  <a:cubicBezTo>
                    <a:pt x="9730613" y="9368790"/>
                    <a:pt x="9769728" y="9407779"/>
                    <a:pt x="9740392" y="9700260"/>
                  </a:cubicBezTo>
                  <a:cubicBezTo>
                    <a:pt x="9730613" y="9778238"/>
                    <a:pt x="9711182" y="9856216"/>
                    <a:pt x="9701403" y="9875774"/>
                  </a:cubicBezTo>
                  <a:cubicBezTo>
                    <a:pt x="8823833" y="9875774"/>
                    <a:pt x="7956169" y="9875774"/>
                    <a:pt x="7088378" y="9885553"/>
                  </a:cubicBezTo>
                  <a:cubicBezTo>
                    <a:pt x="7088378" y="9885553"/>
                    <a:pt x="7088378" y="9924542"/>
                    <a:pt x="7088378" y="9944100"/>
                  </a:cubicBezTo>
                  <a:cubicBezTo>
                    <a:pt x="7000621" y="9924542"/>
                    <a:pt x="6912864" y="9885553"/>
                    <a:pt x="6834886" y="9885553"/>
                  </a:cubicBezTo>
                  <a:cubicBezTo>
                    <a:pt x="5109083" y="9885553"/>
                    <a:pt x="3383280" y="9885553"/>
                    <a:pt x="1667256" y="9885553"/>
                  </a:cubicBezTo>
                  <a:cubicBezTo>
                    <a:pt x="1189482" y="9885553"/>
                    <a:pt x="711708" y="9875774"/>
                    <a:pt x="233934" y="9885553"/>
                  </a:cubicBezTo>
                  <a:cubicBezTo>
                    <a:pt x="19558" y="9895205"/>
                    <a:pt x="9779" y="9758680"/>
                    <a:pt x="9779" y="9612503"/>
                  </a:cubicBezTo>
                  <a:cubicBezTo>
                    <a:pt x="0" y="9456420"/>
                    <a:pt x="48768" y="9359011"/>
                    <a:pt x="224282" y="9368790"/>
                  </a:cubicBezTo>
                  <a:cubicBezTo>
                    <a:pt x="526542" y="9378569"/>
                    <a:pt x="838581" y="9368790"/>
                    <a:pt x="1150493" y="9368790"/>
                  </a:cubicBezTo>
                  <a:cubicBezTo>
                    <a:pt x="1160272" y="9271254"/>
                    <a:pt x="1160272" y="9193276"/>
                    <a:pt x="1160272" y="9125077"/>
                  </a:cubicBezTo>
                  <a:cubicBezTo>
                    <a:pt x="1160272" y="6765798"/>
                    <a:pt x="1160272" y="4416298"/>
                    <a:pt x="1150493" y="2066798"/>
                  </a:cubicBezTo>
                  <a:cubicBezTo>
                    <a:pt x="1150493" y="1881505"/>
                    <a:pt x="1209040" y="1793875"/>
                    <a:pt x="1374775" y="1715897"/>
                  </a:cubicBezTo>
                  <a:cubicBezTo>
                    <a:pt x="1950085" y="1462405"/>
                    <a:pt x="2525268" y="1199261"/>
                    <a:pt x="3100578" y="926211"/>
                  </a:cubicBezTo>
                  <a:cubicBezTo>
                    <a:pt x="3714877" y="643382"/>
                    <a:pt x="4319270" y="341249"/>
                    <a:pt x="4923790" y="58547"/>
                  </a:cubicBezTo>
                  <a:cubicBezTo>
                    <a:pt x="4962779" y="38989"/>
                    <a:pt x="4991989" y="29337"/>
                    <a:pt x="5060315" y="0"/>
                  </a:cubicBezTo>
                  <a:cubicBezTo>
                    <a:pt x="5060315" y="87757"/>
                    <a:pt x="5070094" y="155956"/>
                    <a:pt x="5070094" y="224282"/>
                  </a:cubicBezTo>
                  <a:cubicBezTo>
                    <a:pt x="5070094" y="3178175"/>
                    <a:pt x="5070094" y="6132195"/>
                    <a:pt x="5070094" y="9086088"/>
                  </a:cubicBezTo>
                  <a:cubicBezTo>
                    <a:pt x="5070094" y="9144636"/>
                    <a:pt x="5060315" y="9193276"/>
                    <a:pt x="5070094" y="9242044"/>
                  </a:cubicBezTo>
                  <a:cubicBezTo>
                    <a:pt x="5079873" y="9290813"/>
                    <a:pt x="5118862" y="9329801"/>
                    <a:pt x="5148072" y="9368790"/>
                  </a:cubicBezTo>
                  <a:cubicBezTo>
                    <a:pt x="5167630" y="9329801"/>
                    <a:pt x="5216271" y="9281033"/>
                    <a:pt x="5216271" y="9242044"/>
                  </a:cubicBezTo>
                  <a:cubicBezTo>
                    <a:pt x="5216271" y="8813038"/>
                    <a:pt x="5216271" y="8393938"/>
                    <a:pt x="5216271" y="7974712"/>
                  </a:cubicBezTo>
                  <a:cubicBezTo>
                    <a:pt x="5216271" y="5371719"/>
                    <a:pt x="5216271" y="2768727"/>
                    <a:pt x="5216271" y="175515"/>
                  </a:cubicBezTo>
                  <a:cubicBezTo>
                    <a:pt x="5216271" y="126747"/>
                    <a:pt x="5226050" y="77979"/>
                    <a:pt x="5226050" y="1"/>
                  </a:cubicBezTo>
                  <a:cubicBezTo>
                    <a:pt x="5557520" y="155957"/>
                    <a:pt x="5869559" y="292482"/>
                    <a:pt x="6171819" y="438659"/>
                  </a:cubicBezTo>
                  <a:cubicBezTo>
                    <a:pt x="6922643" y="789560"/>
                    <a:pt x="7663561" y="1150367"/>
                    <a:pt x="8404606" y="1501268"/>
                  </a:cubicBezTo>
                  <a:cubicBezTo>
                    <a:pt x="8531352" y="1550036"/>
                    <a:pt x="8580120" y="1608456"/>
                    <a:pt x="8580120" y="1754760"/>
                  </a:cubicBezTo>
                  <a:cubicBezTo>
                    <a:pt x="8580120" y="3665601"/>
                    <a:pt x="8589899" y="5576317"/>
                    <a:pt x="8599678" y="7487158"/>
                  </a:cubicBezTo>
                  <a:cubicBezTo>
                    <a:pt x="8599678" y="8062341"/>
                    <a:pt x="8609457" y="8637525"/>
                    <a:pt x="8609457" y="9222487"/>
                  </a:cubicBezTo>
                  <a:cubicBezTo>
                    <a:pt x="8609457" y="9261476"/>
                    <a:pt x="8619236" y="9310243"/>
                    <a:pt x="8619236" y="9368664"/>
                  </a:cubicBezTo>
                  <a:close/>
                  <a:moveTo>
                    <a:pt x="4182872" y="1413637"/>
                  </a:moveTo>
                  <a:cubicBezTo>
                    <a:pt x="3939159" y="1501394"/>
                    <a:pt x="3695319" y="1579372"/>
                    <a:pt x="3461385" y="1667129"/>
                  </a:cubicBezTo>
                  <a:cubicBezTo>
                    <a:pt x="3432175" y="1686687"/>
                    <a:pt x="3383407" y="1745107"/>
                    <a:pt x="3383407" y="1784096"/>
                  </a:cubicBezTo>
                  <a:cubicBezTo>
                    <a:pt x="3383407" y="2096008"/>
                    <a:pt x="3383407" y="2408047"/>
                    <a:pt x="3383407" y="2739517"/>
                  </a:cubicBezTo>
                  <a:cubicBezTo>
                    <a:pt x="3636899" y="2671318"/>
                    <a:pt x="3851402" y="2612771"/>
                    <a:pt x="4065905" y="2544572"/>
                  </a:cubicBezTo>
                  <a:cubicBezTo>
                    <a:pt x="4114673" y="2534793"/>
                    <a:pt x="4173220" y="2476373"/>
                    <a:pt x="4173220" y="2437384"/>
                  </a:cubicBezTo>
                  <a:cubicBezTo>
                    <a:pt x="4182999" y="2105914"/>
                    <a:pt x="4182999" y="1764665"/>
                    <a:pt x="4182999" y="1413764"/>
                  </a:cubicBezTo>
                  <a:close/>
                  <a:moveTo>
                    <a:pt x="4173220" y="5839841"/>
                  </a:moveTo>
                  <a:cubicBezTo>
                    <a:pt x="3890518" y="5869051"/>
                    <a:pt x="3646678" y="5898388"/>
                    <a:pt x="3402965" y="5927598"/>
                  </a:cubicBezTo>
                  <a:cubicBezTo>
                    <a:pt x="3402965" y="6278499"/>
                    <a:pt x="3402965" y="6619748"/>
                    <a:pt x="3402965" y="6941439"/>
                  </a:cubicBezTo>
                  <a:cubicBezTo>
                    <a:pt x="3666236" y="6941439"/>
                    <a:pt x="3919728" y="6941439"/>
                    <a:pt x="4173220" y="6941439"/>
                  </a:cubicBezTo>
                  <a:cubicBezTo>
                    <a:pt x="4173220" y="6561201"/>
                    <a:pt x="4173220" y="6210300"/>
                    <a:pt x="4173220" y="5839841"/>
                  </a:cubicBezTo>
                  <a:close/>
                  <a:moveTo>
                    <a:pt x="4173220" y="3626866"/>
                  </a:moveTo>
                  <a:cubicBezTo>
                    <a:pt x="3900170" y="3695065"/>
                    <a:pt x="3646678" y="3753612"/>
                    <a:pt x="3402965" y="3802380"/>
                  </a:cubicBezTo>
                  <a:cubicBezTo>
                    <a:pt x="3402965" y="4163060"/>
                    <a:pt x="3402965" y="4504309"/>
                    <a:pt x="3402965" y="4855210"/>
                  </a:cubicBezTo>
                  <a:cubicBezTo>
                    <a:pt x="3666236" y="4816221"/>
                    <a:pt x="3919728" y="4767453"/>
                    <a:pt x="4173220" y="4728464"/>
                  </a:cubicBezTo>
                  <a:cubicBezTo>
                    <a:pt x="4173220" y="4358005"/>
                    <a:pt x="4173220" y="4007104"/>
                    <a:pt x="4173220" y="3626866"/>
                  </a:cubicBezTo>
                  <a:close/>
                  <a:moveTo>
                    <a:pt x="4173220" y="7760463"/>
                  </a:moveTo>
                  <a:cubicBezTo>
                    <a:pt x="3900170" y="7760463"/>
                    <a:pt x="3646678" y="7760463"/>
                    <a:pt x="3402965" y="7760463"/>
                  </a:cubicBezTo>
                  <a:cubicBezTo>
                    <a:pt x="3402965" y="8082153"/>
                    <a:pt x="3402965" y="8394192"/>
                    <a:pt x="3402965" y="8706104"/>
                  </a:cubicBezTo>
                  <a:cubicBezTo>
                    <a:pt x="3666236" y="8715883"/>
                    <a:pt x="3919728" y="8735314"/>
                    <a:pt x="4173220" y="8745093"/>
                  </a:cubicBezTo>
                  <a:cubicBezTo>
                    <a:pt x="4173220" y="8403844"/>
                    <a:pt x="4173220" y="8082153"/>
                    <a:pt x="4173220" y="7760463"/>
                  </a:cubicBezTo>
                  <a:close/>
                  <a:moveTo>
                    <a:pt x="5986780" y="4738243"/>
                  </a:moveTo>
                  <a:cubicBezTo>
                    <a:pt x="6211062" y="4777232"/>
                    <a:pt x="6425565" y="4816222"/>
                    <a:pt x="6669278" y="4855210"/>
                  </a:cubicBezTo>
                  <a:cubicBezTo>
                    <a:pt x="6669278" y="4523741"/>
                    <a:pt x="6669278" y="4202049"/>
                    <a:pt x="6669278" y="3880358"/>
                  </a:cubicBezTo>
                  <a:cubicBezTo>
                    <a:pt x="6669278" y="3841369"/>
                    <a:pt x="6620510" y="3782822"/>
                    <a:pt x="6581521" y="3773170"/>
                  </a:cubicBezTo>
                  <a:cubicBezTo>
                    <a:pt x="6386576" y="3724403"/>
                    <a:pt x="6191504" y="3685413"/>
                    <a:pt x="5986780" y="3636645"/>
                  </a:cubicBezTo>
                  <a:cubicBezTo>
                    <a:pt x="5986780" y="4016883"/>
                    <a:pt x="5986780" y="4367784"/>
                    <a:pt x="5986780" y="4738243"/>
                  </a:cubicBezTo>
                  <a:close/>
                  <a:moveTo>
                    <a:pt x="6669278" y="2720213"/>
                  </a:moveTo>
                  <a:cubicBezTo>
                    <a:pt x="6669278" y="2378964"/>
                    <a:pt x="6679057" y="2067052"/>
                    <a:pt x="6669278" y="1755013"/>
                  </a:cubicBezTo>
                  <a:cubicBezTo>
                    <a:pt x="6669278" y="1716024"/>
                    <a:pt x="6630289" y="1647825"/>
                    <a:pt x="6591300" y="1638046"/>
                  </a:cubicBezTo>
                  <a:cubicBezTo>
                    <a:pt x="6396355" y="1560068"/>
                    <a:pt x="6201283" y="1491869"/>
                    <a:pt x="5977001" y="1413764"/>
                  </a:cubicBezTo>
                  <a:cubicBezTo>
                    <a:pt x="5977001" y="1774444"/>
                    <a:pt x="5977001" y="2096135"/>
                    <a:pt x="5986780" y="2427606"/>
                  </a:cubicBezTo>
                  <a:cubicBezTo>
                    <a:pt x="5986780" y="2466594"/>
                    <a:pt x="6035548" y="2525141"/>
                    <a:pt x="6074537" y="2544572"/>
                  </a:cubicBezTo>
                  <a:cubicBezTo>
                    <a:pt x="6269482" y="2603119"/>
                    <a:pt x="6454775" y="2651760"/>
                    <a:pt x="6669278" y="2720086"/>
                  </a:cubicBezTo>
                  <a:close/>
                  <a:moveTo>
                    <a:pt x="6659499" y="5927472"/>
                  </a:moveTo>
                  <a:cubicBezTo>
                    <a:pt x="6435217" y="5907913"/>
                    <a:pt x="6220714" y="5878704"/>
                    <a:pt x="5986780" y="5859273"/>
                  </a:cubicBezTo>
                  <a:cubicBezTo>
                    <a:pt x="5986780" y="6239511"/>
                    <a:pt x="5986780" y="6590412"/>
                    <a:pt x="5986780" y="6960870"/>
                  </a:cubicBezTo>
                  <a:cubicBezTo>
                    <a:pt x="6220841" y="6960870"/>
                    <a:pt x="6435344" y="6960870"/>
                    <a:pt x="6659499" y="6960870"/>
                  </a:cubicBezTo>
                  <a:cubicBezTo>
                    <a:pt x="6659499" y="6629401"/>
                    <a:pt x="6659499" y="6288151"/>
                    <a:pt x="6659499" y="5927472"/>
                  </a:cubicBezTo>
                  <a:close/>
                  <a:moveTo>
                    <a:pt x="5986653" y="7672451"/>
                  </a:moveTo>
                  <a:cubicBezTo>
                    <a:pt x="5986653" y="8033131"/>
                    <a:pt x="5986653" y="8374380"/>
                    <a:pt x="5986653" y="8735060"/>
                  </a:cubicBezTo>
                  <a:cubicBezTo>
                    <a:pt x="6220714" y="8725281"/>
                    <a:pt x="6435217" y="8705850"/>
                    <a:pt x="6659373" y="8696071"/>
                  </a:cubicBezTo>
                  <a:cubicBezTo>
                    <a:pt x="6659373" y="8345170"/>
                    <a:pt x="6659373" y="8013700"/>
                    <a:pt x="6659373" y="7672451"/>
                  </a:cubicBezTo>
                  <a:cubicBezTo>
                    <a:pt x="6435090" y="7672451"/>
                    <a:pt x="6220587" y="7672451"/>
                    <a:pt x="5986653" y="7672451"/>
                  </a:cubicBezTo>
                  <a:close/>
                  <a:moveTo>
                    <a:pt x="6883654" y="3841115"/>
                  </a:moveTo>
                  <a:cubicBezTo>
                    <a:pt x="6883654" y="4192016"/>
                    <a:pt x="6883654" y="4533265"/>
                    <a:pt x="6883654" y="4884293"/>
                  </a:cubicBezTo>
                  <a:cubicBezTo>
                    <a:pt x="7049389" y="4913503"/>
                    <a:pt x="7224903" y="4942840"/>
                    <a:pt x="7400417" y="4972050"/>
                  </a:cubicBezTo>
                  <a:cubicBezTo>
                    <a:pt x="7400417" y="4621149"/>
                    <a:pt x="7400417" y="4289679"/>
                    <a:pt x="7400417" y="3958209"/>
                  </a:cubicBezTo>
                  <a:cubicBezTo>
                    <a:pt x="7224903" y="3919220"/>
                    <a:pt x="7059168" y="3880231"/>
                    <a:pt x="6883654" y="3841242"/>
                  </a:cubicBezTo>
                  <a:close/>
                  <a:moveTo>
                    <a:pt x="7390638" y="6999860"/>
                  </a:moveTo>
                  <a:cubicBezTo>
                    <a:pt x="7390638" y="6658610"/>
                    <a:pt x="7390638" y="6336919"/>
                    <a:pt x="7390638" y="6005449"/>
                  </a:cubicBezTo>
                  <a:cubicBezTo>
                    <a:pt x="7215124" y="5985891"/>
                    <a:pt x="7049389" y="5966460"/>
                    <a:pt x="6883654" y="5956681"/>
                  </a:cubicBezTo>
                  <a:cubicBezTo>
                    <a:pt x="6883654" y="6317361"/>
                    <a:pt x="6883654" y="6648831"/>
                    <a:pt x="6883654" y="6999859"/>
                  </a:cubicBezTo>
                  <a:cubicBezTo>
                    <a:pt x="7059168" y="6999859"/>
                    <a:pt x="7224903" y="6999859"/>
                    <a:pt x="7390638" y="6999859"/>
                  </a:cubicBezTo>
                  <a:close/>
                  <a:moveTo>
                    <a:pt x="6873875" y="2778506"/>
                  </a:moveTo>
                  <a:cubicBezTo>
                    <a:pt x="7049389" y="2827274"/>
                    <a:pt x="7224903" y="2876042"/>
                    <a:pt x="7400417" y="2934462"/>
                  </a:cubicBezTo>
                  <a:cubicBezTo>
                    <a:pt x="7400417" y="2612771"/>
                    <a:pt x="7410196" y="2330069"/>
                    <a:pt x="7400417" y="2047367"/>
                  </a:cubicBezTo>
                  <a:cubicBezTo>
                    <a:pt x="7400417" y="1998599"/>
                    <a:pt x="7371207" y="1910842"/>
                    <a:pt x="7332218" y="1901190"/>
                  </a:cubicBezTo>
                  <a:cubicBezTo>
                    <a:pt x="7185914" y="1832991"/>
                    <a:pt x="7029958" y="1794002"/>
                    <a:pt x="6874002" y="1735455"/>
                  </a:cubicBezTo>
                  <a:cubicBezTo>
                    <a:pt x="6874002" y="2096135"/>
                    <a:pt x="6874002" y="2427605"/>
                    <a:pt x="6874002" y="2778633"/>
                  </a:cubicBezTo>
                  <a:close/>
                  <a:moveTo>
                    <a:pt x="2671572" y="5995543"/>
                  </a:moveTo>
                  <a:cubicBezTo>
                    <a:pt x="2671572" y="6336792"/>
                    <a:pt x="2671572" y="6658483"/>
                    <a:pt x="2671572" y="6999732"/>
                  </a:cubicBezTo>
                  <a:cubicBezTo>
                    <a:pt x="2847086" y="6989953"/>
                    <a:pt x="3012821" y="6989953"/>
                    <a:pt x="3178556" y="6980174"/>
                  </a:cubicBezTo>
                  <a:cubicBezTo>
                    <a:pt x="3178556" y="6619494"/>
                    <a:pt x="3178556" y="6288024"/>
                    <a:pt x="3178556" y="5936996"/>
                  </a:cubicBezTo>
                  <a:cubicBezTo>
                    <a:pt x="2993263" y="5956554"/>
                    <a:pt x="2837307" y="5975985"/>
                    <a:pt x="2671572" y="5995543"/>
                  </a:cubicBezTo>
                  <a:close/>
                  <a:moveTo>
                    <a:pt x="3188335" y="1744980"/>
                  </a:moveTo>
                  <a:cubicBezTo>
                    <a:pt x="3022600" y="1803527"/>
                    <a:pt x="2886075" y="1852168"/>
                    <a:pt x="2749550" y="1910715"/>
                  </a:cubicBezTo>
                  <a:cubicBezTo>
                    <a:pt x="2710561" y="1930273"/>
                    <a:pt x="2661793" y="1988693"/>
                    <a:pt x="2661793" y="2017903"/>
                  </a:cubicBezTo>
                  <a:cubicBezTo>
                    <a:pt x="2652014" y="2320163"/>
                    <a:pt x="2652014" y="2622296"/>
                    <a:pt x="2652014" y="2953766"/>
                  </a:cubicBezTo>
                  <a:cubicBezTo>
                    <a:pt x="2827528" y="2904998"/>
                    <a:pt x="2973832" y="2866009"/>
                    <a:pt x="3110230" y="2817241"/>
                  </a:cubicBezTo>
                  <a:cubicBezTo>
                    <a:pt x="3149219" y="2807462"/>
                    <a:pt x="3188208" y="2749042"/>
                    <a:pt x="3188208" y="2710053"/>
                  </a:cubicBezTo>
                  <a:cubicBezTo>
                    <a:pt x="3188208" y="2398141"/>
                    <a:pt x="3188208" y="2086102"/>
                    <a:pt x="3188208" y="1744853"/>
                  </a:cubicBezTo>
                  <a:close/>
                  <a:moveTo>
                    <a:pt x="3178429" y="3860419"/>
                  </a:moveTo>
                  <a:cubicBezTo>
                    <a:pt x="3022473" y="3889629"/>
                    <a:pt x="2885948" y="3918966"/>
                    <a:pt x="2749423" y="3957955"/>
                  </a:cubicBezTo>
                  <a:cubicBezTo>
                    <a:pt x="2710434" y="3967734"/>
                    <a:pt x="2661666" y="4006723"/>
                    <a:pt x="2661666" y="4035933"/>
                  </a:cubicBezTo>
                  <a:cubicBezTo>
                    <a:pt x="2651887" y="4347845"/>
                    <a:pt x="2661666" y="4650105"/>
                    <a:pt x="2661666" y="4981575"/>
                  </a:cubicBezTo>
                  <a:cubicBezTo>
                    <a:pt x="2856611" y="4942586"/>
                    <a:pt x="3022473" y="4913376"/>
                    <a:pt x="3178429" y="4884039"/>
                  </a:cubicBezTo>
                  <a:cubicBezTo>
                    <a:pt x="3178429" y="4542790"/>
                    <a:pt x="3178429" y="4211320"/>
                    <a:pt x="3178429" y="3860419"/>
                  </a:cubicBezTo>
                  <a:close/>
                  <a:moveTo>
                    <a:pt x="6883654" y="7672451"/>
                  </a:moveTo>
                  <a:cubicBezTo>
                    <a:pt x="6883654" y="8003921"/>
                    <a:pt x="6883654" y="8335391"/>
                    <a:pt x="6883654" y="8657082"/>
                  </a:cubicBezTo>
                  <a:cubicBezTo>
                    <a:pt x="7059168" y="8657082"/>
                    <a:pt x="7224903" y="8657082"/>
                    <a:pt x="7390638" y="8657082"/>
                  </a:cubicBezTo>
                  <a:cubicBezTo>
                    <a:pt x="7390638" y="8315833"/>
                    <a:pt x="7390638" y="7994142"/>
                    <a:pt x="7390638" y="7672451"/>
                  </a:cubicBezTo>
                  <a:cubicBezTo>
                    <a:pt x="7215124" y="7672451"/>
                    <a:pt x="7049389" y="7672451"/>
                    <a:pt x="6883654" y="7672451"/>
                  </a:cubicBezTo>
                  <a:close/>
                  <a:moveTo>
                    <a:pt x="3168777" y="8657082"/>
                  </a:moveTo>
                  <a:cubicBezTo>
                    <a:pt x="3168777" y="8345170"/>
                    <a:pt x="3168777" y="8052688"/>
                    <a:pt x="3168777" y="7750428"/>
                  </a:cubicBezTo>
                  <a:cubicBezTo>
                    <a:pt x="2993263" y="7750428"/>
                    <a:pt x="2837307" y="7750428"/>
                    <a:pt x="2652014" y="7750428"/>
                  </a:cubicBezTo>
                  <a:cubicBezTo>
                    <a:pt x="2652014" y="7916163"/>
                    <a:pt x="2652014" y="8062340"/>
                    <a:pt x="2652014" y="8208645"/>
                  </a:cubicBezTo>
                  <a:cubicBezTo>
                    <a:pt x="2652014" y="8696071"/>
                    <a:pt x="2652014" y="8696071"/>
                    <a:pt x="3149219" y="8676639"/>
                  </a:cubicBezTo>
                  <a:cubicBezTo>
                    <a:pt x="3149219" y="8676639"/>
                    <a:pt x="3158998" y="8666861"/>
                    <a:pt x="3168777" y="8657082"/>
                  </a:cubicBezTo>
                  <a:close/>
                  <a:moveTo>
                    <a:pt x="7614920" y="6024880"/>
                  </a:moveTo>
                  <a:cubicBezTo>
                    <a:pt x="7614920" y="6375781"/>
                    <a:pt x="7614920" y="6697599"/>
                    <a:pt x="7614920" y="7029069"/>
                  </a:cubicBezTo>
                  <a:cubicBezTo>
                    <a:pt x="7741665" y="7029069"/>
                    <a:pt x="7848981" y="7029069"/>
                    <a:pt x="7975726" y="7029069"/>
                  </a:cubicBezTo>
                  <a:cubicBezTo>
                    <a:pt x="7975726" y="6863334"/>
                    <a:pt x="7975726" y="6707378"/>
                    <a:pt x="7975726" y="6551422"/>
                  </a:cubicBezTo>
                  <a:cubicBezTo>
                    <a:pt x="7975726" y="6395466"/>
                    <a:pt x="7975726" y="6229731"/>
                    <a:pt x="7975726" y="6063996"/>
                  </a:cubicBezTo>
                  <a:cubicBezTo>
                    <a:pt x="7848981" y="6054217"/>
                    <a:pt x="7741665" y="6034786"/>
                    <a:pt x="7614920" y="6025007"/>
                  </a:cubicBezTo>
                  <a:close/>
                  <a:moveTo>
                    <a:pt x="7975600" y="3080639"/>
                  </a:moveTo>
                  <a:cubicBezTo>
                    <a:pt x="7975600" y="2856357"/>
                    <a:pt x="7975600" y="2632202"/>
                    <a:pt x="7975600" y="2417699"/>
                  </a:cubicBezTo>
                  <a:cubicBezTo>
                    <a:pt x="7985379" y="2076450"/>
                    <a:pt x="7975600" y="2076450"/>
                    <a:pt x="7624572" y="2018030"/>
                  </a:cubicBezTo>
                  <a:cubicBezTo>
                    <a:pt x="7614793" y="2027809"/>
                    <a:pt x="7605014" y="2037588"/>
                    <a:pt x="7605014" y="2057019"/>
                  </a:cubicBezTo>
                  <a:cubicBezTo>
                    <a:pt x="7605014" y="2261743"/>
                    <a:pt x="7605014" y="2466467"/>
                    <a:pt x="7605014" y="2671191"/>
                  </a:cubicBezTo>
                  <a:cubicBezTo>
                    <a:pt x="7595235" y="3002661"/>
                    <a:pt x="7595235" y="3002661"/>
                    <a:pt x="7926832" y="3080639"/>
                  </a:cubicBezTo>
                  <a:cubicBezTo>
                    <a:pt x="7936611" y="3080639"/>
                    <a:pt x="7946390" y="3080639"/>
                    <a:pt x="7975600" y="3080639"/>
                  </a:cubicBezTo>
                  <a:close/>
                  <a:moveTo>
                    <a:pt x="7975600" y="5059680"/>
                  </a:moveTo>
                  <a:cubicBezTo>
                    <a:pt x="7975600" y="4806188"/>
                    <a:pt x="7975600" y="4572254"/>
                    <a:pt x="7975600" y="4338320"/>
                  </a:cubicBezTo>
                  <a:cubicBezTo>
                    <a:pt x="7975600" y="4055618"/>
                    <a:pt x="7907401" y="4006850"/>
                    <a:pt x="7614793" y="4045839"/>
                  </a:cubicBezTo>
                  <a:cubicBezTo>
                    <a:pt x="7614793" y="4367530"/>
                    <a:pt x="7614793" y="4679569"/>
                    <a:pt x="7614793" y="5011039"/>
                  </a:cubicBezTo>
                  <a:cubicBezTo>
                    <a:pt x="7731760" y="5030597"/>
                    <a:pt x="7848854" y="5040249"/>
                    <a:pt x="7975600" y="5059807"/>
                  </a:cubicBezTo>
                  <a:close/>
                  <a:moveTo>
                    <a:pt x="7614920" y="8618093"/>
                  </a:moveTo>
                  <a:cubicBezTo>
                    <a:pt x="7731887" y="8618093"/>
                    <a:pt x="7848981" y="8618093"/>
                    <a:pt x="7965948" y="8618093"/>
                  </a:cubicBezTo>
                  <a:cubicBezTo>
                    <a:pt x="7965948" y="8296402"/>
                    <a:pt x="7965948" y="7994142"/>
                    <a:pt x="7965948" y="7672451"/>
                  </a:cubicBezTo>
                  <a:cubicBezTo>
                    <a:pt x="7848981" y="7672451"/>
                    <a:pt x="7731887" y="7672451"/>
                    <a:pt x="7614920" y="7672451"/>
                  </a:cubicBezTo>
                  <a:cubicBezTo>
                    <a:pt x="7614920" y="7994142"/>
                    <a:pt x="7614920" y="8306181"/>
                    <a:pt x="7614920" y="8618093"/>
                  </a:cubicBezTo>
                  <a:close/>
                  <a:moveTo>
                    <a:pt x="2447290" y="6999732"/>
                  </a:moveTo>
                  <a:cubicBezTo>
                    <a:pt x="2447290" y="6668262"/>
                    <a:pt x="2447290" y="6356350"/>
                    <a:pt x="2447290" y="6015101"/>
                  </a:cubicBezTo>
                  <a:cubicBezTo>
                    <a:pt x="2320544" y="6034659"/>
                    <a:pt x="2213229" y="6044311"/>
                    <a:pt x="2106041" y="6054090"/>
                  </a:cubicBezTo>
                  <a:cubicBezTo>
                    <a:pt x="2106041" y="6385560"/>
                    <a:pt x="2106041" y="6697472"/>
                    <a:pt x="2106041" y="7028942"/>
                  </a:cubicBezTo>
                  <a:cubicBezTo>
                    <a:pt x="2223008" y="7019163"/>
                    <a:pt x="2330323" y="7009384"/>
                    <a:pt x="2447290" y="6999732"/>
                  </a:cubicBezTo>
                  <a:close/>
                  <a:moveTo>
                    <a:pt x="2447290" y="3012440"/>
                  </a:moveTo>
                  <a:cubicBezTo>
                    <a:pt x="2447290" y="2671191"/>
                    <a:pt x="2447290" y="2359279"/>
                    <a:pt x="2447290" y="1988820"/>
                  </a:cubicBezTo>
                  <a:cubicBezTo>
                    <a:pt x="2300986" y="2086356"/>
                    <a:pt x="2115820" y="2144776"/>
                    <a:pt x="2106041" y="2222754"/>
                  </a:cubicBezTo>
                  <a:cubicBezTo>
                    <a:pt x="2076831" y="2505456"/>
                    <a:pt x="2096262" y="2797937"/>
                    <a:pt x="2096262" y="3109849"/>
                  </a:cubicBezTo>
                  <a:cubicBezTo>
                    <a:pt x="2223008" y="3070860"/>
                    <a:pt x="2339975" y="3041650"/>
                    <a:pt x="2447290" y="3012313"/>
                  </a:cubicBezTo>
                  <a:close/>
                  <a:moveTo>
                    <a:pt x="2447290" y="3996944"/>
                  </a:moveTo>
                  <a:cubicBezTo>
                    <a:pt x="2310765" y="4055491"/>
                    <a:pt x="2115820" y="4094480"/>
                    <a:pt x="2115820" y="4152900"/>
                  </a:cubicBezTo>
                  <a:cubicBezTo>
                    <a:pt x="2076831" y="4455160"/>
                    <a:pt x="2096262" y="4747641"/>
                    <a:pt x="2096262" y="5069332"/>
                  </a:cubicBezTo>
                  <a:cubicBezTo>
                    <a:pt x="2232787" y="5049774"/>
                    <a:pt x="2339975" y="5020564"/>
                    <a:pt x="2447290" y="5001133"/>
                  </a:cubicBezTo>
                  <a:cubicBezTo>
                    <a:pt x="2447290" y="4669663"/>
                    <a:pt x="2447290" y="4357751"/>
                    <a:pt x="2447290" y="3996944"/>
                  </a:cubicBezTo>
                  <a:close/>
                  <a:moveTo>
                    <a:pt x="2106041" y="7750429"/>
                  </a:moveTo>
                  <a:cubicBezTo>
                    <a:pt x="2106041" y="8052689"/>
                    <a:pt x="2106041" y="8335391"/>
                    <a:pt x="2106041" y="8627873"/>
                  </a:cubicBezTo>
                  <a:cubicBezTo>
                    <a:pt x="2232787" y="8627873"/>
                    <a:pt x="2340102" y="8627873"/>
                    <a:pt x="2447290" y="8627873"/>
                  </a:cubicBezTo>
                  <a:cubicBezTo>
                    <a:pt x="2447290" y="8325612"/>
                    <a:pt x="2447290" y="8042910"/>
                    <a:pt x="2447290" y="7750429"/>
                  </a:cubicBezTo>
                  <a:cubicBezTo>
                    <a:pt x="2330323" y="7750429"/>
                    <a:pt x="2223008" y="7750429"/>
                    <a:pt x="2106041" y="7750429"/>
                  </a:cubicBezTo>
                  <a:close/>
                  <a:moveTo>
                    <a:pt x="1628267" y="4201795"/>
                  </a:moveTo>
                  <a:cubicBezTo>
                    <a:pt x="1628267" y="4513707"/>
                    <a:pt x="1628267" y="4815967"/>
                    <a:pt x="1628267" y="5137658"/>
                  </a:cubicBezTo>
                  <a:cubicBezTo>
                    <a:pt x="1716024" y="5127879"/>
                    <a:pt x="1794002" y="5118100"/>
                    <a:pt x="1881759" y="5108448"/>
                  </a:cubicBezTo>
                  <a:cubicBezTo>
                    <a:pt x="1881759" y="4776978"/>
                    <a:pt x="1881759" y="4474718"/>
                    <a:pt x="1881759" y="4153027"/>
                  </a:cubicBezTo>
                  <a:cubicBezTo>
                    <a:pt x="1784223" y="4172585"/>
                    <a:pt x="1716024" y="4192016"/>
                    <a:pt x="1628267" y="4201795"/>
                  </a:cubicBezTo>
                  <a:close/>
                  <a:moveTo>
                    <a:pt x="1891538" y="2251964"/>
                  </a:moveTo>
                  <a:cubicBezTo>
                    <a:pt x="1871980" y="2242185"/>
                    <a:pt x="1852549" y="2232406"/>
                    <a:pt x="1832991" y="2212975"/>
                  </a:cubicBezTo>
                  <a:cubicBezTo>
                    <a:pt x="1764792" y="2271522"/>
                    <a:pt x="1638046" y="2329942"/>
                    <a:pt x="1628267" y="2388489"/>
                  </a:cubicBezTo>
                  <a:cubicBezTo>
                    <a:pt x="1608709" y="2671191"/>
                    <a:pt x="1618488" y="2953893"/>
                    <a:pt x="1618488" y="3236595"/>
                  </a:cubicBezTo>
                  <a:cubicBezTo>
                    <a:pt x="1638046" y="3246374"/>
                    <a:pt x="1657477" y="3256153"/>
                    <a:pt x="1677035" y="3275584"/>
                  </a:cubicBezTo>
                  <a:cubicBezTo>
                    <a:pt x="1745234" y="3207385"/>
                    <a:pt x="1881759" y="3148838"/>
                    <a:pt x="1881759" y="3080639"/>
                  </a:cubicBezTo>
                  <a:cubicBezTo>
                    <a:pt x="1910969" y="2807716"/>
                    <a:pt x="1891538" y="2534666"/>
                    <a:pt x="1891538" y="2251964"/>
                  </a:cubicBezTo>
                  <a:close/>
                  <a:moveTo>
                    <a:pt x="1628267" y="7028942"/>
                  </a:moveTo>
                  <a:cubicBezTo>
                    <a:pt x="1716024" y="7028942"/>
                    <a:pt x="1794002" y="7028942"/>
                    <a:pt x="1881759" y="7028942"/>
                  </a:cubicBezTo>
                  <a:cubicBezTo>
                    <a:pt x="1881759" y="6717030"/>
                    <a:pt x="1881759" y="6404991"/>
                    <a:pt x="1881759" y="6083300"/>
                  </a:cubicBezTo>
                  <a:cubicBezTo>
                    <a:pt x="1794002" y="6093079"/>
                    <a:pt x="1716024" y="6102858"/>
                    <a:pt x="1628267" y="6112510"/>
                  </a:cubicBezTo>
                  <a:cubicBezTo>
                    <a:pt x="1628267" y="6424422"/>
                    <a:pt x="1628267" y="6716903"/>
                    <a:pt x="1628267" y="7028942"/>
                  </a:cubicBezTo>
                  <a:close/>
                  <a:moveTo>
                    <a:pt x="1638046" y="7750302"/>
                  </a:moveTo>
                  <a:cubicBezTo>
                    <a:pt x="1638046" y="8042783"/>
                    <a:pt x="1638046" y="8315706"/>
                    <a:pt x="1638046" y="8588756"/>
                  </a:cubicBezTo>
                  <a:cubicBezTo>
                    <a:pt x="1725803" y="8588756"/>
                    <a:pt x="1794002" y="8588756"/>
                    <a:pt x="1881759" y="8588756"/>
                  </a:cubicBezTo>
                  <a:cubicBezTo>
                    <a:pt x="1881759" y="8306054"/>
                    <a:pt x="1881759" y="8033004"/>
                    <a:pt x="1881759" y="7750302"/>
                  </a:cubicBezTo>
                  <a:cubicBezTo>
                    <a:pt x="1794002" y="7750302"/>
                    <a:pt x="1716024" y="7750302"/>
                    <a:pt x="1638046" y="7750302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232480" y="881100"/>
            <a:ext cx="910458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720"/>
              </a:lnSpc>
            </a:pPr>
            <a:r>
              <a:rPr lang="fa-IR" sz="8100" spc="118" dirty="0">
                <a:solidFill>
                  <a:srgbClr val="418AB3"/>
                </a:solidFill>
                <a:latin typeface="Montserrat"/>
                <a:cs typeface="B Nazanin" pitchFamily="2" charset="-78"/>
              </a:rPr>
              <a:t>سبک دستور کار</a:t>
            </a:r>
            <a:endParaRPr lang="en-US" sz="8100" spc="118" dirty="0">
              <a:solidFill>
                <a:srgbClr val="262626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82596" y="4202937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262626"/>
                </a:solidFill>
                <a:latin typeface="Montserrat"/>
                <a:cs typeface="B Nazanin" pitchFamily="2" charset="-78"/>
              </a:rPr>
              <a:t>عالی پاورپوینت مدرنی را دریافت کنید که به زیبایی طراحی شده است. من امیدوارم و معتقدم که این الگو وقت شما را خواهد داشت.</a:t>
            </a:r>
            <a:endParaRPr lang="en-US" sz="1800" spc="25" dirty="0">
              <a:solidFill>
                <a:srgbClr val="262626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58116" y="3643302"/>
            <a:ext cx="654534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60"/>
              </a:lnSpc>
            </a:pPr>
            <a:r>
              <a:rPr lang="fa-IR" sz="4050" spc="58" dirty="0">
                <a:solidFill>
                  <a:srgbClr val="262626"/>
                </a:solidFill>
                <a:latin typeface="Montserrat Bold"/>
                <a:cs typeface="B Nazanin" pitchFamily="2" charset="-78"/>
              </a:rPr>
              <a:t>فهرست</a:t>
            </a:r>
            <a:endParaRPr lang="en-US" sz="4050" spc="58" dirty="0">
              <a:solidFill>
                <a:srgbClr val="262626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859040" y="3428988"/>
            <a:ext cx="140022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en-US" sz="7200" spc="105">
                <a:solidFill>
                  <a:srgbClr val="262626"/>
                </a:solidFill>
                <a:latin typeface="Montserrat Bold"/>
                <a:cs typeface="B Nazanin" pitchFamily="2" charset="-78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85836" y="5700897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262626"/>
                </a:solidFill>
                <a:latin typeface="Montserrat"/>
                <a:cs typeface="B Nazanin" pitchFamily="2" charset="-78"/>
              </a:rPr>
              <a:t>عالی پاورپوینت مدرنی را دریافت کنید که به زیبایی طراحی شده است. من امیدوارم و معتقدم که این الگو وقت شما را خواهد داشت.</a:t>
            </a:r>
            <a:endParaRPr lang="en-US" sz="1800" spc="25" dirty="0">
              <a:solidFill>
                <a:srgbClr val="262626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61356" y="5141262"/>
            <a:ext cx="654534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60"/>
              </a:lnSpc>
            </a:pPr>
            <a:r>
              <a:rPr lang="fa-IR" sz="4050" spc="58" dirty="0">
                <a:solidFill>
                  <a:srgbClr val="262626"/>
                </a:solidFill>
                <a:latin typeface="Montserrat Bold"/>
                <a:cs typeface="B Nazanin" pitchFamily="2" charset="-78"/>
              </a:rPr>
              <a:t>فهرست</a:t>
            </a:r>
            <a:endParaRPr lang="en-US" sz="4050" spc="58" dirty="0">
              <a:solidFill>
                <a:srgbClr val="262626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862280" y="4926948"/>
            <a:ext cx="140022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en-US" sz="7200" spc="105">
                <a:solidFill>
                  <a:srgbClr val="262626"/>
                </a:solidFill>
                <a:latin typeface="Montserrat Bold"/>
                <a:cs typeface="B Nazanin" pitchFamily="2" charset="-78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89076" y="7198857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262626"/>
                </a:solidFill>
                <a:latin typeface="Montserrat"/>
                <a:cs typeface="B Nazanin" pitchFamily="2" charset="-78"/>
              </a:rPr>
              <a:t>عالی پاورپوینت مدرنی را دریافت کنید که به زیبایی طراحی شده است. من امیدوارم و معتقدم که این الگو وقت شما را خواهد داشت.</a:t>
            </a:r>
            <a:endParaRPr lang="en-US" sz="1800" spc="25" dirty="0">
              <a:solidFill>
                <a:srgbClr val="262626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865136" y="6639222"/>
            <a:ext cx="654534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60"/>
              </a:lnSpc>
            </a:pPr>
            <a:r>
              <a:rPr lang="fa-IR" sz="4050" spc="58" dirty="0">
                <a:solidFill>
                  <a:srgbClr val="262626"/>
                </a:solidFill>
                <a:latin typeface="Montserrat Bold"/>
                <a:cs typeface="B Nazanin" pitchFamily="2" charset="-78"/>
              </a:rPr>
              <a:t>فهرست</a:t>
            </a:r>
            <a:endParaRPr lang="en-US" sz="4050" spc="58" dirty="0">
              <a:solidFill>
                <a:srgbClr val="262626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865520" y="6424908"/>
            <a:ext cx="140022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en-US" sz="7200" spc="105">
                <a:solidFill>
                  <a:srgbClr val="262626"/>
                </a:solidFill>
                <a:latin typeface="Montserrat Bold"/>
                <a:cs typeface="B Nazanin" pitchFamily="2" charset="-78"/>
              </a:rPr>
              <a:t>03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00992" y="8501086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262626"/>
                </a:solidFill>
                <a:latin typeface="Montserrat"/>
                <a:cs typeface="B Nazanin" pitchFamily="2" charset="-78"/>
              </a:rPr>
              <a:t>عالی پاورپوینت مدرنی را دریافت کنید که به زیبایی طراحی شده است. من امیدوارم و معتقدم که این الگو وقت شما را خواهد داشت.</a:t>
            </a:r>
            <a:endParaRPr lang="en-US" sz="1800" spc="25" dirty="0">
              <a:solidFill>
                <a:srgbClr val="262626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00992" y="7929582"/>
            <a:ext cx="654534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60"/>
              </a:lnSpc>
            </a:pPr>
            <a:r>
              <a:rPr lang="fa-IR" sz="4050" spc="58" dirty="0">
                <a:solidFill>
                  <a:srgbClr val="262626"/>
                </a:solidFill>
                <a:latin typeface="Montserrat Bold"/>
                <a:cs typeface="B Nazanin" pitchFamily="2" charset="-78"/>
              </a:rPr>
              <a:t>فهرست</a:t>
            </a:r>
            <a:endParaRPr lang="en-US" sz="4050" spc="58" dirty="0">
              <a:solidFill>
                <a:srgbClr val="262626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869300" y="7922868"/>
            <a:ext cx="140022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en-US" sz="7200" spc="105">
                <a:solidFill>
                  <a:srgbClr val="262626"/>
                </a:solidFill>
                <a:latin typeface="Montserrat Bold"/>
                <a:cs typeface="B Nazanin" pitchFamily="2" charset="-78"/>
              </a:rPr>
              <a:t>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3840" y="2201400"/>
            <a:ext cx="9062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عالی پاورپوینت مدرنی را دریافت کنید که به زیبایی طراحی شده است. من امیدوارم و معتقدم که این الگو وقت شما را خواهد داشت.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0" y="10095300"/>
            <a:ext cx="18288180" cy="205740"/>
            <a:chOff x="0" y="0"/>
            <a:chExt cx="24384240" cy="2743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384254" cy="274320"/>
            </a:xfrm>
            <a:custGeom>
              <a:avLst/>
              <a:gdLst/>
              <a:ahLst/>
              <a:cxnLst/>
              <a:rect l="l" t="t" r="r" b="b"/>
              <a:pathLst>
                <a:path w="24384254" h="274320">
                  <a:moveTo>
                    <a:pt x="0" y="0"/>
                  </a:moveTo>
                  <a:lnTo>
                    <a:pt x="24384254" y="0"/>
                  </a:lnTo>
                  <a:lnTo>
                    <a:pt x="24384254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3687920" y="9412200"/>
            <a:ext cx="4599720" cy="732780"/>
            <a:chOff x="0" y="0"/>
            <a:chExt cx="6132960" cy="977040"/>
          </a:xfrm>
        </p:grpSpPr>
        <p:sp>
          <p:nvSpPr>
            <p:cNvPr id="25" name="Freeform 25"/>
            <p:cNvSpPr/>
            <p:nvPr/>
          </p:nvSpPr>
          <p:spPr>
            <a:xfrm>
              <a:off x="0" y="-127"/>
              <a:ext cx="6132957" cy="977138"/>
            </a:xfrm>
            <a:custGeom>
              <a:avLst/>
              <a:gdLst/>
              <a:ahLst/>
              <a:cxnLst/>
              <a:rect l="l" t="t" r="r" b="b"/>
              <a:pathLst>
                <a:path w="6132957" h="977138">
                  <a:moveTo>
                    <a:pt x="2670048" y="127"/>
                  </a:moveTo>
                  <a:cubicBezTo>
                    <a:pt x="2670048" y="127"/>
                    <a:pt x="2670048" y="127"/>
                    <a:pt x="2926207" y="127"/>
                  </a:cubicBezTo>
                  <a:cubicBezTo>
                    <a:pt x="2926207" y="127"/>
                    <a:pt x="2926207" y="127"/>
                    <a:pt x="2926207" y="350901"/>
                  </a:cubicBezTo>
                  <a:cubicBezTo>
                    <a:pt x="2926207" y="350901"/>
                    <a:pt x="2926207" y="350901"/>
                    <a:pt x="3113786" y="350901"/>
                  </a:cubicBezTo>
                  <a:cubicBezTo>
                    <a:pt x="3113786" y="350901"/>
                    <a:pt x="3113786" y="350901"/>
                    <a:pt x="3113786" y="667131"/>
                  </a:cubicBezTo>
                  <a:cubicBezTo>
                    <a:pt x="3113786" y="667131"/>
                    <a:pt x="3113786" y="667131"/>
                    <a:pt x="3264408" y="667131"/>
                  </a:cubicBezTo>
                  <a:cubicBezTo>
                    <a:pt x="3264408" y="667131"/>
                    <a:pt x="3264408" y="667131"/>
                    <a:pt x="3264408" y="560832"/>
                  </a:cubicBezTo>
                  <a:cubicBezTo>
                    <a:pt x="3264408" y="560832"/>
                    <a:pt x="3264408" y="560832"/>
                    <a:pt x="3470402" y="560832"/>
                  </a:cubicBezTo>
                  <a:cubicBezTo>
                    <a:pt x="3470402" y="560832"/>
                    <a:pt x="3470402" y="560832"/>
                    <a:pt x="3470402" y="175514"/>
                  </a:cubicBezTo>
                  <a:cubicBezTo>
                    <a:pt x="3470402" y="175514"/>
                    <a:pt x="3470402" y="175514"/>
                    <a:pt x="3631565" y="175514"/>
                  </a:cubicBezTo>
                  <a:cubicBezTo>
                    <a:pt x="3631565" y="175514"/>
                    <a:pt x="3631565" y="175514"/>
                    <a:pt x="3631565" y="550164"/>
                  </a:cubicBezTo>
                  <a:cubicBezTo>
                    <a:pt x="3631565" y="550164"/>
                    <a:pt x="3631565" y="550164"/>
                    <a:pt x="3729355" y="550164"/>
                  </a:cubicBezTo>
                  <a:cubicBezTo>
                    <a:pt x="3729355" y="550164"/>
                    <a:pt x="3729355" y="550164"/>
                    <a:pt x="3729355" y="260477"/>
                  </a:cubicBezTo>
                  <a:cubicBezTo>
                    <a:pt x="3729355" y="260477"/>
                    <a:pt x="3729355" y="260477"/>
                    <a:pt x="3961765" y="260477"/>
                  </a:cubicBezTo>
                  <a:cubicBezTo>
                    <a:pt x="3961765" y="260477"/>
                    <a:pt x="3961765" y="260477"/>
                    <a:pt x="3961765" y="555498"/>
                  </a:cubicBezTo>
                  <a:cubicBezTo>
                    <a:pt x="3961765" y="555498"/>
                    <a:pt x="3961765" y="555498"/>
                    <a:pt x="4196842" y="555498"/>
                  </a:cubicBezTo>
                  <a:cubicBezTo>
                    <a:pt x="4196842" y="555498"/>
                    <a:pt x="4196842" y="555498"/>
                    <a:pt x="4196842" y="372110"/>
                  </a:cubicBezTo>
                  <a:cubicBezTo>
                    <a:pt x="4196842" y="372110"/>
                    <a:pt x="4196842" y="372110"/>
                    <a:pt x="4453001" y="372110"/>
                  </a:cubicBezTo>
                  <a:cubicBezTo>
                    <a:pt x="4453001" y="372110"/>
                    <a:pt x="4453001" y="372110"/>
                    <a:pt x="4453001" y="550164"/>
                  </a:cubicBezTo>
                  <a:cubicBezTo>
                    <a:pt x="4453001" y="550164"/>
                    <a:pt x="4453001" y="550164"/>
                    <a:pt x="4648454" y="550164"/>
                  </a:cubicBezTo>
                  <a:cubicBezTo>
                    <a:pt x="4648454" y="550164"/>
                    <a:pt x="4648454" y="550164"/>
                    <a:pt x="4648454" y="465074"/>
                  </a:cubicBezTo>
                  <a:cubicBezTo>
                    <a:pt x="4648454" y="465074"/>
                    <a:pt x="4648454" y="465074"/>
                    <a:pt x="4780534" y="467741"/>
                  </a:cubicBezTo>
                  <a:cubicBezTo>
                    <a:pt x="4780534" y="467741"/>
                    <a:pt x="4780534" y="467741"/>
                    <a:pt x="4780534" y="393319"/>
                  </a:cubicBezTo>
                  <a:cubicBezTo>
                    <a:pt x="4780534" y="393319"/>
                    <a:pt x="4780534" y="393319"/>
                    <a:pt x="4915281" y="393319"/>
                  </a:cubicBezTo>
                  <a:cubicBezTo>
                    <a:pt x="4915281" y="393319"/>
                    <a:pt x="4915281" y="393319"/>
                    <a:pt x="4915281" y="462407"/>
                  </a:cubicBezTo>
                  <a:cubicBezTo>
                    <a:pt x="4915281" y="462407"/>
                    <a:pt x="4915281" y="462407"/>
                    <a:pt x="5044694" y="462407"/>
                  </a:cubicBezTo>
                  <a:cubicBezTo>
                    <a:pt x="5044694" y="462407"/>
                    <a:pt x="5044694" y="462407"/>
                    <a:pt x="5044694" y="385318"/>
                  </a:cubicBezTo>
                  <a:cubicBezTo>
                    <a:pt x="5044694" y="385318"/>
                    <a:pt x="5044694" y="385318"/>
                    <a:pt x="5171440" y="387985"/>
                  </a:cubicBezTo>
                  <a:cubicBezTo>
                    <a:pt x="5171440" y="387985"/>
                    <a:pt x="5171440" y="387985"/>
                    <a:pt x="5171440" y="95631"/>
                  </a:cubicBezTo>
                  <a:cubicBezTo>
                    <a:pt x="5171440" y="95631"/>
                    <a:pt x="5171440" y="95631"/>
                    <a:pt x="5427599" y="95631"/>
                  </a:cubicBezTo>
                  <a:cubicBezTo>
                    <a:pt x="5427599" y="95631"/>
                    <a:pt x="5427599" y="95631"/>
                    <a:pt x="5427599" y="350774"/>
                  </a:cubicBezTo>
                  <a:cubicBezTo>
                    <a:pt x="5427599" y="350774"/>
                    <a:pt x="5427599" y="350774"/>
                    <a:pt x="5617718" y="350774"/>
                  </a:cubicBezTo>
                  <a:cubicBezTo>
                    <a:pt x="5617718" y="350774"/>
                    <a:pt x="5617718" y="350774"/>
                    <a:pt x="5617718" y="815848"/>
                  </a:cubicBezTo>
                  <a:cubicBezTo>
                    <a:pt x="5617718" y="815848"/>
                    <a:pt x="5617718" y="815848"/>
                    <a:pt x="5768340" y="815848"/>
                  </a:cubicBezTo>
                  <a:cubicBezTo>
                    <a:pt x="5768340" y="815848"/>
                    <a:pt x="5768340" y="815848"/>
                    <a:pt x="5768340" y="560705"/>
                  </a:cubicBezTo>
                  <a:cubicBezTo>
                    <a:pt x="5768340" y="560705"/>
                    <a:pt x="5768340" y="560705"/>
                    <a:pt x="5971667" y="560705"/>
                  </a:cubicBezTo>
                  <a:cubicBezTo>
                    <a:pt x="5971667" y="560705"/>
                    <a:pt x="5971667" y="560705"/>
                    <a:pt x="5971667" y="175387"/>
                  </a:cubicBezTo>
                  <a:cubicBezTo>
                    <a:pt x="5971667" y="175387"/>
                    <a:pt x="5971667" y="175387"/>
                    <a:pt x="6132830" y="175387"/>
                  </a:cubicBezTo>
                  <a:cubicBezTo>
                    <a:pt x="6132830" y="175387"/>
                    <a:pt x="6132830" y="175387"/>
                    <a:pt x="6132830" y="882650"/>
                  </a:cubicBezTo>
                  <a:lnTo>
                    <a:pt x="6132830" y="954405"/>
                  </a:lnTo>
                  <a:lnTo>
                    <a:pt x="6132957" y="954405"/>
                  </a:lnTo>
                  <a:lnTo>
                    <a:pt x="6132957" y="977138"/>
                  </a:lnTo>
                  <a:lnTo>
                    <a:pt x="0" y="977138"/>
                  </a:lnTo>
                  <a:lnTo>
                    <a:pt x="0" y="954532"/>
                  </a:lnTo>
                  <a:lnTo>
                    <a:pt x="0" y="791972"/>
                  </a:lnTo>
                  <a:lnTo>
                    <a:pt x="56769" y="791972"/>
                  </a:lnTo>
                  <a:cubicBezTo>
                    <a:pt x="83058" y="791972"/>
                    <a:pt x="113157" y="791972"/>
                    <a:pt x="147447" y="791972"/>
                  </a:cubicBezTo>
                  <a:cubicBezTo>
                    <a:pt x="147447" y="791972"/>
                    <a:pt x="147447" y="791972"/>
                    <a:pt x="147447" y="207391"/>
                  </a:cubicBezTo>
                  <a:cubicBezTo>
                    <a:pt x="147447" y="207391"/>
                    <a:pt x="147447" y="207391"/>
                    <a:pt x="329692" y="207391"/>
                  </a:cubicBezTo>
                  <a:cubicBezTo>
                    <a:pt x="329692" y="207391"/>
                    <a:pt x="329692" y="207391"/>
                    <a:pt x="329692" y="691007"/>
                  </a:cubicBezTo>
                  <a:cubicBezTo>
                    <a:pt x="340233" y="661797"/>
                    <a:pt x="369316" y="598043"/>
                    <a:pt x="398399" y="598043"/>
                  </a:cubicBezTo>
                  <a:cubicBezTo>
                    <a:pt x="440690" y="598043"/>
                    <a:pt x="480314" y="704342"/>
                    <a:pt x="480314" y="704342"/>
                  </a:cubicBezTo>
                  <a:cubicBezTo>
                    <a:pt x="480314" y="704342"/>
                    <a:pt x="514604" y="598043"/>
                    <a:pt x="554228" y="598043"/>
                  </a:cubicBezTo>
                  <a:cubicBezTo>
                    <a:pt x="593852" y="598043"/>
                    <a:pt x="636143" y="704342"/>
                    <a:pt x="636143" y="704342"/>
                  </a:cubicBezTo>
                  <a:cubicBezTo>
                    <a:pt x="636143" y="704342"/>
                    <a:pt x="670433" y="598043"/>
                    <a:pt x="710057" y="598043"/>
                  </a:cubicBezTo>
                  <a:cubicBezTo>
                    <a:pt x="749681" y="598043"/>
                    <a:pt x="791972" y="704342"/>
                    <a:pt x="791972" y="704342"/>
                  </a:cubicBezTo>
                  <a:cubicBezTo>
                    <a:pt x="791972" y="704342"/>
                    <a:pt x="791972" y="704342"/>
                    <a:pt x="791972" y="728218"/>
                  </a:cubicBezTo>
                  <a:cubicBezTo>
                    <a:pt x="791972" y="728218"/>
                    <a:pt x="791972" y="728218"/>
                    <a:pt x="865886" y="728218"/>
                  </a:cubicBezTo>
                  <a:cubicBezTo>
                    <a:pt x="865886" y="728218"/>
                    <a:pt x="865886" y="728218"/>
                    <a:pt x="865886" y="653796"/>
                  </a:cubicBezTo>
                  <a:cubicBezTo>
                    <a:pt x="813054" y="643128"/>
                    <a:pt x="773430" y="595376"/>
                    <a:pt x="773430" y="539496"/>
                  </a:cubicBezTo>
                  <a:cubicBezTo>
                    <a:pt x="773430" y="483616"/>
                    <a:pt x="813054" y="435864"/>
                    <a:pt x="865886" y="425196"/>
                  </a:cubicBezTo>
                  <a:cubicBezTo>
                    <a:pt x="865886" y="425196"/>
                    <a:pt x="865886" y="425196"/>
                    <a:pt x="865886" y="295021"/>
                  </a:cubicBezTo>
                  <a:cubicBezTo>
                    <a:pt x="865886" y="295021"/>
                    <a:pt x="865886" y="295021"/>
                    <a:pt x="913384" y="295021"/>
                  </a:cubicBezTo>
                  <a:cubicBezTo>
                    <a:pt x="913384" y="295021"/>
                    <a:pt x="913384" y="295021"/>
                    <a:pt x="913384" y="425196"/>
                  </a:cubicBezTo>
                  <a:cubicBezTo>
                    <a:pt x="966216" y="435864"/>
                    <a:pt x="1005840" y="483616"/>
                    <a:pt x="1005840" y="539496"/>
                  </a:cubicBezTo>
                  <a:cubicBezTo>
                    <a:pt x="1005840" y="597916"/>
                    <a:pt x="966216" y="643128"/>
                    <a:pt x="913384" y="653796"/>
                  </a:cubicBezTo>
                  <a:cubicBezTo>
                    <a:pt x="913384" y="653796"/>
                    <a:pt x="913384" y="653796"/>
                    <a:pt x="913384" y="728218"/>
                  </a:cubicBezTo>
                  <a:cubicBezTo>
                    <a:pt x="913384" y="728218"/>
                    <a:pt x="913384" y="728218"/>
                    <a:pt x="976757" y="728218"/>
                  </a:cubicBezTo>
                  <a:cubicBezTo>
                    <a:pt x="976757" y="728218"/>
                    <a:pt x="976757" y="728218"/>
                    <a:pt x="976757" y="651129"/>
                  </a:cubicBezTo>
                  <a:cubicBezTo>
                    <a:pt x="976757" y="651129"/>
                    <a:pt x="976757" y="651129"/>
                    <a:pt x="1056005" y="651129"/>
                  </a:cubicBezTo>
                  <a:cubicBezTo>
                    <a:pt x="1056005" y="651129"/>
                    <a:pt x="1056005" y="651129"/>
                    <a:pt x="1056005" y="550164"/>
                  </a:cubicBezTo>
                  <a:cubicBezTo>
                    <a:pt x="1056005" y="550164"/>
                    <a:pt x="1056005" y="550164"/>
                    <a:pt x="1227709" y="550164"/>
                  </a:cubicBezTo>
                  <a:cubicBezTo>
                    <a:pt x="1227709" y="550164"/>
                    <a:pt x="1227709" y="550164"/>
                    <a:pt x="1227709" y="260477"/>
                  </a:cubicBezTo>
                  <a:cubicBezTo>
                    <a:pt x="1227709" y="260477"/>
                    <a:pt x="1227709" y="260477"/>
                    <a:pt x="1457452" y="260477"/>
                  </a:cubicBezTo>
                  <a:cubicBezTo>
                    <a:pt x="1457452" y="260477"/>
                    <a:pt x="1457452" y="260477"/>
                    <a:pt x="1457452" y="555498"/>
                  </a:cubicBezTo>
                  <a:cubicBezTo>
                    <a:pt x="1457452" y="555498"/>
                    <a:pt x="1457452" y="555498"/>
                    <a:pt x="1692529" y="555498"/>
                  </a:cubicBezTo>
                  <a:cubicBezTo>
                    <a:pt x="1692529" y="555498"/>
                    <a:pt x="1692529" y="555498"/>
                    <a:pt x="1692529" y="372110"/>
                  </a:cubicBezTo>
                  <a:cubicBezTo>
                    <a:pt x="1692529" y="372110"/>
                    <a:pt x="1692529" y="372110"/>
                    <a:pt x="1951355" y="372110"/>
                  </a:cubicBezTo>
                  <a:cubicBezTo>
                    <a:pt x="1951355" y="372110"/>
                    <a:pt x="1951355" y="372110"/>
                    <a:pt x="1951355" y="550164"/>
                  </a:cubicBezTo>
                  <a:cubicBezTo>
                    <a:pt x="1951355" y="550164"/>
                    <a:pt x="1951355" y="550164"/>
                    <a:pt x="2146808" y="550164"/>
                  </a:cubicBezTo>
                  <a:cubicBezTo>
                    <a:pt x="2146808" y="550164"/>
                    <a:pt x="2146808" y="550164"/>
                    <a:pt x="2146808" y="465074"/>
                  </a:cubicBezTo>
                  <a:cubicBezTo>
                    <a:pt x="2146808" y="465074"/>
                    <a:pt x="2146808" y="465074"/>
                    <a:pt x="2278888" y="467741"/>
                  </a:cubicBezTo>
                  <a:cubicBezTo>
                    <a:pt x="2278888" y="467741"/>
                    <a:pt x="2278888" y="467741"/>
                    <a:pt x="2278888" y="393319"/>
                  </a:cubicBezTo>
                  <a:cubicBezTo>
                    <a:pt x="2278888" y="393319"/>
                    <a:pt x="2278888" y="393319"/>
                    <a:pt x="2413635" y="393319"/>
                  </a:cubicBezTo>
                  <a:cubicBezTo>
                    <a:pt x="2413635" y="393319"/>
                    <a:pt x="2413635" y="393319"/>
                    <a:pt x="2413635" y="462407"/>
                  </a:cubicBezTo>
                  <a:cubicBezTo>
                    <a:pt x="2413635" y="462407"/>
                    <a:pt x="2413635" y="462407"/>
                    <a:pt x="2543048" y="462407"/>
                  </a:cubicBezTo>
                  <a:cubicBezTo>
                    <a:pt x="2543048" y="462407"/>
                    <a:pt x="2543048" y="462407"/>
                    <a:pt x="2543048" y="385318"/>
                  </a:cubicBezTo>
                  <a:cubicBezTo>
                    <a:pt x="2543048" y="385318"/>
                    <a:pt x="2543048" y="385318"/>
                    <a:pt x="2669794" y="387985"/>
                  </a:cubicBezTo>
                  <a:cubicBezTo>
                    <a:pt x="2669794" y="387985"/>
                    <a:pt x="2669794" y="387985"/>
                    <a:pt x="2669794" y="0"/>
                  </a:cubicBez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7680140" y="9448380"/>
            <a:ext cx="25920" cy="349920"/>
            <a:chOff x="0" y="0"/>
            <a:chExt cx="34560" cy="4665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4544" cy="466598"/>
            </a:xfrm>
            <a:custGeom>
              <a:avLst/>
              <a:gdLst/>
              <a:ahLst/>
              <a:cxnLst/>
              <a:rect l="l" t="t" r="r" b="b"/>
              <a:pathLst>
                <a:path w="34544" h="466598">
                  <a:moveTo>
                    <a:pt x="34544" y="0"/>
                  </a:moveTo>
                  <a:lnTo>
                    <a:pt x="0" y="0"/>
                  </a:lnTo>
                  <a:lnTo>
                    <a:pt x="0" y="466598"/>
                  </a:lnTo>
                  <a:lnTo>
                    <a:pt x="34544" y="466598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7593200" y="9448380"/>
            <a:ext cx="22680" cy="349920"/>
            <a:chOff x="0" y="0"/>
            <a:chExt cx="30240" cy="46656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0226" cy="466598"/>
            </a:xfrm>
            <a:custGeom>
              <a:avLst/>
              <a:gdLst/>
              <a:ahLst/>
              <a:cxnLst/>
              <a:rect l="l" t="t" r="r" b="b"/>
              <a:pathLst>
                <a:path w="30226" h="466598">
                  <a:moveTo>
                    <a:pt x="30226" y="0"/>
                  </a:moveTo>
                  <a:lnTo>
                    <a:pt x="0" y="0"/>
                  </a:lnTo>
                  <a:lnTo>
                    <a:pt x="0" y="466598"/>
                  </a:lnTo>
                  <a:lnTo>
                    <a:pt x="30226" y="466598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7600220" y="9462960"/>
            <a:ext cx="93420" cy="16740"/>
            <a:chOff x="0" y="0"/>
            <a:chExt cx="124560" cy="223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4587" cy="22352"/>
            </a:xfrm>
            <a:custGeom>
              <a:avLst/>
              <a:gdLst/>
              <a:ahLst/>
              <a:cxnLst/>
              <a:rect l="l" t="t" r="r" b="b"/>
              <a:pathLst>
                <a:path w="124587" h="22352">
                  <a:moveTo>
                    <a:pt x="124587" y="0"/>
                  </a:moveTo>
                  <a:lnTo>
                    <a:pt x="0" y="0"/>
                  </a:lnTo>
                  <a:lnTo>
                    <a:pt x="0" y="22352"/>
                  </a:lnTo>
                  <a:lnTo>
                    <a:pt x="124587" y="2235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7607240" y="9469980"/>
            <a:ext cx="80460" cy="80460"/>
            <a:chOff x="0" y="0"/>
            <a:chExt cx="107280" cy="1072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7315" cy="107315"/>
            </a:xfrm>
            <a:custGeom>
              <a:avLst/>
              <a:gdLst/>
              <a:ahLst/>
              <a:cxnLst/>
              <a:rect l="l" t="t" r="r" b="b"/>
              <a:pathLst>
                <a:path w="107315" h="107315">
                  <a:moveTo>
                    <a:pt x="10033" y="107315"/>
                  </a:moveTo>
                  <a:lnTo>
                    <a:pt x="107315" y="10033"/>
                  </a:lnTo>
                  <a:lnTo>
                    <a:pt x="97282" y="0"/>
                  </a:lnTo>
                  <a:lnTo>
                    <a:pt x="0" y="97282"/>
                  </a:lnTo>
                  <a:lnTo>
                    <a:pt x="10033" y="10731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7607240" y="9469980"/>
            <a:ext cx="80460" cy="80460"/>
            <a:chOff x="0" y="0"/>
            <a:chExt cx="107280" cy="10728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7315" cy="107315"/>
            </a:xfrm>
            <a:custGeom>
              <a:avLst/>
              <a:gdLst/>
              <a:ahLst/>
              <a:cxnLst/>
              <a:rect l="l" t="t" r="r" b="b"/>
              <a:pathLst>
                <a:path w="107315" h="107315">
                  <a:moveTo>
                    <a:pt x="107315" y="97282"/>
                  </a:moveTo>
                  <a:lnTo>
                    <a:pt x="10033" y="0"/>
                  </a:lnTo>
                  <a:lnTo>
                    <a:pt x="0" y="10033"/>
                  </a:lnTo>
                  <a:lnTo>
                    <a:pt x="97282" y="107315"/>
                  </a:lnTo>
                  <a:lnTo>
                    <a:pt x="107315" y="9728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7600220" y="9539640"/>
            <a:ext cx="93420" cy="16740"/>
            <a:chOff x="0" y="0"/>
            <a:chExt cx="124560" cy="2232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24587" cy="22352"/>
            </a:xfrm>
            <a:custGeom>
              <a:avLst/>
              <a:gdLst/>
              <a:ahLst/>
              <a:cxnLst/>
              <a:rect l="l" t="t" r="r" b="b"/>
              <a:pathLst>
                <a:path w="124587" h="22352">
                  <a:moveTo>
                    <a:pt x="124587" y="0"/>
                  </a:moveTo>
                  <a:lnTo>
                    <a:pt x="0" y="0"/>
                  </a:lnTo>
                  <a:lnTo>
                    <a:pt x="0" y="22352"/>
                  </a:lnTo>
                  <a:lnTo>
                    <a:pt x="124587" y="2235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7607240" y="9547200"/>
            <a:ext cx="80460" cy="79920"/>
            <a:chOff x="0" y="0"/>
            <a:chExt cx="107280" cy="10656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7315" cy="106553"/>
            </a:xfrm>
            <a:custGeom>
              <a:avLst/>
              <a:gdLst/>
              <a:ahLst/>
              <a:cxnLst/>
              <a:rect l="l" t="t" r="r" b="b"/>
              <a:pathLst>
                <a:path w="107315" h="106553">
                  <a:moveTo>
                    <a:pt x="10033" y="106553"/>
                  </a:moveTo>
                  <a:lnTo>
                    <a:pt x="107315" y="10033"/>
                  </a:lnTo>
                  <a:lnTo>
                    <a:pt x="97282" y="0"/>
                  </a:lnTo>
                  <a:lnTo>
                    <a:pt x="0" y="96520"/>
                  </a:lnTo>
                  <a:lnTo>
                    <a:pt x="10033" y="106553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7607240" y="9547200"/>
            <a:ext cx="80460" cy="79920"/>
            <a:chOff x="0" y="0"/>
            <a:chExt cx="107280" cy="10656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7315" cy="106553"/>
            </a:xfrm>
            <a:custGeom>
              <a:avLst/>
              <a:gdLst/>
              <a:ahLst/>
              <a:cxnLst/>
              <a:rect l="l" t="t" r="r" b="b"/>
              <a:pathLst>
                <a:path w="107315" h="106553">
                  <a:moveTo>
                    <a:pt x="107315" y="96520"/>
                  </a:moveTo>
                  <a:lnTo>
                    <a:pt x="10033" y="0"/>
                  </a:lnTo>
                  <a:lnTo>
                    <a:pt x="0" y="10033"/>
                  </a:lnTo>
                  <a:lnTo>
                    <a:pt x="97282" y="106553"/>
                  </a:lnTo>
                  <a:lnTo>
                    <a:pt x="107315" y="9652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7600220" y="9616320"/>
            <a:ext cx="93420" cy="16740"/>
            <a:chOff x="0" y="0"/>
            <a:chExt cx="124560" cy="2232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24587" cy="22352"/>
            </a:xfrm>
            <a:custGeom>
              <a:avLst/>
              <a:gdLst/>
              <a:ahLst/>
              <a:cxnLst/>
              <a:rect l="l" t="t" r="r" b="b"/>
              <a:pathLst>
                <a:path w="124587" h="22352">
                  <a:moveTo>
                    <a:pt x="124587" y="0"/>
                  </a:moveTo>
                  <a:lnTo>
                    <a:pt x="0" y="0"/>
                  </a:lnTo>
                  <a:lnTo>
                    <a:pt x="0" y="22352"/>
                  </a:lnTo>
                  <a:lnTo>
                    <a:pt x="124587" y="2235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7607240" y="9623340"/>
            <a:ext cx="80460" cy="80460"/>
            <a:chOff x="0" y="0"/>
            <a:chExt cx="107280" cy="10728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7315" cy="107315"/>
            </a:xfrm>
            <a:custGeom>
              <a:avLst/>
              <a:gdLst/>
              <a:ahLst/>
              <a:cxnLst/>
              <a:rect l="l" t="t" r="r" b="b"/>
              <a:pathLst>
                <a:path w="107315" h="107315">
                  <a:moveTo>
                    <a:pt x="10033" y="107315"/>
                  </a:moveTo>
                  <a:lnTo>
                    <a:pt x="107315" y="10033"/>
                  </a:lnTo>
                  <a:lnTo>
                    <a:pt x="97282" y="0"/>
                  </a:lnTo>
                  <a:lnTo>
                    <a:pt x="0" y="97282"/>
                  </a:lnTo>
                  <a:lnTo>
                    <a:pt x="10033" y="10731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7607240" y="9623340"/>
            <a:ext cx="80460" cy="80460"/>
            <a:chOff x="0" y="0"/>
            <a:chExt cx="107280" cy="10728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7315" cy="107315"/>
            </a:xfrm>
            <a:custGeom>
              <a:avLst/>
              <a:gdLst/>
              <a:ahLst/>
              <a:cxnLst/>
              <a:rect l="l" t="t" r="r" b="b"/>
              <a:pathLst>
                <a:path w="107315" h="107315">
                  <a:moveTo>
                    <a:pt x="107315" y="97282"/>
                  </a:moveTo>
                  <a:lnTo>
                    <a:pt x="10033" y="0"/>
                  </a:lnTo>
                  <a:lnTo>
                    <a:pt x="0" y="10033"/>
                  </a:lnTo>
                  <a:lnTo>
                    <a:pt x="97282" y="107315"/>
                  </a:lnTo>
                  <a:lnTo>
                    <a:pt x="107315" y="9728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7600220" y="9693000"/>
            <a:ext cx="93420" cy="16740"/>
            <a:chOff x="0" y="0"/>
            <a:chExt cx="124560" cy="2232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24587" cy="22352"/>
            </a:xfrm>
            <a:custGeom>
              <a:avLst/>
              <a:gdLst/>
              <a:ahLst/>
              <a:cxnLst/>
              <a:rect l="l" t="t" r="r" b="b"/>
              <a:pathLst>
                <a:path w="124587" h="22352">
                  <a:moveTo>
                    <a:pt x="124587" y="0"/>
                  </a:moveTo>
                  <a:lnTo>
                    <a:pt x="0" y="0"/>
                  </a:lnTo>
                  <a:lnTo>
                    <a:pt x="0" y="22352"/>
                  </a:lnTo>
                  <a:lnTo>
                    <a:pt x="124587" y="2235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7607240" y="9700560"/>
            <a:ext cx="80460" cy="79920"/>
            <a:chOff x="0" y="0"/>
            <a:chExt cx="107280" cy="10656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7315" cy="106553"/>
            </a:xfrm>
            <a:custGeom>
              <a:avLst/>
              <a:gdLst/>
              <a:ahLst/>
              <a:cxnLst/>
              <a:rect l="l" t="t" r="r" b="b"/>
              <a:pathLst>
                <a:path w="107315" h="106553">
                  <a:moveTo>
                    <a:pt x="10033" y="106553"/>
                  </a:moveTo>
                  <a:lnTo>
                    <a:pt x="107315" y="10033"/>
                  </a:lnTo>
                  <a:lnTo>
                    <a:pt x="97282" y="0"/>
                  </a:lnTo>
                  <a:lnTo>
                    <a:pt x="0" y="96520"/>
                  </a:lnTo>
                  <a:lnTo>
                    <a:pt x="10033" y="106553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7607240" y="9700560"/>
            <a:ext cx="80460" cy="79920"/>
            <a:chOff x="0" y="0"/>
            <a:chExt cx="107280" cy="10656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07315" cy="106553"/>
            </a:xfrm>
            <a:custGeom>
              <a:avLst/>
              <a:gdLst/>
              <a:ahLst/>
              <a:cxnLst/>
              <a:rect l="l" t="t" r="r" b="b"/>
              <a:pathLst>
                <a:path w="107315" h="106553">
                  <a:moveTo>
                    <a:pt x="107315" y="96520"/>
                  </a:moveTo>
                  <a:lnTo>
                    <a:pt x="10033" y="0"/>
                  </a:lnTo>
                  <a:lnTo>
                    <a:pt x="0" y="10033"/>
                  </a:lnTo>
                  <a:lnTo>
                    <a:pt x="97282" y="106553"/>
                  </a:lnTo>
                  <a:lnTo>
                    <a:pt x="107315" y="9652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7680140" y="9135180"/>
            <a:ext cx="25920" cy="335880"/>
            <a:chOff x="0" y="0"/>
            <a:chExt cx="34560" cy="44784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4544" cy="447802"/>
            </a:xfrm>
            <a:custGeom>
              <a:avLst/>
              <a:gdLst/>
              <a:ahLst/>
              <a:cxnLst/>
              <a:rect l="l" t="t" r="r" b="b"/>
              <a:pathLst>
                <a:path w="34544" h="447802">
                  <a:moveTo>
                    <a:pt x="34544" y="0"/>
                  </a:moveTo>
                  <a:lnTo>
                    <a:pt x="0" y="0"/>
                  </a:lnTo>
                  <a:lnTo>
                    <a:pt x="0" y="447802"/>
                  </a:lnTo>
                  <a:lnTo>
                    <a:pt x="34544" y="44780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7593200" y="9135180"/>
            <a:ext cx="22680" cy="335880"/>
            <a:chOff x="0" y="0"/>
            <a:chExt cx="30240" cy="44784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0226" cy="447802"/>
            </a:xfrm>
            <a:custGeom>
              <a:avLst/>
              <a:gdLst/>
              <a:ahLst/>
              <a:cxnLst/>
              <a:rect l="l" t="t" r="r" b="b"/>
              <a:pathLst>
                <a:path w="30226" h="447802">
                  <a:moveTo>
                    <a:pt x="30226" y="0"/>
                  </a:moveTo>
                  <a:lnTo>
                    <a:pt x="0" y="0"/>
                  </a:lnTo>
                  <a:lnTo>
                    <a:pt x="0" y="447802"/>
                  </a:lnTo>
                  <a:lnTo>
                    <a:pt x="30226" y="44780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7600220" y="9135180"/>
            <a:ext cx="93420" cy="16740"/>
            <a:chOff x="0" y="0"/>
            <a:chExt cx="124560" cy="2232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24587" cy="22352"/>
            </a:xfrm>
            <a:custGeom>
              <a:avLst/>
              <a:gdLst/>
              <a:ahLst/>
              <a:cxnLst/>
              <a:rect l="l" t="t" r="r" b="b"/>
              <a:pathLst>
                <a:path w="124587" h="22352">
                  <a:moveTo>
                    <a:pt x="124587" y="0"/>
                  </a:moveTo>
                  <a:lnTo>
                    <a:pt x="0" y="0"/>
                  </a:lnTo>
                  <a:lnTo>
                    <a:pt x="0" y="22352"/>
                  </a:lnTo>
                  <a:lnTo>
                    <a:pt x="124587" y="2235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7607240" y="9142740"/>
            <a:ext cx="80460" cy="79920"/>
            <a:chOff x="0" y="0"/>
            <a:chExt cx="107280" cy="10656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07315" cy="106553"/>
            </a:xfrm>
            <a:custGeom>
              <a:avLst/>
              <a:gdLst/>
              <a:ahLst/>
              <a:cxnLst/>
              <a:rect l="l" t="t" r="r" b="b"/>
              <a:pathLst>
                <a:path w="107315" h="106553">
                  <a:moveTo>
                    <a:pt x="10033" y="106553"/>
                  </a:moveTo>
                  <a:lnTo>
                    <a:pt x="107315" y="10033"/>
                  </a:lnTo>
                  <a:lnTo>
                    <a:pt x="97282" y="0"/>
                  </a:lnTo>
                  <a:lnTo>
                    <a:pt x="0" y="96520"/>
                  </a:lnTo>
                  <a:lnTo>
                    <a:pt x="10033" y="106553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7607240" y="9142740"/>
            <a:ext cx="80460" cy="79920"/>
            <a:chOff x="0" y="0"/>
            <a:chExt cx="107280" cy="10656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07315" cy="106553"/>
            </a:xfrm>
            <a:custGeom>
              <a:avLst/>
              <a:gdLst/>
              <a:ahLst/>
              <a:cxnLst/>
              <a:rect l="l" t="t" r="r" b="b"/>
              <a:pathLst>
                <a:path w="107315" h="106553">
                  <a:moveTo>
                    <a:pt x="107315" y="96520"/>
                  </a:moveTo>
                  <a:lnTo>
                    <a:pt x="10033" y="0"/>
                  </a:lnTo>
                  <a:lnTo>
                    <a:pt x="0" y="10033"/>
                  </a:lnTo>
                  <a:lnTo>
                    <a:pt x="97282" y="106553"/>
                  </a:lnTo>
                  <a:lnTo>
                    <a:pt x="107315" y="9652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7600220" y="9211860"/>
            <a:ext cx="93420" cy="16740"/>
            <a:chOff x="0" y="0"/>
            <a:chExt cx="124560" cy="2232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24587" cy="22352"/>
            </a:xfrm>
            <a:custGeom>
              <a:avLst/>
              <a:gdLst/>
              <a:ahLst/>
              <a:cxnLst/>
              <a:rect l="l" t="t" r="r" b="b"/>
              <a:pathLst>
                <a:path w="124587" h="22352">
                  <a:moveTo>
                    <a:pt x="124587" y="0"/>
                  </a:moveTo>
                  <a:lnTo>
                    <a:pt x="0" y="0"/>
                  </a:lnTo>
                  <a:lnTo>
                    <a:pt x="0" y="22352"/>
                  </a:lnTo>
                  <a:lnTo>
                    <a:pt x="124587" y="2235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7607240" y="9219420"/>
            <a:ext cx="80460" cy="80460"/>
            <a:chOff x="0" y="0"/>
            <a:chExt cx="107280" cy="10728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07315" cy="107315"/>
            </a:xfrm>
            <a:custGeom>
              <a:avLst/>
              <a:gdLst/>
              <a:ahLst/>
              <a:cxnLst/>
              <a:rect l="l" t="t" r="r" b="b"/>
              <a:pathLst>
                <a:path w="107315" h="107315">
                  <a:moveTo>
                    <a:pt x="10033" y="107315"/>
                  </a:moveTo>
                  <a:lnTo>
                    <a:pt x="107315" y="10033"/>
                  </a:lnTo>
                  <a:lnTo>
                    <a:pt x="97282" y="0"/>
                  </a:lnTo>
                  <a:lnTo>
                    <a:pt x="0" y="97282"/>
                  </a:lnTo>
                  <a:lnTo>
                    <a:pt x="10033" y="10731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7607240" y="9219420"/>
            <a:ext cx="80460" cy="80460"/>
            <a:chOff x="0" y="0"/>
            <a:chExt cx="107280" cy="10728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07315" cy="107315"/>
            </a:xfrm>
            <a:custGeom>
              <a:avLst/>
              <a:gdLst/>
              <a:ahLst/>
              <a:cxnLst/>
              <a:rect l="l" t="t" r="r" b="b"/>
              <a:pathLst>
                <a:path w="107315" h="107315">
                  <a:moveTo>
                    <a:pt x="107315" y="97282"/>
                  </a:moveTo>
                  <a:lnTo>
                    <a:pt x="10033" y="0"/>
                  </a:lnTo>
                  <a:lnTo>
                    <a:pt x="0" y="10033"/>
                  </a:lnTo>
                  <a:lnTo>
                    <a:pt x="97282" y="107315"/>
                  </a:lnTo>
                  <a:lnTo>
                    <a:pt x="107315" y="9728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7600220" y="9288540"/>
            <a:ext cx="93420" cy="16740"/>
            <a:chOff x="0" y="0"/>
            <a:chExt cx="124560" cy="2232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24587" cy="22352"/>
            </a:xfrm>
            <a:custGeom>
              <a:avLst/>
              <a:gdLst/>
              <a:ahLst/>
              <a:cxnLst/>
              <a:rect l="l" t="t" r="r" b="b"/>
              <a:pathLst>
                <a:path w="124587" h="22352">
                  <a:moveTo>
                    <a:pt x="124587" y="0"/>
                  </a:moveTo>
                  <a:lnTo>
                    <a:pt x="0" y="0"/>
                  </a:lnTo>
                  <a:lnTo>
                    <a:pt x="0" y="22352"/>
                  </a:lnTo>
                  <a:lnTo>
                    <a:pt x="124587" y="2235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7607240" y="9296100"/>
            <a:ext cx="80460" cy="79920"/>
            <a:chOff x="0" y="0"/>
            <a:chExt cx="107280" cy="10656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07315" cy="106553"/>
            </a:xfrm>
            <a:custGeom>
              <a:avLst/>
              <a:gdLst/>
              <a:ahLst/>
              <a:cxnLst/>
              <a:rect l="l" t="t" r="r" b="b"/>
              <a:pathLst>
                <a:path w="107315" h="106553">
                  <a:moveTo>
                    <a:pt x="10033" y="106553"/>
                  </a:moveTo>
                  <a:lnTo>
                    <a:pt x="107315" y="10033"/>
                  </a:lnTo>
                  <a:lnTo>
                    <a:pt x="97282" y="0"/>
                  </a:lnTo>
                  <a:lnTo>
                    <a:pt x="0" y="96520"/>
                  </a:lnTo>
                  <a:lnTo>
                    <a:pt x="10033" y="106553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7607240" y="9296100"/>
            <a:ext cx="80460" cy="79920"/>
            <a:chOff x="0" y="0"/>
            <a:chExt cx="107280" cy="10656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07315" cy="106553"/>
            </a:xfrm>
            <a:custGeom>
              <a:avLst/>
              <a:gdLst/>
              <a:ahLst/>
              <a:cxnLst/>
              <a:rect l="l" t="t" r="r" b="b"/>
              <a:pathLst>
                <a:path w="107315" h="106553">
                  <a:moveTo>
                    <a:pt x="107315" y="96520"/>
                  </a:moveTo>
                  <a:lnTo>
                    <a:pt x="10033" y="0"/>
                  </a:lnTo>
                  <a:lnTo>
                    <a:pt x="0" y="10033"/>
                  </a:lnTo>
                  <a:lnTo>
                    <a:pt x="97282" y="106553"/>
                  </a:lnTo>
                  <a:lnTo>
                    <a:pt x="107315" y="9652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7600220" y="9365220"/>
            <a:ext cx="93420" cy="16740"/>
            <a:chOff x="0" y="0"/>
            <a:chExt cx="124560" cy="2232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24587" cy="22352"/>
            </a:xfrm>
            <a:custGeom>
              <a:avLst/>
              <a:gdLst/>
              <a:ahLst/>
              <a:cxnLst/>
              <a:rect l="l" t="t" r="r" b="b"/>
              <a:pathLst>
                <a:path w="124587" h="22352">
                  <a:moveTo>
                    <a:pt x="124587" y="0"/>
                  </a:moveTo>
                  <a:lnTo>
                    <a:pt x="0" y="0"/>
                  </a:lnTo>
                  <a:lnTo>
                    <a:pt x="0" y="22352"/>
                  </a:lnTo>
                  <a:lnTo>
                    <a:pt x="124587" y="2235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7607240" y="9372780"/>
            <a:ext cx="80460" cy="80460"/>
            <a:chOff x="0" y="0"/>
            <a:chExt cx="107280" cy="10728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07315" cy="107315"/>
            </a:xfrm>
            <a:custGeom>
              <a:avLst/>
              <a:gdLst/>
              <a:ahLst/>
              <a:cxnLst/>
              <a:rect l="l" t="t" r="r" b="b"/>
              <a:pathLst>
                <a:path w="107315" h="107315">
                  <a:moveTo>
                    <a:pt x="10033" y="107315"/>
                  </a:moveTo>
                  <a:lnTo>
                    <a:pt x="107315" y="10033"/>
                  </a:lnTo>
                  <a:lnTo>
                    <a:pt x="97282" y="0"/>
                  </a:lnTo>
                  <a:lnTo>
                    <a:pt x="0" y="97282"/>
                  </a:lnTo>
                  <a:lnTo>
                    <a:pt x="10033" y="10731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7607240" y="9372780"/>
            <a:ext cx="80460" cy="80460"/>
            <a:chOff x="0" y="0"/>
            <a:chExt cx="107280" cy="10728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07315" cy="107315"/>
            </a:xfrm>
            <a:custGeom>
              <a:avLst/>
              <a:gdLst/>
              <a:ahLst/>
              <a:cxnLst/>
              <a:rect l="l" t="t" r="r" b="b"/>
              <a:pathLst>
                <a:path w="107315" h="107315">
                  <a:moveTo>
                    <a:pt x="107315" y="97282"/>
                  </a:moveTo>
                  <a:lnTo>
                    <a:pt x="10033" y="0"/>
                  </a:lnTo>
                  <a:lnTo>
                    <a:pt x="0" y="10033"/>
                  </a:lnTo>
                  <a:lnTo>
                    <a:pt x="97282" y="107315"/>
                  </a:lnTo>
                  <a:lnTo>
                    <a:pt x="107315" y="9728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7675280" y="8879220"/>
            <a:ext cx="11880" cy="257040"/>
            <a:chOff x="0" y="0"/>
            <a:chExt cx="15840" cy="34272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5875" cy="342773"/>
            </a:xfrm>
            <a:custGeom>
              <a:avLst/>
              <a:gdLst/>
              <a:ahLst/>
              <a:cxnLst/>
              <a:rect l="l" t="t" r="r" b="b"/>
              <a:pathLst>
                <a:path w="15875" h="342773">
                  <a:moveTo>
                    <a:pt x="15875" y="0"/>
                  </a:moveTo>
                  <a:lnTo>
                    <a:pt x="0" y="0"/>
                  </a:lnTo>
                  <a:lnTo>
                    <a:pt x="0" y="342773"/>
                  </a:lnTo>
                  <a:lnTo>
                    <a:pt x="15875" y="342773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7611560" y="8879220"/>
            <a:ext cx="14040" cy="257040"/>
            <a:chOff x="0" y="0"/>
            <a:chExt cx="18720" cy="34272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8669" cy="342773"/>
            </a:xfrm>
            <a:custGeom>
              <a:avLst/>
              <a:gdLst/>
              <a:ahLst/>
              <a:cxnLst/>
              <a:rect l="l" t="t" r="r" b="b"/>
              <a:pathLst>
                <a:path w="18669" h="342773">
                  <a:moveTo>
                    <a:pt x="18669" y="0"/>
                  </a:moveTo>
                  <a:lnTo>
                    <a:pt x="0" y="0"/>
                  </a:lnTo>
                  <a:lnTo>
                    <a:pt x="0" y="342773"/>
                  </a:lnTo>
                  <a:lnTo>
                    <a:pt x="18669" y="342773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7613720" y="8878680"/>
            <a:ext cx="71820" cy="12420"/>
            <a:chOff x="0" y="0"/>
            <a:chExt cx="95760" cy="1656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95758" cy="16510"/>
            </a:xfrm>
            <a:custGeom>
              <a:avLst/>
              <a:gdLst/>
              <a:ahLst/>
              <a:cxnLst/>
              <a:rect l="l" t="t" r="r" b="b"/>
              <a:pathLst>
                <a:path w="95758" h="16510">
                  <a:moveTo>
                    <a:pt x="957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95758" y="1651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17618580" y="8884080"/>
            <a:ext cx="62100" cy="61560"/>
            <a:chOff x="0" y="0"/>
            <a:chExt cx="82800" cy="8208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2804" cy="82042"/>
            </a:xfrm>
            <a:custGeom>
              <a:avLst/>
              <a:gdLst/>
              <a:ahLst/>
              <a:cxnLst/>
              <a:rect l="l" t="t" r="r" b="b"/>
              <a:pathLst>
                <a:path w="82804" h="82042">
                  <a:moveTo>
                    <a:pt x="7747" y="82042"/>
                  </a:moveTo>
                  <a:lnTo>
                    <a:pt x="82804" y="7747"/>
                  </a:lnTo>
                  <a:lnTo>
                    <a:pt x="75057" y="0"/>
                  </a:lnTo>
                  <a:lnTo>
                    <a:pt x="0" y="74295"/>
                  </a:lnTo>
                  <a:lnTo>
                    <a:pt x="7747" y="8204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7618580" y="8884080"/>
            <a:ext cx="62100" cy="61560"/>
            <a:chOff x="0" y="0"/>
            <a:chExt cx="82800" cy="8208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2804" cy="82042"/>
            </a:xfrm>
            <a:custGeom>
              <a:avLst/>
              <a:gdLst/>
              <a:ahLst/>
              <a:cxnLst/>
              <a:rect l="l" t="t" r="r" b="b"/>
              <a:pathLst>
                <a:path w="82804" h="82042">
                  <a:moveTo>
                    <a:pt x="82804" y="74295"/>
                  </a:moveTo>
                  <a:lnTo>
                    <a:pt x="7747" y="0"/>
                  </a:lnTo>
                  <a:lnTo>
                    <a:pt x="0" y="7747"/>
                  </a:lnTo>
                  <a:lnTo>
                    <a:pt x="75057" y="82042"/>
                  </a:lnTo>
                  <a:lnTo>
                    <a:pt x="82804" y="7429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17613720" y="8937540"/>
            <a:ext cx="71820" cy="12420"/>
            <a:chOff x="0" y="0"/>
            <a:chExt cx="95760" cy="1656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95758" cy="16510"/>
            </a:xfrm>
            <a:custGeom>
              <a:avLst/>
              <a:gdLst/>
              <a:ahLst/>
              <a:cxnLst/>
              <a:rect l="l" t="t" r="r" b="b"/>
              <a:pathLst>
                <a:path w="95758" h="16510">
                  <a:moveTo>
                    <a:pt x="957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95758" y="1651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17618580" y="8942400"/>
            <a:ext cx="62100" cy="62100"/>
            <a:chOff x="0" y="0"/>
            <a:chExt cx="82800" cy="8280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82804" cy="82804"/>
            </a:xfrm>
            <a:custGeom>
              <a:avLst/>
              <a:gdLst/>
              <a:ahLst/>
              <a:cxnLst/>
              <a:rect l="l" t="t" r="r" b="b"/>
              <a:pathLst>
                <a:path w="82804" h="82804">
                  <a:moveTo>
                    <a:pt x="7747" y="82804"/>
                  </a:moveTo>
                  <a:lnTo>
                    <a:pt x="82804" y="7747"/>
                  </a:lnTo>
                  <a:lnTo>
                    <a:pt x="75057" y="0"/>
                  </a:lnTo>
                  <a:lnTo>
                    <a:pt x="0" y="75057"/>
                  </a:lnTo>
                  <a:lnTo>
                    <a:pt x="7747" y="82804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17618580" y="8942400"/>
            <a:ext cx="62100" cy="62100"/>
            <a:chOff x="0" y="0"/>
            <a:chExt cx="82800" cy="828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2804" cy="82804"/>
            </a:xfrm>
            <a:custGeom>
              <a:avLst/>
              <a:gdLst/>
              <a:ahLst/>
              <a:cxnLst/>
              <a:rect l="l" t="t" r="r" b="b"/>
              <a:pathLst>
                <a:path w="82804" h="82804">
                  <a:moveTo>
                    <a:pt x="82804" y="75057"/>
                  </a:moveTo>
                  <a:lnTo>
                    <a:pt x="7747" y="0"/>
                  </a:lnTo>
                  <a:lnTo>
                    <a:pt x="0" y="7747"/>
                  </a:lnTo>
                  <a:lnTo>
                    <a:pt x="75057" y="82804"/>
                  </a:lnTo>
                  <a:lnTo>
                    <a:pt x="82804" y="75057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7613720" y="8995860"/>
            <a:ext cx="71820" cy="12420"/>
            <a:chOff x="0" y="0"/>
            <a:chExt cx="95760" cy="1656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95758" cy="16510"/>
            </a:xfrm>
            <a:custGeom>
              <a:avLst/>
              <a:gdLst/>
              <a:ahLst/>
              <a:cxnLst/>
              <a:rect l="l" t="t" r="r" b="b"/>
              <a:pathLst>
                <a:path w="95758" h="16510">
                  <a:moveTo>
                    <a:pt x="957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95758" y="1651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7618580" y="9001800"/>
            <a:ext cx="62100" cy="60480"/>
            <a:chOff x="0" y="0"/>
            <a:chExt cx="82800" cy="8064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82804" cy="80645"/>
            </a:xfrm>
            <a:custGeom>
              <a:avLst/>
              <a:gdLst/>
              <a:ahLst/>
              <a:cxnLst/>
              <a:rect l="l" t="t" r="r" b="b"/>
              <a:pathLst>
                <a:path w="82804" h="80645">
                  <a:moveTo>
                    <a:pt x="7747" y="80645"/>
                  </a:moveTo>
                  <a:lnTo>
                    <a:pt x="82804" y="6604"/>
                  </a:lnTo>
                  <a:lnTo>
                    <a:pt x="75057" y="0"/>
                  </a:lnTo>
                  <a:lnTo>
                    <a:pt x="0" y="74041"/>
                  </a:lnTo>
                  <a:lnTo>
                    <a:pt x="7747" y="8064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7618580" y="9001800"/>
            <a:ext cx="62100" cy="60480"/>
            <a:chOff x="0" y="0"/>
            <a:chExt cx="82800" cy="8064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2804" cy="80645"/>
            </a:xfrm>
            <a:custGeom>
              <a:avLst/>
              <a:gdLst/>
              <a:ahLst/>
              <a:cxnLst/>
              <a:rect l="l" t="t" r="r" b="b"/>
              <a:pathLst>
                <a:path w="82804" h="80645">
                  <a:moveTo>
                    <a:pt x="82804" y="74041"/>
                  </a:moveTo>
                  <a:lnTo>
                    <a:pt x="7747" y="0"/>
                  </a:lnTo>
                  <a:lnTo>
                    <a:pt x="0" y="6604"/>
                  </a:lnTo>
                  <a:lnTo>
                    <a:pt x="75057" y="80645"/>
                  </a:lnTo>
                  <a:lnTo>
                    <a:pt x="82804" y="74041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17613720" y="9055260"/>
            <a:ext cx="71820" cy="11880"/>
            <a:chOff x="0" y="0"/>
            <a:chExt cx="95760" cy="1584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95758" cy="15875"/>
            </a:xfrm>
            <a:custGeom>
              <a:avLst/>
              <a:gdLst/>
              <a:ahLst/>
              <a:cxnLst/>
              <a:rect l="l" t="t" r="r" b="b"/>
              <a:pathLst>
                <a:path w="95758" h="15875">
                  <a:moveTo>
                    <a:pt x="95758" y="0"/>
                  </a:moveTo>
                  <a:lnTo>
                    <a:pt x="0" y="0"/>
                  </a:lnTo>
                  <a:lnTo>
                    <a:pt x="0" y="15875"/>
                  </a:lnTo>
                  <a:lnTo>
                    <a:pt x="95758" y="1587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17618580" y="9060120"/>
            <a:ext cx="62100" cy="62100"/>
            <a:chOff x="0" y="0"/>
            <a:chExt cx="82800" cy="8280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82804" cy="82804"/>
            </a:xfrm>
            <a:custGeom>
              <a:avLst/>
              <a:gdLst/>
              <a:ahLst/>
              <a:cxnLst/>
              <a:rect l="l" t="t" r="r" b="b"/>
              <a:pathLst>
                <a:path w="82804" h="82804">
                  <a:moveTo>
                    <a:pt x="7747" y="82804"/>
                  </a:moveTo>
                  <a:lnTo>
                    <a:pt x="82804" y="7747"/>
                  </a:lnTo>
                  <a:lnTo>
                    <a:pt x="75057" y="0"/>
                  </a:lnTo>
                  <a:lnTo>
                    <a:pt x="0" y="75057"/>
                  </a:lnTo>
                  <a:lnTo>
                    <a:pt x="7747" y="82804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17618580" y="9060120"/>
            <a:ext cx="62100" cy="62100"/>
            <a:chOff x="0" y="0"/>
            <a:chExt cx="82800" cy="828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2804" cy="82804"/>
            </a:xfrm>
            <a:custGeom>
              <a:avLst/>
              <a:gdLst/>
              <a:ahLst/>
              <a:cxnLst/>
              <a:rect l="l" t="t" r="r" b="b"/>
              <a:pathLst>
                <a:path w="82804" h="82804">
                  <a:moveTo>
                    <a:pt x="82804" y="75057"/>
                  </a:moveTo>
                  <a:lnTo>
                    <a:pt x="7747" y="0"/>
                  </a:lnTo>
                  <a:lnTo>
                    <a:pt x="0" y="7747"/>
                  </a:lnTo>
                  <a:lnTo>
                    <a:pt x="75057" y="82804"/>
                  </a:lnTo>
                  <a:lnTo>
                    <a:pt x="82804" y="75057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7674200" y="8695620"/>
            <a:ext cx="11880" cy="195480"/>
            <a:chOff x="0" y="0"/>
            <a:chExt cx="15840" cy="26064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5875" cy="260604"/>
            </a:xfrm>
            <a:custGeom>
              <a:avLst/>
              <a:gdLst/>
              <a:ahLst/>
              <a:cxnLst/>
              <a:rect l="l" t="t" r="r" b="b"/>
              <a:pathLst>
                <a:path w="15875" h="260604">
                  <a:moveTo>
                    <a:pt x="15875" y="0"/>
                  </a:moveTo>
                  <a:lnTo>
                    <a:pt x="0" y="0"/>
                  </a:lnTo>
                  <a:lnTo>
                    <a:pt x="0" y="260604"/>
                  </a:lnTo>
                  <a:lnTo>
                    <a:pt x="15875" y="260604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17610480" y="8695620"/>
            <a:ext cx="14040" cy="195480"/>
            <a:chOff x="0" y="0"/>
            <a:chExt cx="18720" cy="26064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18669" cy="260604"/>
            </a:xfrm>
            <a:custGeom>
              <a:avLst/>
              <a:gdLst/>
              <a:ahLst/>
              <a:cxnLst/>
              <a:rect l="l" t="t" r="r" b="b"/>
              <a:pathLst>
                <a:path w="18669" h="260604">
                  <a:moveTo>
                    <a:pt x="18669" y="0"/>
                  </a:moveTo>
                  <a:lnTo>
                    <a:pt x="0" y="0"/>
                  </a:lnTo>
                  <a:lnTo>
                    <a:pt x="0" y="260604"/>
                  </a:lnTo>
                  <a:lnTo>
                    <a:pt x="18669" y="260604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7609400" y="8655660"/>
            <a:ext cx="75060" cy="49680"/>
            <a:chOff x="0" y="0"/>
            <a:chExt cx="100080" cy="6624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100076" cy="66294"/>
            </a:xfrm>
            <a:custGeom>
              <a:avLst/>
              <a:gdLst/>
              <a:ahLst/>
              <a:cxnLst/>
              <a:rect l="l" t="t" r="r" b="b"/>
              <a:pathLst>
                <a:path w="100076" h="66294">
                  <a:moveTo>
                    <a:pt x="0" y="66294"/>
                  </a:moveTo>
                  <a:lnTo>
                    <a:pt x="100076" y="66294"/>
                  </a:lnTo>
                  <a:lnTo>
                    <a:pt x="100076" y="44577"/>
                  </a:lnTo>
                  <a:lnTo>
                    <a:pt x="52578" y="0"/>
                  </a:lnTo>
                  <a:lnTo>
                    <a:pt x="0" y="14478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7618040" y="8698320"/>
            <a:ext cx="62100" cy="62100"/>
            <a:chOff x="0" y="0"/>
            <a:chExt cx="82800" cy="8280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82804" cy="82804"/>
            </a:xfrm>
            <a:custGeom>
              <a:avLst/>
              <a:gdLst/>
              <a:ahLst/>
              <a:cxnLst/>
              <a:rect l="l" t="t" r="r" b="b"/>
              <a:pathLst>
                <a:path w="82804" h="82804">
                  <a:moveTo>
                    <a:pt x="7747" y="82804"/>
                  </a:moveTo>
                  <a:lnTo>
                    <a:pt x="82804" y="8382"/>
                  </a:lnTo>
                  <a:lnTo>
                    <a:pt x="75057" y="0"/>
                  </a:lnTo>
                  <a:lnTo>
                    <a:pt x="0" y="75057"/>
                  </a:lnTo>
                  <a:lnTo>
                    <a:pt x="7747" y="82804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7618040" y="8698320"/>
            <a:ext cx="62100" cy="62100"/>
            <a:chOff x="0" y="0"/>
            <a:chExt cx="82800" cy="8280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82804" cy="82804"/>
            </a:xfrm>
            <a:custGeom>
              <a:avLst/>
              <a:gdLst/>
              <a:ahLst/>
              <a:cxnLst/>
              <a:rect l="l" t="t" r="r" b="b"/>
              <a:pathLst>
                <a:path w="82804" h="82804">
                  <a:moveTo>
                    <a:pt x="82804" y="75057"/>
                  </a:moveTo>
                  <a:lnTo>
                    <a:pt x="7747" y="0"/>
                  </a:lnTo>
                  <a:lnTo>
                    <a:pt x="0" y="8382"/>
                  </a:lnTo>
                  <a:lnTo>
                    <a:pt x="75057" y="82804"/>
                  </a:lnTo>
                  <a:lnTo>
                    <a:pt x="82804" y="75057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17612640" y="8751780"/>
            <a:ext cx="71820" cy="12420"/>
            <a:chOff x="0" y="0"/>
            <a:chExt cx="95760" cy="1656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95758" cy="16510"/>
            </a:xfrm>
            <a:custGeom>
              <a:avLst/>
              <a:gdLst/>
              <a:ahLst/>
              <a:cxnLst/>
              <a:rect l="l" t="t" r="r" b="b"/>
              <a:pathLst>
                <a:path w="95758" h="16510">
                  <a:moveTo>
                    <a:pt x="957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95758" y="1651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17618040" y="8756640"/>
            <a:ext cx="62100" cy="61560"/>
            <a:chOff x="0" y="0"/>
            <a:chExt cx="82800" cy="8208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82804" cy="82042"/>
            </a:xfrm>
            <a:custGeom>
              <a:avLst/>
              <a:gdLst/>
              <a:ahLst/>
              <a:cxnLst/>
              <a:rect l="l" t="t" r="r" b="b"/>
              <a:pathLst>
                <a:path w="82804" h="82042">
                  <a:moveTo>
                    <a:pt x="7747" y="82042"/>
                  </a:moveTo>
                  <a:lnTo>
                    <a:pt x="82804" y="7747"/>
                  </a:lnTo>
                  <a:lnTo>
                    <a:pt x="75057" y="0"/>
                  </a:lnTo>
                  <a:lnTo>
                    <a:pt x="0" y="74295"/>
                  </a:lnTo>
                  <a:lnTo>
                    <a:pt x="7747" y="8204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17618040" y="8756640"/>
            <a:ext cx="62100" cy="61560"/>
            <a:chOff x="0" y="0"/>
            <a:chExt cx="82800" cy="8208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82804" cy="82042"/>
            </a:xfrm>
            <a:custGeom>
              <a:avLst/>
              <a:gdLst/>
              <a:ahLst/>
              <a:cxnLst/>
              <a:rect l="l" t="t" r="r" b="b"/>
              <a:pathLst>
                <a:path w="82804" h="82042">
                  <a:moveTo>
                    <a:pt x="82804" y="74295"/>
                  </a:moveTo>
                  <a:lnTo>
                    <a:pt x="7747" y="0"/>
                  </a:lnTo>
                  <a:lnTo>
                    <a:pt x="0" y="7747"/>
                  </a:lnTo>
                  <a:lnTo>
                    <a:pt x="75057" y="82042"/>
                  </a:lnTo>
                  <a:lnTo>
                    <a:pt x="82804" y="7429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7612640" y="8810100"/>
            <a:ext cx="71820" cy="12420"/>
            <a:chOff x="0" y="0"/>
            <a:chExt cx="95760" cy="1656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95758" cy="16510"/>
            </a:xfrm>
            <a:custGeom>
              <a:avLst/>
              <a:gdLst/>
              <a:ahLst/>
              <a:cxnLst/>
              <a:rect l="l" t="t" r="r" b="b"/>
              <a:pathLst>
                <a:path w="95758" h="16510">
                  <a:moveTo>
                    <a:pt x="957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95758" y="1651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17618040" y="8815500"/>
            <a:ext cx="62100" cy="61020"/>
            <a:chOff x="0" y="0"/>
            <a:chExt cx="82800" cy="8136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82804" cy="81407"/>
            </a:xfrm>
            <a:custGeom>
              <a:avLst/>
              <a:gdLst/>
              <a:ahLst/>
              <a:cxnLst/>
              <a:rect l="l" t="t" r="r" b="b"/>
              <a:pathLst>
                <a:path w="82804" h="81407">
                  <a:moveTo>
                    <a:pt x="7747" y="81407"/>
                  </a:moveTo>
                  <a:lnTo>
                    <a:pt x="82804" y="6604"/>
                  </a:lnTo>
                  <a:lnTo>
                    <a:pt x="75057" y="0"/>
                  </a:lnTo>
                  <a:lnTo>
                    <a:pt x="0" y="74676"/>
                  </a:lnTo>
                  <a:lnTo>
                    <a:pt x="7747" y="8128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17618040" y="8815500"/>
            <a:ext cx="62100" cy="61020"/>
            <a:chOff x="0" y="0"/>
            <a:chExt cx="82800" cy="8136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82804" cy="81407"/>
            </a:xfrm>
            <a:custGeom>
              <a:avLst/>
              <a:gdLst/>
              <a:ahLst/>
              <a:cxnLst/>
              <a:rect l="l" t="t" r="r" b="b"/>
              <a:pathLst>
                <a:path w="82804" h="81407">
                  <a:moveTo>
                    <a:pt x="82804" y="74676"/>
                  </a:moveTo>
                  <a:lnTo>
                    <a:pt x="7747" y="0"/>
                  </a:lnTo>
                  <a:lnTo>
                    <a:pt x="0" y="6604"/>
                  </a:lnTo>
                  <a:lnTo>
                    <a:pt x="75057" y="81407"/>
                  </a:lnTo>
                  <a:lnTo>
                    <a:pt x="82804" y="74803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7675280" y="8836560"/>
            <a:ext cx="216000" cy="10260"/>
            <a:chOff x="0" y="0"/>
            <a:chExt cx="288000" cy="1368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288036" cy="13716"/>
            </a:xfrm>
            <a:custGeom>
              <a:avLst/>
              <a:gdLst/>
              <a:ahLst/>
              <a:cxnLst/>
              <a:rect l="l" t="t" r="r" b="b"/>
              <a:pathLst>
                <a:path w="288036" h="13716">
                  <a:moveTo>
                    <a:pt x="28803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88036" y="13716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7675280" y="8887860"/>
            <a:ext cx="216000" cy="11880"/>
            <a:chOff x="0" y="0"/>
            <a:chExt cx="288000" cy="1584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288036" cy="15875"/>
            </a:xfrm>
            <a:custGeom>
              <a:avLst/>
              <a:gdLst/>
              <a:ahLst/>
              <a:cxnLst/>
              <a:rect l="l" t="t" r="r" b="b"/>
              <a:pathLst>
                <a:path w="288036" h="15875">
                  <a:moveTo>
                    <a:pt x="288036" y="0"/>
                  </a:moveTo>
                  <a:lnTo>
                    <a:pt x="0" y="0"/>
                  </a:lnTo>
                  <a:lnTo>
                    <a:pt x="0" y="15875"/>
                  </a:lnTo>
                  <a:lnTo>
                    <a:pt x="288036" y="1587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7675280" y="8836560"/>
            <a:ext cx="9720" cy="60480"/>
            <a:chOff x="0" y="0"/>
            <a:chExt cx="12960" cy="80640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12954" cy="80645"/>
            </a:xfrm>
            <a:custGeom>
              <a:avLst/>
              <a:gdLst/>
              <a:ahLst/>
              <a:cxnLst/>
              <a:rect l="l" t="t" r="r" b="b"/>
              <a:pathLst>
                <a:path w="12954" h="80645">
                  <a:moveTo>
                    <a:pt x="12954" y="0"/>
                  </a:moveTo>
                  <a:lnTo>
                    <a:pt x="0" y="0"/>
                  </a:lnTo>
                  <a:lnTo>
                    <a:pt x="0" y="80645"/>
                  </a:lnTo>
                  <a:lnTo>
                    <a:pt x="12954" y="8064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17679060" y="8840880"/>
            <a:ext cx="51840" cy="51300"/>
            <a:chOff x="0" y="0"/>
            <a:chExt cx="69120" cy="6840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69088" cy="68453"/>
            </a:xfrm>
            <a:custGeom>
              <a:avLst/>
              <a:gdLst/>
              <a:ahLst/>
              <a:cxnLst/>
              <a:rect l="l" t="t" r="r" b="b"/>
              <a:pathLst>
                <a:path w="69088" h="68453">
                  <a:moveTo>
                    <a:pt x="69088" y="61722"/>
                  </a:moveTo>
                  <a:lnTo>
                    <a:pt x="6604" y="0"/>
                  </a:lnTo>
                  <a:lnTo>
                    <a:pt x="0" y="6604"/>
                  </a:lnTo>
                  <a:lnTo>
                    <a:pt x="62992" y="68453"/>
                  </a:lnTo>
                  <a:lnTo>
                    <a:pt x="69088" y="61849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7679060" y="8840880"/>
            <a:ext cx="51840" cy="51300"/>
            <a:chOff x="0" y="0"/>
            <a:chExt cx="69120" cy="6840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69088" cy="68326"/>
            </a:xfrm>
            <a:custGeom>
              <a:avLst/>
              <a:gdLst/>
              <a:ahLst/>
              <a:cxnLst/>
              <a:rect l="l" t="t" r="r" b="b"/>
              <a:pathLst>
                <a:path w="69088" h="68326">
                  <a:moveTo>
                    <a:pt x="62992" y="0"/>
                  </a:moveTo>
                  <a:lnTo>
                    <a:pt x="0" y="61722"/>
                  </a:lnTo>
                  <a:lnTo>
                    <a:pt x="6604" y="68326"/>
                  </a:lnTo>
                  <a:lnTo>
                    <a:pt x="69088" y="6604"/>
                  </a:lnTo>
                  <a:lnTo>
                    <a:pt x="62992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7722800" y="8836560"/>
            <a:ext cx="10260" cy="60480"/>
            <a:chOff x="0" y="0"/>
            <a:chExt cx="13680" cy="8064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3716" cy="80645"/>
            </a:xfrm>
            <a:custGeom>
              <a:avLst/>
              <a:gdLst/>
              <a:ahLst/>
              <a:cxnLst/>
              <a:rect l="l" t="t" r="r" b="b"/>
              <a:pathLst>
                <a:path w="13716" h="80645">
                  <a:moveTo>
                    <a:pt x="13716" y="0"/>
                  </a:moveTo>
                  <a:lnTo>
                    <a:pt x="0" y="0"/>
                  </a:lnTo>
                  <a:lnTo>
                    <a:pt x="0" y="80645"/>
                  </a:lnTo>
                  <a:lnTo>
                    <a:pt x="13716" y="8064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7728200" y="8840880"/>
            <a:ext cx="52920" cy="51300"/>
            <a:chOff x="0" y="0"/>
            <a:chExt cx="70560" cy="6840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70612" cy="68453"/>
            </a:xfrm>
            <a:custGeom>
              <a:avLst/>
              <a:gdLst/>
              <a:ahLst/>
              <a:cxnLst/>
              <a:rect l="l" t="t" r="r" b="b"/>
              <a:pathLst>
                <a:path w="70612" h="68453">
                  <a:moveTo>
                    <a:pt x="70612" y="61722"/>
                  </a:moveTo>
                  <a:lnTo>
                    <a:pt x="7239" y="0"/>
                  </a:lnTo>
                  <a:lnTo>
                    <a:pt x="0" y="6604"/>
                  </a:lnTo>
                  <a:lnTo>
                    <a:pt x="63881" y="68453"/>
                  </a:lnTo>
                  <a:lnTo>
                    <a:pt x="70485" y="61849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7728200" y="8840880"/>
            <a:ext cx="52920" cy="51300"/>
            <a:chOff x="0" y="0"/>
            <a:chExt cx="70560" cy="68400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70612" cy="68326"/>
            </a:xfrm>
            <a:custGeom>
              <a:avLst/>
              <a:gdLst/>
              <a:ahLst/>
              <a:cxnLst/>
              <a:rect l="l" t="t" r="r" b="b"/>
              <a:pathLst>
                <a:path w="70612" h="68326">
                  <a:moveTo>
                    <a:pt x="63881" y="0"/>
                  </a:moveTo>
                  <a:lnTo>
                    <a:pt x="0" y="61722"/>
                  </a:lnTo>
                  <a:lnTo>
                    <a:pt x="7239" y="68326"/>
                  </a:lnTo>
                  <a:lnTo>
                    <a:pt x="70612" y="6604"/>
                  </a:lnTo>
                  <a:lnTo>
                    <a:pt x="63881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7773560" y="8836560"/>
            <a:ext cx="10800" cy="60480"/>
            <a:chOff x="0" y="0"/>
            <a:chExt cx="14400" cy="80640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14351" cy="80645"/>
            </a:xfrm>
            <a:custGeom>
              <a:avLst/>
              <a:gdLst/>
              <a:ahLst/>
              <a:cxnLst/>
              <a:rect l="l" t="t" r="r" b="b"/>
              <a:pathLst>
                <a:path w="14351" h="80645">
                  <a:moveTo>
                    <a:pt x="14351" y="0"/>
                  </a:moveTo>
                  <a:lnTo>
                    <a:pt x="0" y="0"/>
                  </a:lnTo>
                  <a:lnTo>
                    <a:pt x="0" y="80645"/>
                  </a:lnTo>
                  <a:lnTo>
                    <a:pt x="14351" y="8064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17777340" y="8840880"/>
            <a:ext cx="51300" cy="51300"/>
            <a:chOff x="0" y="0"/>
            <a:chExt cx="68400" cy="6840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68453" cy="68453"/>
            </a:xfrm>
            <a:custGeom>
              <a:avLst/>
              <a:gdLst/>
              <a:ahLst/>
              <a:cxnLst/>
              <a:rect l="l" t="t" r="r" b="b"/>
              <a:pathLst>
                <a:path w="68453" h="68453">
                  <a:moveTo>
                    <a:pt x="68453" y="61722"/>
                  </a:moveTo>
                  <a:lnTo>
                    <a:pt x="5461" y="0"/>
                  </a:lnTo>
                  <a:lnTo>
                    <a:pt x="0" y="6604"/>
                  </a:lnTo>
                  <a:lnTo>
                    <a:pt x="61722" y="68453"/>
                  </a:lnTo>
                  <a:lnTo>
                    <a:pt x="68326" y="61849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7777340" y="8840880"/>
            <a:ext cx="51300" cy="51300"/>
            <a:chOff x="0" y="0"/>
            <a:chExt cx="68400" cy="6840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68453" cy="68326"/>
            </a:xfrm>
            <a:custGeom>
              <a:avLst/>
              <a:gdLst/>
              <a:ahLst/>
              <a:cxnLst/>
              <a:rect l="l" t="t" r="r" b="b"/>
              <a:pathLst>
                <a:path w="68453" h="68326">
                  <a:moveTo>
                    <a:pt x="61722" y="0"/>
                  </a:moveTo>
                  <a:lnTo>
                    <a:pt x="0" y="61722"/>
                  </a:lnTo>
                  <a:lnTo>
                    <a:pt x="5461" y="68326"/>
                  </a:lnTo>
                  <a:lnTo>
                    <a:pt x="68453" y="6604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17821620" y="8836560"/>
            <a:ext cx="11340" cy="60480"/>
            <a:chOff x="0" y="0"/>
            <a:chExt cx="15120" cy="8064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15113" cy="80645"/>
            </a:xfrm>
            <a:custGeom>
              <a:avLst/>
              <a:gdLst/>
              <a:ahLst/>
              <a:cxnLst/>
              <a:rect l="l" t="t" r="r" b="b"/>
              <a:pathLst>
                <a:path w="15113" h="80645">
                  <a:moveTo>
                    <a:pt x="15113" y="0"/>
                  </a:moveTo>
                  <a:lnTo>
                    <a:pt x="0" y="0"/>
                  </a:lnTo>
                  <a:lnTo>
                    <a:pt x="0" y="80645"/>
                  </a:lnTo>
                  <a:lnTo>
                    <a:pt x="15113" y="8064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17827560" y="8840880"/>
            <a:ext cx="51840" cy="51300"/>
            <a:chOff x="0" y="0"/>
            <a:chExt cx="69120" cy="6840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69088" cy="68453"/>
            </a:xfrm>
            <a:custGeom>
              <a:avLst/>
              <a:gdLst/>
              <a:ahLst/>
              <a:cxnLst/>
              <a:rect l="l" t="t" r="r" b="b"/>
              <a:pathLst>
                <a:path w="69088" h="68453">
                  <a:moveTo>
                    <a:pt x="69088" y="61722"/>
                  </a:moveTo>
                  <a:lnTo>
                    <a:pt x="7239" y="0"/>
                  </a:lnTo>
                  <a:lnTo>
                    <a:pt x="0" y="6604"/>
                  </a:lnTo>
                  <a:lnTo>
                    <a:pt x="62484" y="68453"/>
                  </a:lnTo>
                  <a:lnTo>
                    <a:pt x="69088" y="61849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58" name="Group 158"/>
          <p:cNvGrpSpPr/>
          <p:nvPr/>
        </p:nvGrpSpPr>
        <p:grpSpPr>
          <a:xfrm>
            <a:off x="17827560" y="8840880"/>
            <a:ext cx="51840" cy="51300"/>
            <a:chOff x="0" y="0"/>
            <a:chExt cx="69120" cy="6840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69088" cy="68326"/>
            </a:xfrm>
            <a:custGeom>
              <a:avLst/>
              <a:gdLst/>
              <a:ahLst/>
              <a:cxnLst/>
              <a:rect l="l" t="t" r="r" b="b"/>
              <a:pathLst>
                <a:path w="69088" h="68326">
                  <a:moveTo>
                    <a:pt x="62484" y="0"/>
                  </a:moveTo>
                  <a:lnTo>
                    <a:pt x="0" y="61722"/>
                  </a:lnTo>
                  <a:lnTo>
                    <a:pt x="7239" y="68326"/>
                  </a:lnTo>
                  <a:lnTo>
                    <a:pt x="69088" y="660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17385300" y="8836560"/>
            <a:ext cx="215460" cy="10260"/>
            <a:chOff x="0" y="0"/>
            <a:chExt cx="287280" cy="1368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287274" cy="13716"/>
            </a:xfrm>
            <a:custGeom>
              <a:avLst/>
              <a:gdLst/>
              <a:ahLst/>
              <a:cxnLst/>
              <a:rect l="l" t="t" r="r" b="b"/>
              <a:pathLst>
                <a:path w="287274" h="13716">
                  <a:moveTo>
                    <a:pt x="28727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87274" y="13716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62" name="Group 162"/>
          <p:cNvGrpSpPr/>
          <p:nvPr/>
        </p:nvGrpSpPr>
        <p:grpSpPr>
          <a:xfrm>
            <a:off x="17385300" y="8887860"/>
            <a:ext cx="215460" cy="11880"/>
            <a:chOff x="0" y="0"/>
            <a:chExt cx="287280" cy="1584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287274" cy="15875"/>
            </a:xfrm>
            <a:custGeom>
              <a:avLst/>
              <a:gdLst/>
              <a:ahLst/>
              <a:cxnLst/>
              <a:rect l="l" t="t" r="r" b="b"/>
              <a:pathLst>
                <a:path w="287274" h="15875">
                  <a:moveTo>
                    <a:pt x="287274" y="0"/>
                  </a:moveTo>
                  <a:lnTo>
                    <a:pt x="0" y="0"/>
                  </a:lnTo>
                  <a:lnTo>
                    <a:pt x="0" y="15875"/>
                  </a:lnTo>
                  <a:lnTo>
                    <a:pt x="287274" y="1587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17385300" y="8836560"/>
            <a:ext cx="9720" cy="60480"/>
            <a:chOff x="0" y="0"/>
            <a:chExt cx="12960" cy="8064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12954" cy="80645"/>
            </a:xfrm>
            <a:custGeom>
              <a:avLst/>
              <a:gdLst/>
              <a:ahLst/>
              <a:cxnLst/>
              <a:rect l="l" t="t" r="r" b="b"/>
              <a:pathLst>
                <a:path w="12954" h="80645">
                  <a:moveTo>
                    <a:pt x="12954" y="0"/>
                  </a:moveTo>
                  <a:lnTo>
                    <a:pt x="0" y="0"/>
                  </a:lnTo>
                  <a:lnTo>
                    <a:pt x="0" y="80645"/>
                  </a:lnTo>
                  <a:lnTo>
                    <a:pt x="12954" y="8064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66" name="Group 166"/>
          <p:cNvGrpSpPr/>
          <p:nvPr/>
        </p:nvGrpSpPr>
        <p:grpSpPr>
          <a:xfrm>
            <a:off x="17389620" y="8840880"/>
            <a:ext cx="51840" cy="51300"/>
            <a:chOff x="0" y="0"/>
            <a:chExt cx="69120" cy="6840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69215" cy="68453"/>
            </a:xfrm>
            <a:custGeom>
              <a:avLst/>
              <a:gdLst/>
              <a:ahLst/>
              <a:cxnLst/>
              <a:rect l="l" t="t" r="r" b="b"/>
              <a:pathLst>
                <a:path w="69215" h="68453">
                  <a:moveTo>
                    <a:pt x="69088" y="61722"/>
                  </a:moveTo>
                  <a:lnTo>
                    <a:pt x="6604" y="0"/>
                  </a:lnTo>
                  <a:lnTo>
                    <a:pt x="0" y="6604"/>
                  </a:lnTo>
                  <a:lnTo>
                    <a:pt x="63627" y="68453"/>
                  </a:lnTo>
                  <a:lnTo>
                    <a:pt x="69215" y="61849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17389620" y="8840880"/>
            <a:ext cx="51840" cy="51300"/>
            <a:chOff x="0" y="0"/>
            <a:chExt cx="69120" cy="6840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69088" cy="68326"/>
            </a:xfrm>
            <a:custGeom>
              <a:avLst/>
              <a:gdLst/>
              <a:ahLst/>
              <a:cxnLst/>
              <a:rect l="l" t="t" r="r" b="b"/>
              <a:pathLst>
                <a:path w="69088" h="68326">
                  <a:moveTo>
                    <a:pt x="63627" y="0"/>
                  </a:moveTo>
                  <a:lnTo>
                    <a:pt x="0" y="61722"/>
                  </a:lnTo>
                  <a:lnTo>
                    <a:pt x="6604" y="68326"/>
                  </a:lnTo>
                  <a:lnTo>
                    <a:pt x="69088" y="6604"/>
                  </a:lnTo>
                  <a:lnTo>
                    <a:pt x="63627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70" name="Group 170"/>
          <p:cNvGrpSpPr/>
          <p:nvPr/>
        </p:nvGrpSpPr>
        <p:grpSpPr>
          <a:xfrm>
            <a:off x="17434980" y="8836560"/>
            <a:ext cx="10800" cy="60480"/>
            <a:chOff x="0" y="0"/>
            <a:chExt cx="14400" cy="8064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14351" cy="80645"/>
            </a:xfrm>
            <a:custGeom>
              <a:avLst/>
              <a:gdLst/>
              <a:ahLst/>
              <a:cxnLst/>
              <a:rect l="l" t="t" r="r" b="b"/>
              <a:pathLst>
                <a:path w="14351" h="80645">
                  <a:moveTo>
                    <a:pt x="14351" y="0"/>
                  </a:moveTo>
                  <a:lnTo>
                    <a:pt x="0" y="0"/>
                  </a:lnTo>
                  <a:lnTo>
                    <a:pt x="0" y="80645"/>
                  </a:lnTo>
                  <a:lnTo>
                    <a:pt x="14351" y="8064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72" name="Group 172"/>
          <p:cNvGrpSpPr/>
          <p:nvPr/>
        </p:nvGrpSpPr>
        <p:grpSpPr>
          <a:xfrm>
            <a:off x="17437680" y="8840880"/>
            <a:ext cx="52380" cy="51300"/>
            <a:chOff x="0" y="0"/>
            <a:chExt cx="69840" cy="6840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69850" cy="68453"/>
            </a:xfrm>
            <a:custGeom>
              <a:avLst/>
              <a:gdLst/>
              <a:ahLst/>
              <a:cxnLst/>
              <a:rect l="l" t="t" r="r" b="b"/>
              <a:pathLst>
                <a:path w="69850" h="68453">
                  <a:moveTo>
                    <a:pt x="69850" y="61722"/>
                  </a:moveTo>
                  <a:lnTo>
                    <a:pt x="6604" y="0"/>
                  </a:lnTo>
                  <a:lnTo>
                    <a:pt x="0" y="6604"/>
                  </a:lnTo>
                  <a:lnTo>
                    <a:pt x="63246" y="68453"/>
                  </a:lnTo>
                  <a:lnTo>
                    <a:pt x="69850" y="61849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74" name="Group 174"/>
          <p:cNvGrpSpPr/>
          <p:nvPr/>
        </p:nvGrpSpPr>
        <p:grpSpPr>
          <a:xfrm>
            <a:off x="17437680" y="8840880"/>
            <a:ext cx="52380" cy="51300"/>
            <a:chOff x="0" y="0"/>
            <a:chExt cx="69840" cy="6840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69850" cy="68326"/>
            </a:xfrm>
            <a:custGeom>
              <a:avLst/>
              <a:gdLst/>
              <a:ahLst/>
              <a:cxnLst/>
              <a:rect l="l" t="t" r="r" b="b"/>
              <a:pathLst>
                <a:path w="69850" h="68326">
                  <a:moveTo>
                    <a:pt x="63246" y="0"/>
                  </a:moveTo>
                  <a:lnTo>
                    <a:pt x="0" y="61722"/>
                  </a:lnTo>
                  <a:lnTo>
                    <a:pt x="6604" y="68326"/>
                  </a:lnTo>
                  <a:lnTo>
                    <a:pt x="69850" y="6604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76" name="Group 176"/>
          <p:cNvGrpSpPr/>
          <p:nvPr/>
        </p:nvGrpSpPr>
        <p:grpSpPr>
          <a:xfrm>
            <a:off x="17484120" y="8836560"/>
            <a:ext cx="10800" cy="60480"/>
            <a:chOff x="0" y="0"/>
            <a:chExt cx="14400" cy="80640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14351" cy="80645"/>
            </a:xfrm>
            <a:custGeom>
              <a:avLst/>
              <a:gdLst/>
              <a:ahLst/>
              <a:cxnLst/>
              <a:rect l="l" t="t" r="r" b="b"/>
              <a:pathLst>
                <a:path w="14351" h="80645">
                  <a:moveTo>
                    <a:pt x="14351" y="0"/>
                  </a:moveTo>
                  <a:lnTo>
                    <a:pt x="0" y="0"/>
                  </a:lnTo>
                  <a:lnTo>
                    <a:pt x="0" y="80645"/>
                  </a:lnTo>
                  <a:lnTo>
                    <a:pt x="14351" y="8064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78" name="Group 178"/>
          <p:cNvGrpSpPr/>
          <p:nvPr/>
        </p:nvGrpSpPr>
        <p:grpSpPr>
          <a:xfrm>
            <a:off x="17488980" y="8840880"/>
            <a:ext cx="51840" cy="51300"/>
            <a:chOff x="0" y="0"/>
            <a:chExt cx="69120" cy="68400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69088" cy="68453"/>
            </a:xfrm>
            <a:custGeom>
              <a:avLst/>
              <a:gdLst/>
              <a:ahLst/>
              <a:cxnLst/>
              <a:rect l="l" t="t" r="r" b="b"/>
              <a:pathLst>
                <a:path w="69088" h="68453">
                  <a:moveTo>
                    <a:pt x="69088" y="61722"/>
                  </a:moveTo>
                  <a:lnTo>
                    <a:pt x="6604" y="0"/>
                  </a:lnTo>
                  <a:lnTo>
                    <a:pt x="0" y="6604"/>
                  </a:lnTo>
                  <a:lnTo>
                    <a:pt x="62484" y="68453"/>
                  </a:lnTo>
                  <a:lnTo>
                    <a:pt x="69088" y="61849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80" name="Group 180"/>
          <p:cNvGrpSpPr/>
          <p:nvPr/>
        </p:nvGrpSpPr>
        <p:grpSpPr>
          <a:xfrm>
            <a:off x="17488980" y="8840880"/>
            <a:ext cx="51840" cy="51300"/>
            <a:chOff x="0" y="0"/>
            <a:chExt cx="69120" cy="6840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69088" cy="68326"/>
            </a:xfrm>
            <a:custGeom>
              <a:avLst/>
              <a:gdLst/>
              <a:ahLst/>
              <a:cxnLst/>
              <a:rect l="l" t="t" r="r" b="b"/>
              <a:pathLst>
                <a:path w="69088" h="68326">
                  <a:moveTo>
                    <a:pt x="62484" y="0"/>
                  </a:moveTo>
                  <a:lnTo>
                    <a:pt x="0" y="61722"/>
                  </a:lnTo>
                  <a:lnTo>
                    <a:pt x="6604" y="68326"/>
                  </a:lnTo>
                  <a:lnTo>
                    <a:pt x="69088" y="660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82" name="Group 182"/>
          <p:cNvGrpSpPr/>
          <p:nvPr/>
        </p:nvGrpSpPr>
        <p:grpSpPr>
          <a:xfrm>
            <a:off x="17534340" y="8836560"/>
            <a:ext cx="9720" cy="60480"/>
            <a:chOff x="0" y="0"/>
            <a:chExt cx="12960" cy="8064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12954" cy="80645"/>
            </a:xfrm>
            <a:custGeom>
              <a:avLst/>
              <a:gdLst/>
              <a:ahLst/>
              <a:cxnLst/>
              <a:rect l="l" t="t" r="r" b="b"/>
              <a:pathLst>
                <a:path w="12954" h="80645">
                  <a:moveTo>
                    <a:pt x="12954" y="0"/>
                  </a:moveTo>
                  <a:lnTo>
                    <a:pt x="0" y="0"/>
                  </a:lnTo>
                  <a:lnTo>
                    <a:pt x="0" y="80645"/>
                  </a:lnTo>
                  <a:lnTo>
                    <a:pt x="12954" y="8064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84" name="Group 184"/>
          <p:cNvGrpSpPr/>
          <p:nvPr/>
        </p:nvGrpSpPr>
        <p:grpSpPr>
          <a:xfrm>
            <a:off x="17537040" y="8840880"/>
            <a:ext cx="51300" cy="51300"/>
            <a:chOff x="0" y="0"/>
            <a:chExt cx="68400" cy="68400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68453" cy="68453"/>
            </a:xfrm>
            <a:custGeom>
              <a:avLst/>
              <a:gdLst/>
              <a:ahLst/>
              <a:cxnLst/>
              <a:rect l="l" t="t" r="r" b="b"/>
              <a:pathLst>
                <a:path w="68453" h="68453">
                  <a:moveTo>
                    <a:pt x="68453" y="61722"/>
                  </a:moveTo>
                  <a:lnTo>
                    <a:pt x="6604" y="0"/>
                  </a:lnTo>
                  <a:lnTo>
                    <a:pt x="0" y="6604"/>
                  </a:lnTo>
                  <a:lnTo>
                    <a:pt x="61722" y="68453"/>
                  </a:lnTo>
                  <a:lnTo>
                    <a:pt x="68326" y="61849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86" name="Group 186"/>
          <p:cNvGrpSpPr/>
          <p:nvPr/>
        </p:nvGrpSpPr>
        <p:grpSpPr>
          <a:xfrm>
            <a:off x="17537040" y="8840880"/>
            <a:ext cx="51300" cy="51300"/>
            <a:chOff x="0" y="0"/>
            <a:chExt cx="68400" cy="6840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68453" cy="68326"/>
            </a:xfrm>
            <a:custGeom>
              <a:avLst/>
              <a:gdLst/>
              <a:ahLst/>
              <a:cxnLst/>
              <a:rect l="l" t="t" r="r" b="b"/>
              <a:pathLst>
                <a:path w="68453" h="68326">
                  <a:moveTo>
                    <a:pt x="61722" y="0"/>
                  </a:moveTo>
                  <a:lnTo>
                    <a:pt x="0" y="61722"/>
                  </a:lnTo>
                  <a:lnTo>
                    <a:pt x="6604" y="68326"/>
                  </a:lnTo>
                  <a:lnTo>
                    <a:pt x="68453" y="6604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88" name="Group 188"/>
          <p:cNvGrpSpPr/>
          <p:nvPr/>
        </p:nvGrpSpPr>
        <p:grpSpPr>
          <a:xfrm>
            <a:off x="17186040" y="8836560"/>
            <a:ext cx="216000" cy="10260"/>
            <a:chOff x="0" y="0"/>
            <a:chExt cx="288000" cy="13680"/>
          </a:xfrm>
        </p:grpSpPr>
        <p:sp>
          <p:nvSpPr>
            <p:cNvPr id="189" name="Freeform 189"/>
            <p:cNvSpPr/>
            <p:nvPr/>
          </p:nvSpPr>
          <p:spPr>
            <a:xfrm>
              <a:off x="0" y="0"/>
              <a:ext cx="288036" cy="13716"/>
            </a:xfrm>
            <a:custGeom>
              <a:avLst/>
              <a:gdLst/>
              <a:ahLst/>
              <a:cxnLst/>
              <a:rect l="l" t="t" r="r" b="b"/>
              <a:pathLst>
                <a:path w="288036" h="13716">
                  <a:moveTo>
                    <a:pt x="288036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88036" y="13716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90" name="Group 190"/>
          <p:cNvGrpSpPr/>
          <p:nvPr/>
        </p:nvGrpSpPr>
        <p:grpSpPr>
          <a:xfrm>
            <a:off x="17039700" y="8887860"/>
            <a:ext cx="361260" cy="11880"/>
            <a:chOff x="0" y="0"/>
            <a:chExt cx="481680" cy="1584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481711" cy="15875"/>
            </a:xfrm>
            <a:custGeom>
              <a:avLst/>
              <a:gdLst/>
              <a:ahLst/>
              <a:cxnLst/>
              <a:rect l="l" t="t" r="r" b="b"/>
              <a:pathLst>
                <a:path w="481711" h="15875">
                  <a:moveTo>
                    <a:pt x="0" y="0"/>
                  </a:moveTo>
                  <a:lnTo>
                    <a:pt x="0" y="15875"/>
                  </a:lnTo>
                  <a:lnTo>
                    <a:pt x="481711" y="15875"/>
                  </a:lnTo>
                  <a:lnTo>
                    <a:pt x="481711" y="0"/>
                  </a:lnTo>
                  <a:lnTo>
                    <a:pt x="510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92" name="Group 192"/>
          <p:cNvGrpSpPr/>
          <p:nvPr/>
        </p:nvGrpSpPr>
        <p:grpSpPr>
          <a:xfrm>
            <a:off x="17039700" y="8887860"/>
            <a:ext cx="361260" cy="11880"/>
            <a:chOff x="0" y="0"/>
            <a:chExt cx="481680" cy="1584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481711" cy="15875"/>
            </a:xfrm>
            <a:custGeom>
              <a:avLst/>
              <a:gdLst/>
              <a:ahLst/>
              <a:cxnLst/>
              <a:rect l="l" t="t" r="r" b="b"/>
              <a:pathLst>
                <a:path w="481711" h="15875">
                  <a:moveTo>
                    <a:pt x="0" y="0"/>
                  </a:moveTo>
                  <a:lnTo>
                    <a:pt x="0" y="15875"/>
                  </a:lnTo>
                  <a:lnTo>
                    <a:pt x="481711" y="15875"/>
                  </a:lnTo>
                  <a:lnTo>
                    <a:pt x="481711" y="0"/>
                  </a:lnTo>
                  <a:lnTo>
                    <a:pt x="51054" y="0"/>
                  </a:lnTo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94" name="Group 194"/>
          <p:cNvGrpSpPr/>
          <p:nvPr/>
        </p:nvGrpSpPr>
        <p:grpSpPr>
          <a:xfrm>
            <a:off x="17184960" y="8836560"/>
            <a:ext cx="10800" cy="60480"/>
            <a:chOff x="0" y="0"/>
            <a:chExt cx="14400" cy="80640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14351" cy="80645"/>
            </a:xfrm>
            <a:custGeom>
              <a:avLst/>
              <a:gdLst/>
              <a:ahLst/>
              <a:cxnLst/>
              <a:rect l="l" t="t" r="r" b="b"/>
              <a:pathLst>
                <a:path w="14351" h="80645">
                  <a:moveTo>
                    <a:pt x="14351" y="0"/>
                  </a:moveTo>
                  <a:lnTo>
                    <a:pt x="0" y="0"/>
                  </a:lnTo>
                  <a:lnTo>
                    <a:pt x="0" y="80645"/>
                  </a:lnTo>
                  <a:lnTo>
                    <a:pt x="14351" y="8064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96" name="Group 196"/>
          <p:cNvGrpSpPr/>
          <p:nvPr/>
        </p:nvGrpSpPr>
        <p:grpSpPr>
          <a:xfrm>
            <a:off x="17190360" y="8840880"/>
            <a:ext cx="51840" cy="51300"/>
            <a:chOff x="0" y="0"/>
            <a:chExt cx="69120" cy="68400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69088" cy="68453"/>
            </a:xfrm>
            <a:custGeom>
              <a:avLst/>
              <a:gdLst/>
              <a:ahLst/>
              <a:cxnLst/>
              <a:rect l="l" t="t" r="r" b="b"/>
              <a:pathLst>
                <a:path w="69088" h="68453">
                  <a:moveTo>
                    <a:pt x="69088" y="61722"/>
                  </a:moveTo>
                  <a:lnTo>
                    <a:pt x="6604" y="0"/>
                  </a:lnTo>
                  <a:lnTo>
                    <a:pt x="0" y="6604"/>
                  </a:lnTo>
                  <a:lnTo>
                    <a:pt x="62484" y="68453"/>
                  </a:lnTo>
                  <a:lnTo>
                    <a:pt x="69088" y="61849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98" name="Group 198"/>
          <p:cNvGrpSpPr/>
          <p:nvPr/>
        </p:nvGrpSpPr>
        <p:grpSpPr>
          <a:xfrm>
            <a:off x="17190360" y="8840880"/>
            <a:ext cx="51840" cy="51300"/>
            <a:chOff x="0" y="0"/>
            <a:chExt cx="69120" cy="6840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69088" cy="68326"/>
            </a:xfrm>
            <a:custGeom>
              <a:avLst/>
              <a:gdLst/>
              <a:ahLst/>
              <a:cxnLst/>
              <a:rect l="l" t="t" r="r" b="b"/>
              <a:pathLst>
                <a:path w="69088" h="68326">
                  <a:moveTo>
                    <a:pt x="62484" y="0"/>
                  </a:moveTo>
                  <a:lnTo>
                    <a:pt x="0" y="61722"/>
                  </a:lnTo>
                  <a:lnTo>
                    <a:pt x="6604" y="68326"/>
                  </a:lnTo>
                  <a:lnTo>
                    <a:pt x="69088" y="660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00" name="Group 200"/>
          <p:cNvGrpSpPr/>
          <p:nvPr/>
        </p:nvGrpSpPr>
        <p:grpSpPr>
          <a:xfrm>
            <a:off x="17235180" y="8836560"/>
            <a:ext cx="9720" cy="60480"/>
            <a:chOff x="0" y="0"/>
            <a:chExt cx="12960" cy="80640"/>
          </a:xfrm>
        </p:grpSpPr>
        <p:sp>
          <p:nvSpPr>
            <p:cNvPr id="201" name="Freeform 201"/>
            <p:cNvSpPr/>
            <p:nvPr/>
          </p:nvSpPr>
          <p:spPr>
            <a:xfrm>
              <a:off x="0" y="0"/>
              <a:ext cx="12954" cy="80645"/>
            </a:xfrm>
            <a:custGeom>
              <a:avLst/>
              <a:gdLst/>
              <a:ahLst/>
              <a:cxnLst/>
              <a:rect l="l" t="t" r="r" b="b"/>
              <a:pathLst>
                <a:path w="12954" h="80645">
                  <a:moveTo>
                    <a:pt x="12954" y="0"/>
                  </a:moveTo>
                  <a:lnTo>
                    <a:pt x="0" y="0"/>
                  </a:lnTo>
                  <a:lnTo>
                    <a:pt x="0" y="80645"/>
                  </a:lnTo>
                  <a:lnTo>
                    <a:pt x="12954" y="8064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02" name="Group 202"/>
          <p:cNvGrpSpPr/>
          <p:nvPr/>
        </p:nvGrpSpPr>
        <p:grpSpPr>
          <a:xfrm>
            <a:off x="17238420" y="8840880"/>
            <a:ext cx="51300" cy="51300"/>
            <a:chOff x="0" y="0"/>
            <a:chExt cx="68400" cy="68400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68453" cy="68453"/>
            </a:xfrm>
            <a:custGeom>
              <a:avLst/>
              <a:gdLst/>
              <a:ahLst/>
              <a:cxnLst/>
              <a:rect l="l" t="t" r="r" b="b"/>
              <a:pathLst>
                <a:path w="68453" h="68453">
                  <a:moveTo>
                    <a:pt x="68453" y="61722"/>
                  </a:moveTo>
                  <a:lnTo>
                    <a:pt x="6604" y="0"/>
                  </a:lnTo>
                  <a:lnTo>
                    <a:pt x="0" y="6604"/>
                  </a:lnTo>
                  <a:lnTo>
                    <a:pt x="62865" y="68453"/>
                  </a:lnTo>
                  <a:lnTo>
                    <a:pt x="68326" y="61849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04" name="Group 204"/>
          <p:cNvGrpSpPr/>
          <p:nvPr/>
        </p:nvGrpSpPr>
        <p:grpSpPr>
          <a:xfrm>
            <a:off x="17238420" y="8840880"/>
            <a:ext cx="51300" cy="51300"/>
            <a:chOff x="0" y="0"/>
            <a:chExt cx="68400" cy="6840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68453" cy="68326"/>
            </a:xfrm>
            <a:custGeom>
              <a:avLst/>
              <a:gdLst/>
              <a:ahLst/>
              <a:cxnLst/>
              <a:rect l="l" t="t" r="r" b="b"/>
              <a:pathLst>
                <a:path w="68453" h="68326">
                  <a:moveTo>
                    <a:pt x="62865" y="0"/>
                  </a:moveTo>
                  <a:lnTo>
                    <a:pt x="0" y="61722"/>
                  </a:lnTo>
                  <a:lnTo>
                    <a:pt x="6604" y="68326"/>
                  </a:lnTo>
                  <a:lnTo>
                    <a:pt x="68453" y="6604"/>
                  </a:lnTo>
                  <a:lnTo>
                    <a:pt x="62865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06" name="Group 206"/>
          <p:cNvGrpSpPr/>
          <p:nvPr/>
        </p:nvGrpSpPr>
        <p:grpSpPr>
          <a:xfrm>
            <a:off x="17284320" y="8836560"/>
            <a:ext cx="10800" cy="60480"/>
            <a:chOff x="0" y="0"/>
            <a:chExt cx="14400" cy="80640"/>
          </a:xfrm>
        </p:grpSpPr>
        <p:sp>
          <p:nvSpPr>
            <p:cNvPr id="207" name="Freeform 207"/>
            <p:cNvSpPr/>
            <p:nvPr/>
          </p:nvSpPr>
          <p:spPr>
            <a:xfrm>
              <a:off x="0" y="0"/>
              <a:ext cx="14351" cy="80645"/>
            </a:xfrm>
            <a:custGeom>
              <a:avLst/>
              <a:gdLst/>
              <a:ahLst/>
              <a:cxnLst/>
              <a:rect l="l" t="t" r="r" b="b"/>
              <a:pathLst>
                <a:path w="14351" h="80645">
                  <a:moveTo>
                    <a:pt x="14351" y="0"/>
                  </a:moveTo>
                  <a:lnTo>
                    <a:pt x="0" y="0"/>
                  </a:lnTo>
                  <a:lnTo>
                    <a:pt x="0" y="80645"/>
                  </a:lnTo>
                  <a:lnTo>
                    <a:pt x="14351" y="8064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08" name="Group 208"/>
          <p:cNvGrpSpPr/>
          <p:nvPr/>
        </p:nvGrpSpPr>
        <p:grpSpPr>
          <a:xfrm>
            <a:off x="17288640" y="8840880"/>
            <a:ext cx="52920" cy="51300"/>
            <a:chOff x="0" y="0"/>
            <a:chExt cx="70560" cy="68400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70612" cy="68453"/>
            </a:xfrm>
            <a:custGeom>
              <a:avLst/>
              <a:gdLst/>
              <a:ahLst/>
              <a:cxnLst/>
              <a:rect l="l" t="t" r="r" b="b"/>
              <a:pathLst>
                <a:path w="70612" h="68453">
                  <a:moveTo>
                    <a:pt x="70612" y="61722"/>
                  </a:moveTo>
                  <a:lnTo>
                    <a:pt x="6604" y="0"/>
                  </a:lnTo>
                  <a:lnTo>
                    <a:pt x="0" y="6604"/>
                  </a:lnTo>
                  <a:lnTo>
                    <a:pt x="63881" y="68453"/>
                  </a:lnTo>
                  <a:lnTo>
                    <a:pt x="70485" y="61849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10" name="Group 210"/>
          <p:cNvGrpSpPr/>
          <p:nvPr/>
        </p:nvGrpSpPr>
        <p:grpSpPr>
          <a:xfrm>
            <a:off x="17288640" y="8840880"/>
            <a:ext cx="52920" cy="51300"/>
            <a:chOff x="0" y="0"/>
            <a:chExt cx="70560" cy="6840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70612" cy="68326"/>
            </a:xfrm>
            <a:custGeom>
              <a:avLst/>
              <a:gdLst/>
              <a:ahLst/>
              <a:cxnLst/>
              <a:rect l="l" t="t" r="r" b="b"/>
              <a:pathLst>
                <a:path w="70612" h="68326">
                  <a:moveTo>
                    <a:pt x="63881" y="0"/>
                  </a:moveTo>
                  <a:lnTo>
                    <a:pt x="0" y="61722"/>
                  </a:lnTo>
                  <a:lnTo>
                    <a:pt x="6604" y="68326"/>
                  </a:lnTo>
                  <a:lnTo>
                    <a:pt x="70612" y="6604"/>
                  </a:lnTo>
                  <a:lnTo>
                    <a:pt x="63881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12" name="Group 212"/>
          <p:cNvGrpSpPr/>
          <p:nvPr/>
        </p:nvGrpSpPr>
        <p:grpSpPr>
          <a:xfrm>
            <a:off x="17334000" y="8836560"/>
            <a:ext cx="10800" cy="60480"/>
            <a:chOff x="0" y="0"/>
            <a:chExt cx="14400" cy="80640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14351" cy="80645"/>
            </a:xfrm>
            <a:custGeom>
              <a:avLst/>
              <a:gdLst/>
              <a:ahLst/>
              <a:cxnLst/>
              <a:rect l="l" t="t" r="r" b="b"/>
              <a:pathLst>
                <a:path w="14351" h="80645">
                  <a:moveTo>
                    <a:pt x="14351" y="0"/>
                  </a:moveTo>
                  <a:lnTo>
                    <a:pt x="0" y="0"/>
                  </a:lnTo>
                  <a:lnTo>
                    <a:pt x="0" y="80645"/>
                  </a:lnTo>
                  <a:lnTo>
                    <a:pt x="14351" y="80645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14" name="Group 214"/>
          <p:cNvGrpSpPr/>
          <p:nvPr/>
        </p:nvGrpSpPr>
        <p:grpSpPr>
          <a:xfrm>
            <a:off x="17337780" y="8840880"/>
            <a:ext cx="51300" cy="51300"/>
            <a:chOff x="0" y="0"/>
            <a:chExt cx="68400" cy="68400"/>
          </a:xfrm>
        </p:grpSpPr>
        <p:sp>
          <p:nvSpPr>
            <p:cNvPr id="215" name="Freeform 215"/>
            <p:cNvSpPr/>
            <p:nvPr/>
          </p:nvSpPr>
          <p:spPr>
            <a:xfrm>
              <a:off x="0" y="0"/>
              <a:ext cx="68453" cy="68453"/>
            </a:xfrm>
            <a:custGeom>
              <a:avLst/>
              <a:gdLst/>
              <a:ahLst/>
              <a:cxnLst/>
              <a:rect l="l" t="t" r="r" b="b"/>
              <a:pathLst>
                <a:path w="68453" h="68453">
                  <a:moveTo>
                    <a:pt x="68453" y="61722"/>
                  </a:moveTo>
                  <a:lnTo>
                    <a:pt x="6604" y="0"/>
                  </a:lnTo>
                  <a:lnTo>
                    <a:pt x="0" y="6604"/>
                  </a:lnTo>
                  <a:lnTo>
                    <a:pt x="61722" y="68453"/>
                  </a:lnTo>
                  <a:lnTo>
                    <a:pt x="68326" y="61849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16" name="Group 216"/>
          <p:cNvGrpSpPr/>
          <p:nvPr/>
        </p:nvGrpSpPr>
        <p:grpSpPr>
          <a:xfrm>
            <a:off x="17337780" y="8840880"/>
            <a:ext cx="51300" cy="51300"/>
            <a:chOff x="0" y="0"/>
            <a:chExt cx="68400" cy="68400"/>
          </a:xfrm>
        </p:grpSpPr>
        <p:sp>
          <p:nvSpPr>
            <p:cNvPr id="217" name="Freeform 217"/>
            <p:cNvSpPr/>
            <p:nvPr/>
          </p:nvSpPr>
          <p:spPr>
            <a:xfrm>
              <a:off x="0" y="0"/>
              <a:ext cx="68453" cy="68326"/>
            </a:xfrm>
            <a:custGeom>
              <a:avLst/>
              <a:gdLst/>
              <a:ahLst/>
              <a:cxnLst/>
              <a:rect l="l" t="t" r="r" b="b"/>
              <a:pathLst>
                <a:path w="68453" h="68326">
                  <a:moveTo>
                    <a:pt x="61722" y="0"/>
                  </a:moveTo>
                  <a:lnTo>
                    <a:pt x="0" y="61722"/>
                  </a:lnTo>
                  <a:lnTo>
                    <a:pt x="6604" y="68326"/>
                  </a:lnTo>
                  <a:lnTo>
                    <a:pt x="68453" y="6604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18" name="Group 218"/>
          <p:cNvGrpSpPr/>
          <p:nvPr/>
        </p:nvGrpSpPr>
        <p:grpSpPr>
          <a:xfrm>
            <a:off x="17548920" y="8803080"/>
            <a:ext cx="170640" cy="124200"/>
            <a:chOff x="0" y="0"/>
            <a:chExt cx="227520" cy="165600"/>
          </a:xfrm>
        </p:grpSpPr>
        <p:sp>
          <p:nvSpPr>
            <p:cNvPr id="219" name="Freeform 219"/>
            <p:cNvSpPr/>
            <p:nvPr/>
          </p:nvSpPr>
          <p:spPr>
            <a:xfrm>
              <a:off x="0" y="0"/>
              <a:ext cx="227457" cy="165608"/>
            </a:xfrm>
            <a:custGeom>
              <a:avLst/>
              <a:gdLst/>
              <a:ahLst/>
              <a:cxnLst/>
              <a:rect l="l" t="t" r="r" b="b"/>
              <a:pathLst>
                <a:path w="227457" h="165608">
                  <a:moveTo>
                    <a:pt x="0" y="165608"/>
                  </a:moveTo>
                  <a:cubicBezTo>
                    <a:pt x="227457" y="165608"/>
                    <a:pt x="227457" y="165608"/>
                    <a:pt x="227457" y="165608"/>
                  </a:cubicBezTo>
                  <a:cubicBezTo>
                    <a:pt x="227457" y="0"/>
                    <a:pt x="227457" y="0"/>
                    <a:pt x="227457" y="0"/>
                  </a:cubicBezTo>
                  <a:cubicBezTo>
                    <a:pt x="88773" y="0"/>
                    <a:pt x="88773" y="0"/>
                    <a:pt x="88773" y="0"/>
                  </a:cubicBezTo>
                  <a:cubicBezTo>
                    <a:pt x="40005" y="0"/>
                    <a:pt x="0" y="33401"/>
                    <a:pt x="0" y="74422"/>
                  </a:cubicBezTo>
                  <a:lnTo>
                    <a:pt x="0" y="165608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20" name="Group 220"/>
          <p:cNvGrpSpPr/>
          <p:nvPr/>
        </p:nvGrpSpPr>
        <p:grpSpPr>
          <a:xfrm>
            <a:off x="17876160" y="8821440"/>
            <a:ext cx="57240" cy="128520"/>
            <a:chOff x="0" y="0"/>
            <a:chExt cx="76320" cy="17136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76327" cy="171323"/>
            </a:xfrm>
            <a:custGeom>
              <a:avLst/>
              <a:gdLst/>
              <a:ahLst/>
              <a:cxnLst/>
              <a:rect l="l" t="t" r="r" b="b"/>
              <a:pathLst>
                <a:path w="76327" h="171323">
                  <a:moveTo>
                    <a:pt x="76327" y="0"/>
                  </a:moveTo>
                  <a:lnTo>
                    <a:pt x="0" y="0"/>
                  </a:lnTo>
                  <a:lnTo>
                    <a:pt x="0" y="171323"/>
                  </a:lnTo>
                  <a:lnTo>
                    <a:pt x="76327" y="171323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22" name="Group 222"/>
          <p:cNvGrpSpPr/>
          <p:nvPr/>
        </p:nvGrpSpPr>
        <p:grpSpPr>
          <a:xfrm>
            <a:off x="16852860" y="8638920"/>
            <a:ext cx="1034640" cy="255960"/>
            <a:chOff x="0" y="0"/>
            <a:chExt cx="1379520" cy="341280"/>
          </a:xfrm>
        </p:grpSpPr>
        <p:sp>
          <p:nvSpPr>
            <p:cNvPr id="223" name="Freeform 223"/>
            <p:cNvSpPr/>
            <p:nvPr/>
          </p:nvSpPr>
          <p:spPr>
            <a:xfrm>
              <a:off x="0" y="0"/>
              <a:ext cx="1379474" cy="341249"/>
            </a:xfrm>
            <a:custGeom>
              <a:avLst/>
              <a:gdLst/>
              <a:ahLst/>
              <a:cxnLst/>
              <a:rect l="l" t="t" r="r" b="b"/>
              <a:pathLst>
                <a:path w="1379474" h="341249">
                  <a:moveTo>
                    <a:pt x="8890" y="341249"/>
                  </a:moveTo>
                  <a:lnTo>
                    <a:pt x="1058164" y="26543"/>
                  </a:lnTo>
                  <a:lnTo>
                    <a:pt x="1363980" y="259842"/>
                  </a:lnTo>
                  <a:lnTo>
                    <a:pt x="1379474" y="242062"/>
                  </a:lnTo>
                  <a:lnTo>
                    <a:pt x="1062609" y="0"/>
                  </a:lnTo>
                  <a:lnTo>
                    <a:pt x="0" y="320167"/>
                  </a:lnTo>
                  <a:lnTo>
                    <a:pt x="8890" y="341249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24" name="Group 224"/>
          <p:cNvGrpSpPr/>
          <p:nvPr/>
        </p:nvGrpSpPr>
        <p:grpSpPr>
          <a:xfrm>
            <a:off x="16859880" y="8891640"/>
            <a:ext cx="11880" cy="265140"/>
            <a:chOff x="0" y="0"/>
            <a:chExt cx="15840" cy="353520"/>
          </a:xfrm>
        </p:grpSpPr>
        <p:sp>
          <p:nvSpPr>
            <p:cNvPr id="225" name="Freeform 225"/>
            <p:cNvSpPr/>
            <p:nvPr/>
          </p:nvSpPr>
          <p:spPr>
            <a:xfrm>
              <a:off x="0" y="0"/>
              <a:ext cx="15875" cy="353568"/>
            </a:xfrm>
            <a:custGeom>
              <a:avLst/>
              <a:gdLst/>
              <a:ahLst/>
              <a:cxnLst/>
              <a:rect l="l" t="t" r="r" b="b"/>
              <a:pathLst>
                <a:path w="15875" h="353568">
                  <a:moveTo>
                    <a:pt x="15875" y="0"/>
                  </a:moveTo>
                  <a:lnTo>
                    <a:pt x="0" y="0"/>
                  </a:lnTo>
                  <a:lnTo>
                    <a:pt x="0" y="353568"/>
                  </a:lnTo>
                  <a:lnTo>
                    <a:pt x="15875" y="353568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26" name="Group 226"/>
          <p:cNvGrpSpPr/>
          <p:nvPr/>
        </p:nvGrpSpPr>
        <p:grpSpPr>
          <a:xfrm>
            <a:off x="16767000" y="9145980"/>
            <a:ext cx="192780" cy="63180"/>
            <a:chOff x="0" y="0"/>
            <a:chExt cx="257040" cy="84240"/>
          </a:xfrm>
        </p:grpSpPr>
        <p:sp>
          <p:nvSpPr>
            <p:cNvPr id="227" name="Freeform 227"/>
            <p:cNvSpPr/>
            <p:nvPr/>
          </p:nvSpPr>
          <p:spPr>
            <a:xfrm>
              <a:off x="0" y="0"/>
              <a:ext cx="257048" cy="84201"/>
            </a:xfrm>
            <a:custGeom>
              <a:avLst/>
              <a:gdLst/>
              <a:ahLst/>
              <a:cxnLst/>
              <a:rect l="l" t="t" r="r" b="b"/>
              <a:pathLst>
                <a:path w="257048" h="84201">
                  <a:moveTo>
                    <a:pt x="257048" y="0"/>
                  </a:moveTo>
                  <a:lnTo>
                    <a:pt x="0" y="0"/>
                  </a:lnTo>
                  <a:lnTo>
                    <a:pt x="0" y="84201"/>
                  </a:lnTo>
                  <a:lnTo>
                    <a:pt x="257048" y="84201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28" name="Group 228"/>
          <p:cNvGrpSpPr/>
          <p:nvPr/>
        </p:nvGrpSpPr>
        <p:grpSpPr>
          <a:xfrm>
            <a:off x="16839360" y="9124380"/>
            <a:ext cx="49140" cy="32400"/>
            <a:chOff x="0" y="0"/>
            <a:chExt cx="65520" cy="43200"/>
          </a:xfrm>
        </p:grpSpPr>
        <p:sp>
          <p:nvSpPr>
            <p:cNvPr id="229" name="Freeform 229"/>
            <p:cNvSpPr/>
            <p:nvPr/>
          </p:nvSpPr>
          <p:spPr>
            <a:xfrm>
              <a:off x="0" y="0"/>
              <a:ext cx="65532" cy="43180"/>
            </a:xfrm>
            <a:custGeom>
              <a:avLst/>
              <a:gdLst/>
              <a:ahLst/>
              <a:cxnLst/>
              <a:rect l="l" t="t" r="r" b="b"/>
              <a:pathLst>
                <a:path w="65532" h="43180">
                  <a:moveTo>
                    <a:pt x="65532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65532" y="4318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30" name="Group 230"/>
          <p:cNvGrpSpPr/>
          <p:nvPr/>
        </p:nvGrpSpPr>
        <p:grpSpPr>
          <a:xfrm>
            <a:off x="16996500" y="8835480"/>
            <a:ext cx="201960" cy="9720"/>
            <a:chOff x="0" y="0"/>
            <a:chExt cx="269280" cy="12960"/>
          </a:xfrm>
        </p:grpSpPr>
        <p:sp>
          <p:nvSpPr>
            <p:cNvPr id="231" name="Freeform 231"/>
            <p:cNvSpPr/>
            <p:nvPr/>
          </p:nvSpPr>
          <p:spPr>
            <a:xfrm>
              <a:off x="0" y="0"/>
              <a:ext cx="269240" cy="12954"/>
            </a:xfrm>
            <a:custGeom>
              <a:avLst/>
              <a:gdLst/>
              <a:ahLst/>
              <a:cxnLst/>
              <a:rect l="l" t="t" r="r" b="b"/>
              <a:pathLst>
                <a:path w="269240" h="12954">
                  <a:moveTo>
                    <a:pt x="269240" y="0"/>
                  </a:moveTo>
                  <a:lnTo>
                    <a:pt x="0" y="0"/>
                  </a:lnTo>
                  <a:lnTo>
                    <a:pt x="0" y="12954"/>
                  </a:lnTo>
                  <a:lnTo>
                    <a:pt x="269240" y="12954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32" name="Group 232"/>
          <p:cNvGrpSpPr/>
          <p:nvPr/>
        </p:nvGrpSpPr>
        <p:grpSpPr>
          <a:xfrm>
            <a:off x="16861500" y="8874360"/>
            <a:ext cx="336960" cy="23220"/>
            <a:chOff x="0" y="0"/>
            <a:chExt cx="449280" cy="30960"/>
          </a:xfrm>
        </p:grpSpPr>
        <p:sp>
          <p:nvSpPr>
            <p:cNvPr id="233" name="Freeform 233"/>
            <p:cNvSpPr/>
            <p:nvPr/>
          </p:nvSpPr>
          <p:spPr>
            <a:xfrm>
              <a:off x="0" y="0"/>
              <a:ext cx="449326" cy="30988"/>
            </a:xfrm>
            <a:custGeom>
              <a:avLst/>
              <a:gdLst/>
              <a:ahLst/>
              <a:cxnLst/>
              <a:rect l="l" t="t" r="r" b="b"/>
              <a:pathLst>
                <a:path w="449326" h="30988">
                  <a:moveTo>
                    <a:pt x="449326" y="30988"/>
                  </a:moveTo>
                  <a:lnTo>
                    <a:pt x="449326" y="16637"/>
                  </a:lnTo>
                  <a:lnTo>
                    <a:pt x="47625" y="16637"/>
                  </a:lnTo>
                  <a:lnTo>
                    <a:pt x="42164" y="0"/>
                  </a:lnTo>
                  <a:lnTo>
                    <a:pt x="0" y="16637"/>
                  </a:lnTo>
                  <a:lnTo>
                    <a:pt x="0" y="30988"/>
                  </a:lnTo>
                  <a:lnTo>
                    <a:pt x="449326" y="30988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34" name="Group 234"/>
          <p:cNvGrpSpPr/>
          <p:nvPr/>
        </p:nvGrpSpPr>
        <p:grpSpPr>
          <a:xfrm>
            <a:off x="16995420" y="8835480"/>
            <a:ext cx="9180" cy="56160"/>
            <a:chOff x="0" y="0"/>
            <a:chExt cx="12240" cy="74880"/>
          </a:xfrm>
        </p:grpSpPr>
        <p:sp>
          <p:nvSpPr>
            <p:cNvPr id="235" name="Freeform 235"/>
            <p:cNvSpPr/>
            <p:nvPr/>
          </p:nvSpPr>
          <p:spPr>
            <a:xfrm>
              <a:off x="0" y="0"/>
              <a:ext cx="12192" cy="74930"/>
            </a:xfrm>
            <a:custGeom>
              <a:avLst/>
              <a:gdLst/>
              <a:ahLst/>
              <a:cxnLst/>
              <a:rect l="l" t="t" r="r" b="b"/>
              <a:pathLst>
                <a:path w="12192" h="74930">
                  <a:moveTo>
                    <a:pt x="12192" y="0"/>
                  </a:moveTo>
                  <a:lnTo>
                    <a:pt x="0" y="0"/>
                  </a:lnTo>
                  <a:lnTo>
                    <a:pt x="0" y="74930"/>
                  </a:lnTo>
                  <a:lnTo>
                    <a:pt x="12192" y="7493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36" name="Group 236"/>
          <p:cNvGrpSpPr/>
          <p:nvPr/>
        </p:nvGrpSpPr>
        <p:grpSpPr>
          <a:xfrm>
            <a:off x="16951680" y="8853300"/>
            <a:ext cx="9720" cy="35100"/>
            <a:chOff x="0" y="0"/>
            <a:chExt cx="12960" cy="46800"/>
          </a:xfrm>
        </p:grpSpPr>
        <p:sp>
          <p:nvSpPr>
            <p:cNvPr id="237" name="Freeform 237"/>
            <p:cNvSpPr/>
            <p:nvPr/>
          </p:nvSpPr>
          <p:spPr>
            <a:xfrm>
              <a:off x="0" y="0"/>
              <a:ext cx="12954" cy="46863"/>
            </a:xfrm>
            <a:custGeom>
              <a:avLst/>
              <a:gdLst/>
              <a:ahLst/>
              <a:cxnLst/>
              <a:rect l="l" t="t" r="r" b="b"/>
              <a:pathLst>
                <a:path w="12954" h="46863">
                  <a:moveTo>
                    <a:pt x="12954" y="0"/>
                  </a:moveTo>
                  <a:lnTo>
                    <a:pt x="0" y="0"/>
                  </a:lnTo>
                  <a:lnTo>
                    <a:pt x="0" y="46863"/>
                  </a:lnTo>
                  <a:lnTo>
                    <a:pt x="12954" y="46863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38" name="Group 238"/>
          <p:cNvGrpSpPr/>
          <p:nvPr/>
        </p:nvGrpSpPr>
        <p:grpSpPr>
          <a:xfrm>
            <a:off x="17000820" y="8839800"/>
            <a:ext cx="48600" cy="48600"/>
            <a:chOff x="0" y="0"/>
            <a:chExt cx="64800" cy="64800"/>
          </a:xfrm>
        </p:grpSpPr>
        <p:sp>
          <p:nvSpPr>
            <p:cNvPr id="239" name="Freeform 239"/>
            <p:cNvSpPr/>
            <p:nvPr/>
          </p:nvSpPr>
          <p:spPr>
            <a:xfrm>
              <a:off x="0" y="0"/>
              <a:ext cx="64770" cy="64770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64770" y="58166"/>
                  </a:moveTo>
                  <a:lnTo>
                    <a:pt x="5588" y="0"/>
                  </a:lnTo>
                  <a:lnTo>
                    <a:pt x="0" y="6096"/>
                  </a:lnTo>
                  <a:lnTo>
                    <a:pt x="58166" y="64770"/>
                  </a:lnTo>
                  <a:lnTo>
                    <a:pt x="64770" y="58166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40" name="Group 240"/>
          <p:cNvGrpSpPr/>
          <p:nvPr/>
        </p:nvGrpSpPr>
        <p:grpSpPr>
          <a:xfrm>
            <a:off x="16963020" y="8851680"/>
            <a:ext cx="37260" cy="36720"/>
            <a:chOff x="0" y="0"/>
            <a:chExt cx="49680" cy="4896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49657" cy="49022"/>
            </a:xfrm>
            <a:custGeom>
              <a:avLst/>
              <a:gdLst/>
              <a:ahLst/>
              <a:cxnLst/>
              <a:rect l="l" t="t" r="r" b="b"/>
              <a:pathLst>
                <a:path w="49657" h="49022">
                  <a:moveTo>
                    <a:pt x="49657" y="43434"/>
                  </a:moveTo>
                  <a:lnTo>
                    <a:pt x="6604" y="0"/>
                  </a:lnTo>
                  <a:lnTo>
                    <a:pt x="0" y="5588"/>
                  </a:lnTo>
                  <a:lnTo>
                    <a:pt x="43053" y="49022"/>
                  </a:lnTo>
                  <a:lnTo>
                    <a:pt x="49657" y="43434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42" name="Group 242"/>
          <p:cNvGrpSpPr/>
          <p:nvPr/>
        </p:nvGrpSpPr>
        <p:grpSpPr>
          <a:xfrm>
            <a:off x="17000820" y="8839800"/>
            <a:ext cx="48600" cy="48600"/>
            <a:chOff x="0" y="0"/>
            <a:chExt cx="64800" cy="64800"/>
          </a:xfrm>
        </p:grpSpPr>
        <p:sp>
          <p:nvSpPr>
            <p:cNvPr id="243" name="Freeform 243"/>
            <p:cNvSpPr/>
            <p:nvPr/>
          </p:nvSpPr>
          <p:spPr>
            <a:xfrm>
              <a:off x="0" y="0"/>
              <a:ext cx="64770" cy="64770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58166" y="0"/>
                  </a:moveTo>
                  <a:lnTo>
                    <a:pt x="0" y="58166"/>
                  </a:lnTo>
                  <a:lnTo>
                    <a:pt x="5588" y="64770"/>
                  </a:lnTo>
                  <a:lnTo>
                    <a:pt x="64770" y="6096"/>
                  </a:lnTo>
                  <a:lnTo>
                    <a:pt x="58166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44" name="Group 244"/>
          <p:cNvGrpSpPr/>
          <p:nvPr/>
        </p:nvGrpSpPr>
        <p:grpSpPr>
          <a:xfrm>
            <a:off x="17042400" y="8835480"/>
            <a:ext cx="9720" cy="56160"/>
            <a:chOff x="0" y="0"/>
            <a:chExt cx="12960" cy="74880"/>
          </a:xfrm>
        </p:grpSpPr>
        <p:sp>
          <p:nvSpPr>
            <p:cNvPr id="245" name="Freeform 245"/>
            <p:cNvSpPr/>
            <p:nvPr/>
          </p:nvSpPr>
          <p:spPr>
            <a:xfrm>
              <a:off x="0" y="0"/>
              <a:ext cx="12954" cy="74930"/>
            </a:xfrm>
            <a:custGeom>
              <a:avLst/>
              <a:gdLst/>
              <a:ahLst/>
              <a:cxnLst/>
              <a:rect l="l" t="t" r="r" b="b"/>
              <a:pathLst>
                <a:path w="12954" h="74930">
                  <a:moveTo>
                    <a:pt x="12954" y="0"/>
                  </a:moveTo>
                  <a:lnTo>
                    <a:pt x="0" y="0"/>
                  </a:lnTo>
                  <a:lnTo>
                    <a:pt x="0" y="74930"/>
                  </a:lnTo>
                  <a:lnTo>
                    <a:pt x="12954" y="7493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46" name="Group 246"/>
          <p:cNvGrpSpPr/>
          <p:nvPr/>
        </p:nvGrpSpPr>
        <p:grpSpPr>
          <a:xfrm>
            <a:off x="17045640" y="8839800"/>
            <a:ext cx="48060" cy="48600"/>
            <a:chOff x="0" y="0"/>
            <a:chExt cx="64080" cy="64800"/>
          </a:xfrm>
        </p:grpSpPr>
        <p:sp>
          <p:nvSpPr>
            <p:cNvPr id="247" name="Freeform 247"/>
            <p:cNvSpPr/>
            <p:nvPr/>
          </p:nvSpPr>
          <p:spPr>
            <a:xfrm>
              <a:off x="0" y="0"/>
              <a:ext cx="64135" cy="64770"/>
            </a:xfrm>
            <a:custGeom>
              <a:avLst/>
              <a:gdLst/>
              <a:ahLst/>
              <a:cxnLst/>
              <a:rect l="l" t="t" r="r" b="b"/>
              <a:pathLst>
                <a:path w="64135" h="64770">
                  <a:moveTo>
                    <a:pt x="64135" y="58166"/>
                  </a:moveTo>
                  <a:lnTo>
                    <a:pt x="6604" y="0"/>
                  </a:lnTo>
                  <a:lnTo>
                    <a:pt x="0" y="6096"/>
                  </a:lnTo>
                  <a:lnTo>
                    <a:pt x="58547" y="64770"/>
                  </a:lnTo>
                  <a:lnTo>
                    <a:pt x="64008" y="58166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48" name="Group 248"/>
          <p:cNvGrpSpPr/>
          <p:nvPr/>
        </p:nvGrpSpPr>
        <p:grpSpPr>
          <a:xfrm>
            <a:off x="17045640" y="8839800"/>
            <a:ext cx="48060" cy="48600"/>
            <a:chOff x="0" y="0"/>
            <a:chExt cx="64080" cy="64800"/>
          </a:xfrm>
        </p:grpSpPr>
        <p:sp>
          <p:nvSpPr>
            <p:cNvPr id="249" name="Freeform 249"/>
            <p:cNvSpPr/>
            <p:nvPr/>
          </p:nvSpPr>
          <p:spPr>
            <a:xfrm>
              <a:off x="0" y="0"/>
              <a:ext cx="64135" cy="64770"/>
            </a:xfrm>
            <a:custGeom>
              <a:avLst/>
              <a:gdLst/>
              <a:ahLst/>
              <a:cxnLst/>
              <a:rect l="l" t="t" r="r" b="b"/>
              <a:pathLst>
                <a:path w="64135" h="64770">
                  <a:moveTo>
                    <a:pt x="58547" y="0"/>
                  </a:moveTo>
                  <a:lnTo>
                    <a:pt x="0" y="58166"/>
                  </a:lnTo>
                  <a:lnTo>
                    <a:pt x="6604" y="64770"/>
                  </a:lnTo>
                  <a:lnTo>
                    <a:pt x="64135" y="6096"/>
                  </a:lnTo>
                  <a:lnTo>
                    <a:pt x="58547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50" name="Group 250"/>
          <p:cNvGrpSpPr/>
          <p:nvPr/>
        </p:nvGrpSpPr>
        <p:grpSpPr>
          <a:xfrm>
            <a:off x="17088300" y="8835480"/>
            <a:ext cx="9720" cy="56160"/>
            <a:chOff x="0" y="0"/>
            <a:chExt cx="12960" cy="74880"/>
          </a:xfrm>
        </p:grpSpPr>
        <p:sp>
          <p:nvSpPr>
            <p:cNvPr id="251" name="Freeform 251"/>
            <p:cNvSpPr/>
            <p:nvPr/>
          </p:nvSpPr>
          <p:spPr>
            <a:xfrm>
              <a:off x="0" y="0"/>
              <a:ext cx="12954" cy="74930"/>
            </a:xfrm>
            <a:custGeom>
              <a:avLst/>
              <a:gdLst/>
              <a:ahLst/>
              <a:cxnLst/>
              <a:rect l="l" t="t" r="r" b="b"/>
              <a:pathLst>
                <a:path w="12954" h="74930">
                  <a:moveTo>
                    <a:pt x="12954" y="0"/>
                  </a:moveTo>
                  <a:lnTo>
                    <a:pt x="0" y="0"/>
                  </a:lnTo>
                  <a:lnTo>
                    <a:pt x="0" y="74930"/>
                  </a:lnTo>
                  <a:lnTo>
                    <a:pt x="12954" y="7493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52" name="Group 252"/>
          <p:cNvGrpSpPr/>
          <p:nvPr/>
        </p:nvGrpSpPr>
        <p:grpSpPr>
          <a:xfrm>
            <a:off x="17092620" y="8839800"/>
            <a:ext cx="49680" cy="48600"/>
            <a:chOff x="0" y="0"/>
            <a:chExt cx="66240" cy="64800"/>
          </a:xfrm>
        </p:grpSpPr>
        <p:sp>
          <p:nvSpPr>
            <p:cNvPr id="253" name="Freeform 253"/>
            <p:cNvSpPr/>
            <p:nvPr/>
          </p:nvSpPr>
          <p:spPr>
            <a:xfrm>
              <a:off x="0" y="0"/>
              <a:ext cx="66294" cy="64770"/>
            </a:xfrm>
            <a:custGeom>
              <a:avLst/>
              <a:gdLst/>
              <a:ahLst/>
              <a:cxnLst/>
              <a:rect l="l" t="t" r="r" b="b"/>
              <a:pathLst>
                <a:path w="66294" h="64770">
                  <a:moveTo>
                    <a:pt x="66294" y="58166"/>
                  </a:moveTo>
                  <a:lnTo>
                    <a:pt x="6731" y="0"/>
                  </a:lnTo>
                  <a:lnTo>
                    <a:pt x="0" y="6096"/>
                  </a:lnTo>
                  <a:lnTo>
                    <a:pt x="59563" y="64770"/>
                  </a:lnTo>
                  <a:lnTo>
                    <a:pt x="66294" y="58166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54" name="Group 254"/>
          <p:cNvGrpSpPr/>
          <p:nvPr/>
        </p:nvGrpSpPr>
        <p:grpSpPr>
          <a:xfrm>
            <a:off x="17092620" y="8839800"/>
            <a:ext cx="49680" cy="48600"/>
            <a:chOff x="0" y="0"/>
            <a:chExt cx="66240" cy="64800"/>
          </a:xfrm>
        </p:grpSpPr>
        <p:sp>
          <p:nvSpPr>
            <p:cNvPr id="255" name="Freeform 255"/>
            <p:cNvSpPr/>
            <p:nvPr/>
          </p:nvSpPr>
          <p:spPr>
            <a:xfrm>
              <a:off x="0" y="0"/>
              <a:ext cx="66294" cy="64770"/>
            </a:xfrm>
            <a:custGeom>
              <a:avLst/>
              <a:gdLst/>
              <a:ahLst/>
              <a:cxnLst/>
              <a:rect l="l" t="t" r="r" b="b"/>
              <a:pathLst>
                <a:path w="66294" h="64770">
                  <a:moveTo>
                    <a:pt x="59563" y="0"/>
                  </a:moveTo>
                  <a:lnTo>
                    <a:pt x="0" y="58166"/>
                  </a:lnTo>
                  <a:lnTo>
                    <a:pt x="6731" y="64770"/>
                  </a:lnTo>
                  <a:lnTo>
                    <a:pt x="66294" y="6096"/>
                  </a:lnTo>
                  <a:lnTo>
                    <a:pt x="59563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56" name="Group 256"/>
          <p:cNvGrpSpPr/>
          <p:nvPr/>
        </p:nvGrpSpPr>
        <p:grpSpPr>
          <a:xfrm>
            <a:off x="17134200" y="8835480"/>
            <a:ext cx="9180" cy="56160"/>
            <a:chOff x="0" y="0"/>
            <a:chExt cx="12240" cy="74880"/>
          </a:xfrm>
        </p:grpSpPr>
        <p:sp>
          <p:nvSpPr>
            <p:cNvPr id="257" name="Freeform 257"/>
            <p:cNvSpPr/>
            <p:nvPr/>
          </p:nvSpPr>
          <p:spPr>
            <a:xfrm>
              <a:off x="0" y="0"/>
              <a:ext cx="12192" cy="74930"/>
            </a:xfrm>
            <a:custGeom>
              <a:avLst/>
              <a:gdLst/>
              <a:ahLst/>
              <a:cxnLst/>
              <a:rect l="l" t="t" r="r" b="b"/>
              <a:pathLst>
                <a:path w="12192" h="74930">
                  <a:moveTo>
                    <a:pt x="12192" y="0"/>
                  </a:moveTo>
                  <a:lnTo>
                    <a:pt x="0" y="0"/>
                  </a:lnTo>
                  <a:lnTo>
                    <a:pt x="0" y="74930"/>
                  </a:lnTo>
                  <a:lnTo>
                    <a:pt x="12192" y="7493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58" name="Group 258"/>
          <p:cNvGrpSpPr/>
          <p:nvPr/>
        </p:nvGrpSpPr>
        <p:grpSpPr>
          <a:xfrm>
            <a:off x="17138520" y="8839800"/>
            <a:ext cx="48060" cy="48600"/>
            <a:chOff x="0" y="0"/>
            <a:chExt cx="64080" cy="64800"/>
          </a:xfrm>
        </p:grpSpPr>
        <p:sp>
          <p:nvSpPr>
            <p:cNvPr id="259" name="Freeform 259"/>
            <p:cNvSpPr/>
            <p:nvPr/>
          </p:nvSpPr>
          <p:spPr>
            <a:xfrm>
              <a:off x="0" y="0"/>
              <a:ext cx="64135" cy="64770"/>
            </a:xfrm>
            <a:custGeom>
              <a:avLst/>
              <a:gdLst/>
              <a:ahLst/>
              <a:cxnLst/>
              <a:rect l="l" t="t" r="r" b="b"/>
              <a:pathLst>
                <a:path w="64135" h="64770">
                  <a:moveTo>
                    <a:pt x="64135" y="58166"/>
                  </a:moveTo>
                  <a:lnTo>
                    <a:pt x="5461" y="0"/>
                  </a:lnTo>
                  <a:lnTo>
                    <a:pt x="0" y="6096"/>
                  </a:lnTo>
                  <a:lnTo>
                    <a:pt x="57404" y="64770"/>
                  </a:lnTo>
                  <a:lnTo>
                    <a:pt x="64008" y="58166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60" name="Group 260"/>
          <p:cNvGrpSpPr/>
          <p:nvPr/>
        </p:nvGrpSpPr>
        <p:grpSpPr>
          <a:xfrm>
            <a:off x="17138520" y="8839800"/>
            <a:ext cx="48060" cy="48600"/>
            <a:chOff x="0" y="0"/>
            <a:chExt cx="64080" cy="64800"/>
          </a:xfrm>
        </p:grpSpPr>
        <p:sp>
          <p:nvSpPr>
            <p:cNvPr id="261" name="Freeform 261"/>
            <p:cNvSpPr/>
            <p:nvPr/>
          </p:nvSpPr>
          <p:spPr>
            <a:xfrm>
              <a:off x="0" y="0"/>
              <a:ext cx="64135" cy="64770"/>
            </a:xfrm>
            <a:custGeom>
              <a:avLst/>
              <a:gdLst/>
              <a:ahLst/>
              <a:cxnLst/>
              <a:rect l="l" t="t" r="r" b="b"/>
              <a:pathLst>
                <a:path w="64135" h="64770">
                  <a:moveTo>
                    <a:pt x="57404" y="0"/>
                  </a:moveTo>
                  <a:lnTo>
                    <a:pt x="0" y="58166"/>
                  </a:lnTo>
                  <a:lnTo>
                    <a:pt x="5461" y="64770"/>
                  </a:lnTo>
                  <a:lnTo>
                    <a:pt x="64135" y="6096"/>
                  </a:lnTo>
                  <a:lnTo>
                    <a:pt x="57404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62" name="Group 262"/>
          <p:cNvGrpSpPr/>
          <p:nvPr/>
        </p:nvGrpSpPr>
        <p:grpSpPr>
          <a:xfrm>
            <a:off x="16767000" y="9212400"/>
            <a:ext cx="192780" cy="63720"/>
            <a:chOff x="0" y="0"/>
            <a:chExt cx="257040" cy="84960"/>
          </a:xfrm>
        </p:grpSpPr>
        <p:sp>
          <p:nvSpPr>
            <p:cNvPr id="263" name="Freeform 263"/>
            <p:cNvSpPr/>
            <p:nvPr/>
          </p:nvSpPr>
          <p:spPr>
            <a:xfrm>
              <a:off x="0" y="0"/>
              <a:ext cx="257048" cy="84963"/>
            </a:xfrm>
            <a:custGeom>
              <a:avLst/>
              <a:gdLst/>
              <a:ahLst/>
              <a:cxnLst/>
              <a:rect l="l" t="t" r="r" b="b"/>
              <a:pathLst>
                <a:path w="257048" h="84963">
                  <a:moveTo>
                    <a:pt x="257048" y="0"/>
                  </a:moveTo>
                  <a:lnTo>
                    <a:pt x="0" y="0"/>
                  </a:lnTo>
                  <a:lnTo>
                    <a:pt x="0" y="84963"/>
                  </a:lnTo>
                  <a:lnTo>
                    <a:pt x="257048" y="84963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64" name="Group 264"/>
          <p:cNvGrpSpPr/>
          <p:nvPr/>
        </p:nvGrpSpPr>
        <p:grpSpPr>
          <a:xfrm>
            <a:off x="17940420" y="8820900"/>
            <a:ext cx="54000" cy="177120"/>
            <a:chOff x="0" y="0"/>
            <a:chExt cx="72000" cy="236160"/>
          </a:xfrm>
        </p:grpSpPr>
        <p:sp>
          <p:nvSpPr>
            <p:cNvPr id="265" name="Freeform 265"/>
            <p:cNvSpPr/>
            <p:nvPr/>
          </p:nvSpPr>
          <p:spPr>
            <a:xfrm>
              <a:off x="0" y="0"/>
              <a:ext cx="72009" cy="236220"/>
            </a:xfrm>
            <a:custGeom>
              <a:avLst/>
              <a:gdLst/>
              <a:ahLst/>
              <a:cxnLst/>
              <a:rect l="l" t="t" r="r" b="b"/>
              <a:pathLst>
                <a:path w="72009" h="236220">
                  <a:moveTo>
                    <a:pt x="72009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72009" y="23622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66" name="Group 266"/>
          <p:cNvGrpSpPr/>
          <p:nvPr/>
        </p:nvGrpSpPr>
        <p:grpSpPr>
          <a:xfrm>
            <a:off x="17495460" y="9798300"/>
            <a:ext cx="301860" cy="54540"/>
            <a:chOff x="0" y="0"/>
            <a:chExt cx="402480" cy="72720"/>
          </a:xfrm>
        </p:grpSpPr>
        <p:sp>
          <p:nvSpPr>
            <p:cNvPr id="267" name="Freeform 267"/>
            <p:cNvSpPr/>
            <p:nvPr/>
          </p:nvSpPr>
          <p:spPr>
            <a:xfrm>
              <a:off x="0" y="0"/>
              <a:ext cx="402463" cy="72771"/>
            </a:xfrm>
            <a:custGeom>
              <a:avLst/>
              <a:gdLst/>
              <a:ahLst/>
              <a:cxnLst/>
              <a:rect l="l" t="t" r="r" b="b"/>
              <a:pathLst>
                <a:path w="402463" h="72771">
                  <a:moveTo>
                    <a:pt x="0" y="34671"/>
                  </a:moveTo>
                  <a:cubicBezTo>
                    <a:pt x="0" y="72771"/>
                    <a:pt x="0" y="72771"/>
                    <a:pt x="0" y="72771"/>
                  </a:cubicBezTo>
                  <a:cubicBezTo>
                    <a:pt x="402463" y="72771"/>
                    <a:pt x="402463" y="72771"/>
                    <a:pt x="402463" y="72771"/>
                  </a:cubicBezTo>
                  <a:cubicBezTo>
                    <a:pt x="402463" y="34671"/>
                    <a:pt x="402463" y="34671"/>
                    <a:pt x="402463" y="34671"/>
                  </a:cubicBezTo>
                  <a:cubicBezTo>
                    <a:pt x="402463" y="15621"/>
                    <a:pt x="387985" y="0"/>
                    <a:pt x="369062" y="0"/>
                  </a:cubicBezTo>
                  <a:cubicBezTo>
                    <a:pt x="33401" y="0"/>
                    <a:pt x="33401" y="0"/>
                    <a:pt x="33401" y="0"/>
                  </a:cubicBezTo>
                  <a:cubicBezTo>
                    <a:pt x="14478" y="0"/>
                    <a:pt x="0" y="15621"/>
                    <a:pt x="0" y="34671"/>
                  </a:cubicBezTo>
                  <a:close/>
                </a:path>
              </a:pathLst>
            </a:custGeom>
            <a:solidFill>
              <a:srgbClr val="418AB3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0" y="10218420"/>
            <a:ext cx="18269820" cy="68580"/>
            <a:chOff x="0" y="0"/>
            <a:chExt cx="24359760" cy="914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59743" cy="91440"/>
            </a:xfrm>
            <a:custGeom>
              <a:avLst/>
              <a:gdLst/>
              <a:ahLst/>
              <a:cxnLst/>
              <a:rect l="l" t="t" r="r" b="b"/>
              <a:pathLst>
                <a:path w="24359743" h="91440">
                  <a:moveTo>
                    <a:pt x="0" y="91440"/>
                  </a:moveTo>
                  <a:cubicBezTo>
                    <a:pt x="7995793" y="91440"/>
                    <a:pt x="16364077" y="91440"/>
                    <a:pt x="24359743" y="91440"/>
                  </a:cubicBezTo>
                  <a:cubicBezTo>
                    <a:pt x="24359743" y="0"/>
                    <a:pt x="24359743" y="0"/>
                    <a:pt x="24359743" y="0"/>
                  </a:cubicBezTo>
                  <a:cubicBezTo>
                    <a:pt x="16364077" y="0"/>
                    <a:pt x="7995793" y="0"/>
                    <a:pt x="0" y="0"/>
                  </a:cubicBezTo>
                  <a:cubicBezTo>
                    <a:pt x="0" y="91440"/>
                    <a:pt x="0" y="91440"/>
                    <a:pt x="0" y="91440"/>
                  </a:cubicBezTo>
                  <a:close/>
                </a:path>
              </a:pathLst>
            </a:custGeom>
            <a:solidFill>
              <a:srgbClr val="2EA9E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18160" y="0"/>
            <a:ext cx="800820" cy="10000260"/>
            <a:chOff x="0" y="0"/>
            <a:chExt cx="1067760" cy="133336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7816" cy="13333730"/>
            </a:xfrm>
            <a:custGeom>
              <a:avLst/>
              <a:gdLst/>
              <a:ahLst/>
              <a:cxnLst/>
              <a:rect l="l" t="t" r="r" b="b"/>
              <a:pathLst>
                <a:path w="1067816" h="13333730">
                  <a:moveTo>
                    <a:pt x="0" y="0"/>
                  </a:moveTo>
                  <a:lnTo>
                    <a:pt x="1067816" y="0"/>
                  </a:lnTo>
                  <a:lnTo>
                    <a:pt x="1067816" y="13333730"/>
                  </a:lnTo>
                  <a:lnTo>
                    <a:pt x="0" y="1333373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27420" y="27000"/>
            <a:ext cx="272700" cy="3327480"/>
            <a:chOff x="0" y="0"/>
            <a:chExt cx="363600" cy="44366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3601" cy="4436618"/>
            </a:xfrm>
            <a:custGeom>
              <a:avLst/>
              <a:gdLst/>
              <a:ahLst/>
              <a:cxnLst/>
              <a:rect l="l" t="t" r="r" b="b"/>
              <a:pathLst>
                <a:path w="363601" h="4436618">
                  <a:moveTo>
                    <a:pt x="0" y="0"/>
                  </a:moveTo>
                  <a:lnTo>
                    <a:pt x="363601" y="0"/>
                  </a:lnTo>
                  <a:lnTo>
                    <a:pt x="363601" y="4436618"/>
                  </a:lnTo>
                  <a:lnTo>
                    <a:pt x="0" y="4436618"/>
                  </a:lnTo>
                  <a:close/>
                </a:path>
              </a:pathLst>
            </a:custGeom>
            <a:solidFill>
              <a:srgbClr val="2AAAE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712460" y="8910540"/>
            <a:ext cx="1369440" cy="1307880"/>
            <a:chOff x="0" y="0"/>
            <a:chExt cx="1825920" cy="1743840"/>
          </a:xfrm>
        </p:grpSpPr>
        <p:sp>
          <p:nvSpPr>
            <p:cNvPr id="9" name="Freeform 9"/>
            <p:cNvSpPr/>
            <p:nvPr/>
          </p:nvSpPr>
          <p:spPr>
            <a:xfrm>
              <a:off x="0" y="127"/>
              <a:ext cx="1825879" cy="1743837"/>
            </a:xfrm>
            <a:custGeom>
              <a:avLst/>
              <a:gdLst/>
              <a:ahLst/>
              <a:cxnLst/>
              <a:rect l="l" t="t" r="r" b="b"/>
              <a:pathLst>
                <a:path w="1825879" h="1743837">
                  <a:moveTo>
                    <a:pt x="712089" y="1743710"/>
                  </a:moveTo>
                  <a:cubicBezTo>
                    <a:pt x="506730" y="1743710"/>
                    <a:pt x="310388" y="1743710"/>
                    <a:pt x="105029" y="1743710"/>
                  </a:cubicBezTo>
                  <a:cubicBezTo>
                    <a:pt x="105029" y="1377569"/>
                    <a:pt x="105029" y="1016000"/>
                    <a:pt x="105029" y="649859"/>
                  </a:cubicBezTo>
                  <a:cubicBezTo>
                    <a:pt x="68453" y="649859"/>
                    <a:pt x="41148" y="649859"/>
                    <a:pt x="0" y="649859"/>
                  </a:cubicBezTo>
                  <a:cubicBezTo>
                    <a:pt x="27432" y="590296"/>
                    <a:pt x="54737" y="535432"/>
                    <a:pt x="77597" y="480568"/>
                  </a:cubicBezTo>
                  <a:cubicBezTo>
                    <a:pt x="118618" y="393573"/>
                    <a:pt x="155194" y="315849"/>
                    <a:pt x="191770" y="228854"/>
                  </a:cubicBezTo>
                  <a:cubicBezTo>
                    <a:pt x="205486" y="205994"/>
                    <a:pt x="219202" y="196850"/>
                    <a:pt x="246507" y="196850"/>
                  </a:cubicBezTo>
                  <a:cubicBezTo>
                    <a:pt x="301244" y="196850"/>
                    <a:pt x="356108" y="196850"/>
                    <a:pt x="415417" y="196850"/>
                  </a:cubicBezTo>
                  <a:cubicBezTo>
                    <a:pt x="415417" y="128143"/>
                    <a:pt x="415417" y="64135"/>
                    <a:pt x="415417" y="0"/>
                  </a:cubicBezTo>
                  <a:cubicBezTo>
                    <a:pt x="493014" y="0"/>
                    <a:pt x="566039" y="0"/>
                    <a:pt x="648208" y="0"/>
                  </a:cubicBezTo>
                  <a:cubicBezTo>
                    <a:pt x="648208" y="64135"/>
                    <a:pt x="648208" y="128143"/>
                    <a:pt x="648208" y="192278"/>
                  </a:cubicBezTo>
                  <a:cubicBezTo>
                    <a:pt x="826262" y="192278"/>
                    <a:pt x="1004316" y="192278"/>
                    <a:pt x="1186815" y="192278"/>
                  </a:cubicBezTo>
                  <a:cubicBezTo>
                    <a:pt x="1186815" y="132715"/>
                    <a:pt x="1186815" y="68707"/>
                    <a:pt x="1186815" y="0"/>
                  </a:cubicBezTo>
                  <a:cubicBezTo>
                    <a:pt x="1264412" y="0"/>
                    <a:pt x="1337437" y="0"/>
                    <a:pt x="1419606" y="0"/>
                  </a:cubicBezTo>
                  <a:cubicBezTo>
                    <a:pt x="1419606" y="64135"/>
                    <a:pt x="1419606" y="128143"/>
                    <a:pt x="1419606" y="196850"/>
                  </a:cubicBezTo>
                  <a:cubicBezTo>
                    <a:pt x="1478915" y="196850"/>
                    <a:pt x="1538351" y="196850"/>
                    <a:pt x="1593088" y="196850"/>
                  </a:cubicBezTo>
                  <a:cubicBezTo>
                    <a:pt x="1606804" y="196850"/>
                    <a:pt x="1629664" y="210566"/>
                    <a:pt x="1638681" y="219710"/>
                  </a:cubicBezTo>
                  <a:cubicBezTo>
                    <a:pt x="1702562" y="352425"/>
                    <a:pt x="1761871" y="489712"/>
                    <a:pt x="1825879" y="622427"/>
                  </a:cubicBezTo>
                  <a:cubicBezTo>
                    <a:pt x="1825879" y="631571"/>
                    <a:pt x="1825879" y="636143"/>
                    <a:pt x="1825879" y="649859"/>
                  </a:cubicBezTo>
                  <a:cubicBezTo>
                    <a:pt x="1798447" y="649859"/>
                    <a:pt x="1766570" y="649859"/>
                    <a:pt x="1734566" y="649859"/>
                  </a:cubicBezTo>
                  <a:cubicBezTo>
                    <a:pt x="1734566" y="1016000"/>
                    <a:pt x="1734566" y="1377569"/>
                    <a:pt x="1734566" y="1743710"/>
                  </a:cubicBezTo>
                  <a:cubicBezTo>
                    <a:pt x="1524635" y="1743710"/>
                    <a:pt x="1328293" y="1743710"/>
                    <a:pt x="1122934" y="1743710"/>
                  </a:cubicBezTo>
                  <a:cubicBezTo>
                    <a:pt x="1122934" y="1647571"/>
                    <a:pt x="1122934" y="1556004"/>
                    <a:pt x="1122934" y="1464564"/>
                  </a:cubicBezTo>
                  <a:cubicBezTo>
                    <a:pt x="1122934" y="1386713"/>
                    <a:pt x="1104646" y="1322705"/>
                    <a:pt x="1040765" y="1276858"/>
                  </a:cubicBezTo>
                  <a:cubicBezTo>
                    <a:pt x="976884" y="1226566"/>
                    <a:pt x="903859" y="1221994"/>
                    <a:pt x="830834" y="1253998"/>
                  </a:cubicBezTo>
                  <a:cubicBezTo>
                    <a:pt x="757809" y="1286002"/>
                    <a:pt x="716661" y="1350137"/>
                    <a:pt x="712089" y="1432560"/>
                  </a:cubicBezTo>
                  <a:cubicBezTo>
                    <a:pt x="712089" y="1533271"/>
                    <a:pt x="712089" y="1633982"/>
                    <a:pt x="712089" y="1743837"/>
                  </a:cubicBezTo>
                  <a:close/>
                  <a:moveTo>
                    <a:pt x="310388" y="1034288"/>
                  </a:moveTo>
                  <a:cubicBezTo>
                    <a:pt x="369697" y="1034288"/>
                    <a:pt x="424561" y="1034288"/>
                    <a:pt x="474726" y="1034288"/>
                  </a:cubicBezTo>
                  <a:cubicBezTo>
                    <a:pt x="474726" y="956437"/>
                    <a:pt x="474726" y="887857"/>
                    <a:pt x="474726" y="814578"/>
                  </a:cubicBezTo>
                  <a:cubicBezTo>
                    <a:pt x="419989" y="814578"/>
                    <a:pt x="365125" y="814578"/>
                    <a:pt x="310388" y="814578"/>
                  </a:cubicBezTo>
                  <a:cubicBezTo>
                    <a:pt x="310388" y="887857"/>
                    <a:pt x="310388" y="961009"/>
                    <a:pt x="310388" y="1034288"/>
                  </a:cubicBezTo>
                  <a:close/>
                  <a:moveTo>
                    <a:pt x="835279" y="1034288"/>
                  </a:moveTo>
                  <a:cubicBezTo>
                    <a:pt x="894588" y="1034288"/>
                    <a:pt x="944880" y="1034288"/>
                    <a:pt x="1004189" y="1034288"/>
                  </a:cubicBezTo>
                  <a:cubicBezTo>
                    <a:pt x="1004189" y="965581"/>
                    <a:pt x="1004189" y="901573"/>
                    <a:pt x="1004189" y="842010"/>
                  </a:cubicBezTo>
                  <a:cubicBezTo>
                    <a:pt x="1004189" y="832866"/>
                    <a:pt x="990473" y="814578"/>
                    <a:pt x="985901" y="810006"/>
                  </a:cubicBezTo>
                  <a:cubicBezTo>
                    <a:pt x="935736" y="810006"/>
                    <a:pt x="885444" y="810006"/>
                    <a:pt x="835279" y="810006"/>
                  </a:cubicBezTo>
                  <a:cubicBezTo>
                    <a:pt x="835279" y="887857"/>
                    <a:pt x="835279" y="961009"/>
                    <a:pt x="835279" y="1034288"/>
                  </a:cubicBezTo>
                  <a:close/>
                  <a:moveTo>
                    <a:pt x="1355725" y="1034288"/>
                  </a:moveTo>
                  <a:cubicBezTo>
                    <a:pt x="1415034" y="1034288"/>
                    <a:pt x="1469898" y="1034288"/>
                    <a:pt x="1524635" y="1034288"/>
                  </a:cubicBezTo>
                  <a:cubicBezTo>
                    <a:pt x="1524635" y="956437"/>
                    <a:pt x="1524635" y="887857"/>
                    <a:pt x="1524635" y="814578"/>
                  </a:cubicBezTo>
                  <a:cubicBezTo>
                    <a:pt x="1465326" y="814578"/>
                    <a:pt x="1410462" y="814578"/>
                    <a:pt x="1355725" y="814578"/>
                  </a:cubicBezTo>
                  <a:cubicBezTo>
                    <a:pt x="1355725" y="887857"/>
                    <a:pt x="1355725" y="961009"/>
                    <a:pt x="1355725" y="1034288"/>
                  </a:cubicBezTo>
                  <a:close/>
                  <a:moveTo>
                    <a:pt x="314960" y="1295146"/>
                  </a:moveTo>
                  <a:cubicBezTo>
                    <a:pt x="314960" y="1368425"/>
                    <a:pt x="314960" y="1437005"/>
                    <a:pt x="314960" y="1505712"/>
                  </a:cubicBezTo>
                  <a:cubicBezTo>
                    <a:pt x="369697" y="1505712"/>
                    <a:pt x="424561" y="1505712"/>
                    <a:pt x="474726" y="1505712"/>
                  </a:cubicBezTo>
                  <a:cubicBezTo>
                    <a:pt x="474726" y="1432433"/>
                    <a:pt x="474726" y="1363853"/>
                    <a:pt x="474726" y="1295146"/>
                  </a:cubicBezTo>
                  <a:cubicBezTo>
                    <a:pt x="419989" y="1295146"/>
                    <a:pt x="369697" y="1295146"/>
                    <a:pt x="314960" y="1295146"/>
                  </a:cubicBezTo>
                  <a:close/>
                  <a:moveTo>
                    <a:pt x="1520063" y="1505712"/>
                  </a:moveTo>
                  <a:cubicBezTo>
                    <a:pt x="1520063" y="1432433"/>
                    <a:pt x="1520063" y="1363853"/>
                    <a:pt x="1520063" y="1295146"/>
                  </a:cubicBezTo>
                  <a:cubicBezTo>
                    <a:pt x="1465326" y="1295146"/>
                    <a:pt x="1410462" y="1295146"/>
                    <a:pt x="1355725" y="1295146"/>
                  </a:cubicBezTo>
                  <a:cubicBezTo>
                    <a:pt x="1355725" y="1368425"/>
                    <a:pt x="1355725" y="1437005"/>
                    <a:pt x="1355725" y="1505712"/>
                  </a:cubicBezTo>
                  <a:cubicBezTo>
                    <a:pt x="1415034" y="1505712"/>
                    <a:pt x="1465326" y="1505712"/>
                    <a:pt x="1520063" y="1505712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537500" y="9061200"/>
            <a:ext cx="130680" cy="1157220"/>
            <a:chOff x="0" y="0"/>
            <a:chExt cx="174240" cy="15429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4244" cy="1543050"/>
            </a:xfrm>
            <a:custGeom>
              <a:avLst/>
              <a:gdLst/>
              <a:ahLst/>
              <a:cxnLst/>
              <a:rect l="l" t="t" r="r" b="b"/>
              <a:pathLst>
                <a:path w="174244" h="1543050">
                  <a:moveTo>
                    <a:pt x="114681" y="1488059"/>
                  </a:moveTo>
                  <a:cubicBezTo>
                    <a:pt x="132969" y="1488059"/>
                    <a:pt x="151384" y="1488059"/>
                    <a:pt x="169672" y="1488059"/>
                  </a:cubicBezTo>
                  <a:cubicBezTo>
                    <a:pt x="169672" y="1506347"/>
                    <a:pt x="169672" y="1524635"/>
                    <a:pt x="169672" y="1543050"/>
                  </a:cubicBezTo>
                  <a:cubicBezTo>
                    <a:pt x="114681" y="1543050"/>
                    <a:pt x="59563" y="1543050"/>
                    <a:pt x="0" y="1543050"/>
                  </a:cubicBezTo>
                  <a:cubicBezTo>
                    <a:pt x="0" y="1524762"/>
                    <a:pt x="0" y="1511046"/>
                    <a:pt x="0" y="1492631"/>
                  </a:cubicBezTo>
                  <a:cubicBezTo>
                    <a:pt x="18288" y="1488059"/>
                    <a:pt x="36703" y="1488059"/>
                    <a:pt x="54991" y="1483487"/>
                  </a:cubicBezTo>
                  <a:cubicBezTo>
                    <a:pt x="54991" y="1007364"/>
                    <a:pt x="54991" y="535686"/>
                    <a:pt x="54991" y="54991"/>
                  </a:cubicBezTo>
                  <a:cubicBezTo>
                    <a:pt x="41275" y="54991"/>
                    <a:pt x="22860" y="50419"/>
                    <a:pt x="0" y="50419"/>
                  </a:cubicBezTo>
                  <a:cubicBezTo>
                    <a:pt x="0" y="32004"/>
                    <a:pt x="0" y="18288"/>
                    <a:pt x="0" y="0"/>
                  </a:cubicBezTo>
                  <a:cubicBezTo>
                    <a:pt x="54991" y="0"/>
                    <a:pt x="110109" y="0"/>
                    <a:pt x="169672" y="0"/>
                  </a:cubicBezTo>
                  <a:cubicBezTo>
                    <a:pt x="174244" y="13716"/>
                    <a:pt x="174244" y="27432"/>
                    <a:pt x="174244" y="45847"/>
                  </a:cubicBezTo>
                  <a:cubicBezTo>
                    <a:pt x="155956" y="50419"/>
                    <a:pt x="137541" y="50419"/>
                    <a:pt x="114681" y="54991"/>
                  </a:cubicBezTo>
                  <a:cubicBezTo>
                    <a:pt x="114681" y="531114"/>
                    <a:pt x="114681" y="1007364"/>
                    <a:pt x="114681" y="148805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8132660" y="9401940"/>
            <a:ext cx="133920" cy="816480"/>
            <a:chOff x="0" y="0"/>
            <a:chExt cx="178560" cy="10886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8562" cy="1088644"/>
            </a:xfrm>
            <a:custGeom>
              <a:avLst/>
              <a:gdLst/>
              <a:ahLst/>
              <a:cxnLst/>
              <a:rect l="l" t="t" r="r" b="b"/>
              <a:pathLst>
                <a:path w="178562" h="1088644">
                  <a:moveTo>
                    <a:pt x="64135" y="50292"/>
                  </a:moveTo>
                  <a:cubicBezTo>
                    <a:pt x="41148" y="45720"/>
                    <a:pt x="22860" y="45720"/>
                    <a:pt x="4572" y="45720"/>
                  </a:cubicBezTo>
                  <a:cubicBezTo>
                    <a:pt x="4572" y="27432"/>
                    <a:pt x="0" y="13716"/>
                    <a:pt x="0" y="0"/>
                  </a:cubicBezTo>
                  <a:cubicBezTo>
                    <a:pt x="59563" y="0"/>
                    <a:pt x="118999" y="0"/>
                    <a:pt x="178562" y="0"/>
                  </a:cubicBezTo>
                  <a:cubicBezTo>
                    <a:pt x="178562" y="13716"/>
                    <a:pt x="178562" y="27432"/>
                    <a:pt x="178562" y="41148"/>
                  </a:cubicBezTo>
                  <a:cubicBezTo>
                    <a:pt x="160274" y="45720"/>
                    <a:pt x="141986" y="45720"/>
                    <a:pt x="118999" y="50292"/>
                  </a:cubicBezTo>
                  <a:cubicBezTo>
                    <a:pt x="118999" y="375031"/>
                    <a:pt x="118999" y="704342"/>
                    <a:pt x="118999" y="1033780"/>
                  </a:cubicBezTo>
                  <a:cubicBezTo>
                    <a:pt x="137287" y="1033780"/>
                    <a:pt x="155575" y="1033780"/>
                    <a:pt x="173990" y="1033780"/>
                  </a:cubicBezTo>
                  <a:cubicBezTo>
                    <a:pt x="173990" y="1052068"/>
                    <a:pt x="173990" y="1070356"/>
                    <a:pt x="173990" y="1088644"/>
                  </a:cubicBezTo>
                  <a:cubicBezTo>
                    <a:pt x="118999" y="1088644"/>
                    <a:pt x="64135" y="1088644"/>
                    <a:pt x="4572" y="1088644"/>
                  </a:cubicBezTo>
                  <a:cubicBezTo>
                    <a:pt x="4572" y="1070356"/>
                    <a:pt x="4572" y="1056640"/>
                    <a:pt x="4572" y="1038352"/>
                  </a:cubicBezTo>
                  <a:cubicBezTo>
                    <a:pt x="22860" y="1033780"/>
                    <a:pt x="41148" y="1033780"/>
                    <a:pt x="64135" y="1029208"/>
                  </a:cubicBezTo>
                  <a:cubicBezTo>
                    <a:pt x="64135" y="704469"/>
                    <a:pt x="64135" y="379730"/>
                    <a:pt x="64135" y="50292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7201160" y="8697780"/>
            <a:ext cx="403920" cy="145260"/>
            <a:chOff x="0" y="0"/>
            <a:chExt cx="538560" cy="1936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8480" cy="193675"/>
            </a:xfrm>
            <a:custGeom>
              <a:avLst/>
              <a:gdLst/>
              <a:ahLst/>
              <a:cxnLst/>
              <a:rect l="l" t="t" r="r" b="b"/>
              <a:pathLst>
                <a:path w="538480" h="193675">
                  <a:moveTo>
                    <a:pt x="50165" y="115316"/>
                  </a:moveTo>
                  <a:cubicBezTo>
                    <a:pt x="41021" y="138303"/>
                    <a:pt x="63881" y="193675"/>
                    <a:pt x="0" y="170561"/>
                  </a:cubicBezTo>
                  <a:cubicBezTo>
                    <a:pt x="0" y="115316"/>
                    <a:pt x="0" y="59944"/>
                    <a:pt x="0" y="0"/>
                  </a:cubicBezTo>
                  <a:cubicBezTo>
                    <a:pt x="13716" y="0"/>
                    <a:pt x="27432" y="0"/>
                    <a:pt x="45593" y="0"/>
                  </a:cubicBezTo>
                  <a:cubicBezTo>
                    <a:pt x="45593" y="18415"/>
                    <a:pt x="50165" y="32258"/>
                    <a:pt x="54737" y="55372"/>
                  </a:cubicBezTo>
                  <a:cubicBezTo>
                    <a:pt x="196215" y="55372"/>
                    <a:pt x="337693" y="55372"/>
                    <a:pt x="483743" y="55372"/>
                  </a:cubicBezTo>
                  <a:cubicBezTo>
                    <a:pt x="483743" y="36957"/>
                    <a:pt x="483743" y="18542"/>
                    <a:pt x="488315" y="0"/>
                  </a:cubicBezTo>
                  <a:cubicBezTo>
                    <a:pt x="502031" y="0"/>
                    <a:pt x="515747" y="0"/>
                    <a:pt x="533908" y="0"/>
                  </a:cubicBezTo>
                  <a:cubicBezTo>
                    <a:pt x="533908" y="50673"/>
                    <a:pt x="538480" y="101473"/>
                    <a:pt x="533908" y="152146"/>
                  </a:cubicBezTo>
                  <a:cubicBezTo>
                    <a:pt x="533908" y="161417"/>
                    <a:pt x="511048" y="170561"/>
                    <a:pt x="488315" y="188976"/>
                  </a:cubicBezTo>
                  <a:cubicBezTo>
                    <a:pt x="488315" y="152146"/>
                    <a:pt x="483743" y="138303"/>
                    <a:pt x="483743" y="115189"/>
                  </a:cubicBezTo>
                  <a:cubicBezTo>
                    <a:pt x="337693" y="115189"/>
                    <a:pt x="196215" y="115189"/>
                    <a:pt x="50165" y="11518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838880" y="224655"/>
            <a:ext cx="6675120" cy="3039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fa-IR" sz="6600" spc="96" dirty="0">
                <a:solidFill>
                  <a:srgbClr val="262626"/>
                </a:solidFill>
                <a:latin typeface="Montserrat Bold"/>
                <a:cs typeface="B Nazanin" pitchFamily="2" charset="-78"/>
              </a:rPr>
              <a:t>     ارائه</a:t>
            </a:r>
            <a:endParaRPr lang="en-US" sz="6600" spc="96" dirty="0">
              <a:solidFill>
                <a:srgbClr val="262626"/>
              </a:solidFill>
              <a:latin typeface="Montserrat Bold"/>
              <a:cs typeface="B Nazanin" pitchFamily="2" charset="-78"/>
            </a:endParaRPr>
          </a:p>
          <a:p>
            <a:pPr algn="ctr" rtl="1">
              <a:lnSpc>
                <a:spcPts val="7920"/>
              </a:lnSpc>
            </a:pPr>
            <a:r>
              <a:rPr lang="fa-IR" sz="6600" spc="96" dirty="0">
                <a:solidFill>
                  <a:srgbClr val="262626"/>
                </a:solidFill>
                <a:latin typeface="Montserrat Bold"/>
                <a:cs typeface="B Nazanin" pitchFamily="2" charset="-78"/>
              </a:rPr>
              <a:t>عالی</a:t>
            </a:r>
          </a:p>
          <a:p>
            <a:pPr algn="r" rtl="1">
              <a:lnSpc>
                <a:spcPts val="7920"/>
              </a:lnSpc>
            </a:pPr>
            <a:endParaRPr lang="en-US" sz="6600" spc="96" dirty="0">
              <a:solidFill>
                <a:srgbClr val="262626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38880" y="4045500"/>
            <a:ext cx="665244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شما به سادگی می توانید مخاطبان خود را تحت تاثیر قرار دهید و به ارائه های خودجذابیت و زیبایی بی نظیری اضافه کنید. یک عالی پاورپوینت مدرن که به زیبایی طراحی شده است دریافت کنید. من امیدوارم و معتقدم که این الگو زمان، پول و اعتبار شما را جلب کند. آسان برای تغییر رنگ، عکس و متن.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747440" y="8240400"/>
            <a:ext cx="5523120" cy="1247940"/>
            <a:chOff x="0" y="0"/>
            <a:chExt cx="7364160" cy="16639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364222" cy="1663954"/>
            </a:xfrm>
            <a:custGeom>
              <a:avLst/>
              <a:gdLst/>
              <a:ahLst/>
              <a:cxnLst/>
              <a:rect l="l" t="t" r="r" b="b"/>
              <a:pathLst>
                <a:path w="7364222" h="1663954">
                  <a:moveTo>
                    <a:pt x="0" y="0"/>
                  </a:moveTo>
                  <a:lnTo>
                    <a:pt x="7364222" y="0"/>
                  </a:lnTo>
                  <a:lnTo>
                    <a:pt x="7364222" y="1663954"/>
                  </a:lnTo>
                  <a:lnTo>
                    <a:pt x="0" y="1663954"/>
                  </a:lnTo>
                  <a:close/>
                </a:path>
              </a:pathLst>
            </a:custGeom>
            <a:solidFill>
              <a:srgbClr val="418AB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57150"/>
              <a:ext cx="7364160" cy="1606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5832"/>
                </a:lnSpc>
              </a:pPr>
              <a:r>
                <a:rPr lang="ar-SA" sz="5400" dirty="0">
                  <a:cs typeface="B Nazanin" pitchFamily="2" charset="-78"/>
                </a:rPr>
                <a:t>اسلاید متنی </a:t>
              </a:r>
              <a:endParaRPr lang="en-US" sz="5400" spc="78" dirty="0">
                <a:solidFill>
                  <a:srgbClr val="FFFFFF"/>
                </a:solidFill>
                <a:latin typeface="Montserrat"/>
                <a:cs typeface="B Nazanin" pitchFamily="2" charset="-78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838880" y="2552400"/>
            <a:ext cx="1640160" cy="79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80"/>
              </a:lnSpc>
            </a:pPr>
            <a:r>
              <a:rPr lang="en-US" sz="5400" spc="78">
                <a:solidFill>
                  <a:srgbClr val="418AB3"/>
                </a:solidFill>
                <a:latin typeface="Montserrat Bold"/>
                <a:cs typeface="B Nazanin" pitchFamily="2" charset="-78"/>
              </a:rPr>
              <a:t>60%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38880" y="3435840"/>
            <a:ext cx="21952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متن شما در اینجا</a:t>
            </a:r>
            <a:endParaRPr lang="en-US" sz="2100" spc="29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838880" y="5792940"/>
            <a:ext cx="665244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شما به سادگی می توانید مخاطبان خود را تحت تاثیر قرار دهید و به ارائه های خودجذابیت و زیبایی بی نظیری اضافه کنید. یک عالی پاورپوینت مدرن که به زیبایی طراحی شده است دریافت کنید. من امیدوارم و معتقدم که این الگو زمان، پول و اعتبار شما را جلب کند. آسان برای تغییر رنگ، عکس و متن.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914382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8" b="-138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95300"/>
            <a:ext cx="18288180" cy="205740"/>
            <a:chOff x="0" y="0"/>
            <a:chExt cx="24384240" cy="274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274320"/>
            </a:xfrm>
            <a:custGeom>
              <a:avLst/>
              <a:gdLst/>
              <a:ahLst/>
              <a:cxnLst/>
              <a:rect l="l" t="t" r="r" b="b"/>
              <a:pathLst>
                <a:path w="24384254" h="274320">
                  <a:moveTo>
                    <a:pt x="0" y="0"/>
                  </a:moveTo>
                  <a:lnTo>
                    <a:pt x="24384254" y="0"/>
                  </a:lnTo>
                  <a:lnTo>
                    <a:pt x="24384254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09320" y="430920"/>
            <a:ext cx="552960" cy="1907280"/>
            <a:chOff x="0" y="0"/>
            <a:chExt cx="737280" cy="25430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7235" cy="2543048"/>
            </a:xfrm>
            <a:custGeom>
              <a:avLst/>
              <a:gdLst/>
              <a:ahLst/>
              <a:cxnLst/>
              <a:rect l="l" t="t" r="r" b="b"/>
              <a:pathLst>
                <a:path w="737235" h="2543048">
                  <a:moveTo>
                    <a:pt x="0" y="0"/>
                  </a:moveTo>
                  <a:lnTo>
                    <a:pt x="737235" y="0"/>
                  </a:lnTo>
                  <a:lnTo>
                    <a:pt x="737235" y="2543048"/>
                  </a:lnTo>
                  <a:lnTo>
                    <a:pt x="0" y="2543048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430920"/>
            <a:ext cx="286740" cy="1086480"/>
            <a:chOff x="0" y="0"/>
            <a:chExt cx="382320" cy="14486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2270" cy="1448689"/>
            </a:xfrm>
            <a:custGeom>
              <a:avLst/>
              <a:gdLst/>
              <a:ahLst/>
              <a:cxnLst/>
              <a:rect l="l" t="t" r="r" b="b"/>
              <a:pathLst>
                <a:path w="382270" h="1448689">
                  <a:moveTo>
                    <a:pt x="0" y="0"/>
                  </a:moveTo>
                  <a:lnTo>
                    <a:pt x="382270" y="0"/>
                  </a:lnTo>
                  <a:lnTo>
                    <a:pt x="382270" y="1448689"/>
                  </a:lnTo>
                  <a:lnTo>
                    <a:pt x="0" y="1448689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848540" y="9041220"/>
            <a:ext cx="1335960" cy="1054080"/>
            <a:chOff x="0" y="0"/>
            <a:chExt cx="1781280" cy="1405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81302" cy="1405509"/>
            </a:xfrm>
            <a:custGeom>
              <a:avLst/>
              <a:gdLst/>
              <a:ahLst/>
              <a:cxnLst/>
              <a:rect l="l" t="t" r="r" b="b"/>
              <a:pathLst>
                <a:path w="1781302" h="1405509">
                  <a:moveTo>
                    <a:pt x="1172210" y="327533"/>
                  </a:moveTo>
                  <a:cubicBezTo>
                    <a:pt x="1180719" y="327533"/>
                    <a:pt x="1186180" y="327533"/>
                    <a:pt x="1192530" y="327533"/>
                  </a:cubicBezTo>
                  <a:cubicBezTo>
                    <a:pt x="1370203" y="327533"/>
                    <a:pt x="1547876" y="327533"/>
                    <a:pt x="1725676" y="327533"/>
                  </a:cubicBezTo>
                  <a:cubicBezTo>
                    <a:pt x="1764157" y="327533"/>
                    <a:pt x="1781302" y="344678"/>
                    <a:pt x="1781302" y="382143"/>
                  </a:cubicBezTo>
                  <a:cubicBezTo>
                    <a:pt x="1781302" y="488061"/>
                    <a:pt x="1781302" y="592963"/>
                    <a:pt x="1781302" y="697865"/>
                  </a:cubicBezTo>
                  <a:cubicBezTo>
                    <a:pt x="1781302" y="731012"/>
                    <a:pt x="1763141" y="749300"/>
                    <a:pt x="1729867" y="749300"/>
                  </a:cubicBezTo>
                  <a:cubicBezTo>
                    <a:pt x="1660271" y="749300"/>
                    <a:pt x="1590675" y="749300"/>
                    <a:pt x="1520063" y="749300"/>
                  </a:cubicBezTo>
                  <a:cubicBezTo>
                    <a:pt x="1514729" y="749300"/>
                    <a:pt x="1508252" y="749300"/>
                    <a:pt x="1500759" y="749300"/>
                  </a:cubicBezTo>
                  <a:cubicBezTo>
                    <a:pt x="1500759" y="827405"/>
                    <a:pt x="1500759" y="904494"/>
                    <a:pt x="1500759" y="983742"/>
                  </a:cubicBezTo>
                  <a:cubicBezTo>
                    <a:pt x="1507236" y="983742"/>
                    <a:pt x="1512570" y="983742"/>
                    <a:pt x="1517904" y="983742"/>
                  </a:cubicBezTo>
                  <a:cubicBezTo>
                    <a:pt x="1588516" y="983742"/>
                    <a:pt x="1658112" y="983742"/>
                    <a:pt x="1728851" y="983742"/>
                  </a:cubicBezTo>
                  <a:cubicBezTo>
                    <a:pt x="1763141" y="983742"/>
                    <a:pt x="1781302" y="1001903"/>
                    <a:pt x="1781302" y="1036193"/>
                  </a:cubicBezTo>
                  <a:cubicBezTo>
                    <a:pt x="1781302" y="1141095"/>
                    <a:pt x="1781302" y="1247013"/>
                    <a:pt x="1781302" y="1353058"/>
                  </a:cubicBezTo>
                  <a:cubicBezTo>
                    <a:pt x="1781302" y="1387348"/>
                    <a:pt x="1763141" y="1405509"/>
                    <a:pt x="1727835" y="1405509"/>
                  </a:cubicBezTo>
                  <a:cubicBezTo>
                    <a:pt x="1247140" y="1405509"/>
                    <a:pt x="766572" y="1405509"/>
                    <a:pt x="285877" y="1405509"/>
                  </a:cubicBezTo>
                  <a:cubicBezTo>
                    <a:pt x="252730" y="1405509"/>
                    <a:pt x="234442" y="1387348"/>
                    <a:pt x="234442" y="1353058"/>
                  </a:cubicBezTo>
                  <a:cubicBezTo>
                    <a:pt x="234442" y="1267460"/>
                    <a:pt x="234442" y="1181735"/>
                    <a:pt x="234442" y="1095121"/>
                  </a:cubicBezTo>
                  <a:cubicBezTo>
                    <a:pt x="234442" y="1090803"/>
                    <a:pt x="234442" y="1085469"/>
                    <a:pt x="234442" y="1077976"/>
                  </a:cubicBezTo>
                  <a:cubicBezTo>
                    <a:pt x="227965" y="1077976"/>
                    <a:pt x="222631" y="1077976"/>
                    <a:pt x="217297" y="1077976"/>
                  </a:cubicBezTo>
                  <a:cubicBezTo>
                    <a:pt x="161671" y="1077976"/>
                    <a:pt x="107061" y="1077976"/>
                    <a:pt x="51435" y="1077976"/>
                  </a:cubicBezTo>
                  <a:cubicBezTo>
                    <a:pt x="19304" y="1077849"/>
                    <a:pt x="0" y="1058672"/>
                    <a:pt x="0" y="1026541"/>
                  </a:cubicBezTo>
                  <a:cubicBezTo>
                    <a:pt x="0" y="920623"/>
                    <a:pt x="0" y="815721"/>
                    <a:pt x="0" y="709676"/>
                  </a:cubicBezTo>
                  <a:cubicBezTo>
                    <a:pt x="0" y="673227"/>
                    <a:pt x="18161" y="656209"/>
                    <a:pt x="53467" y="656209"/>
                  </a:cubicBezTo>
                  <a:cubicBezTo>
                    <a:pt x="108077" y="656209"/>
                    <a:pt x="162687" y="656209"/>
                    <a:pt x="217297" y="656209"/>
                  </a:cubicBezTo>
                  <a:cubicBezTo>
                    <a:pt x="222631" y="656209"/>
                    <a:pt x="227965" y="656209"/>
                    <a:pt x="234442" y="656209"/>
                  </a:cubicBezTo>
                  <a:cubicBezTo>
                    <a:pt x="234442" y="648716"/>
                    <a:pt x="234442" y="643382"/>
                    <a:pt x="234442" y="636905"/>
                  </a:cubicBezTo>
                  <a:cubicBezTo>
                    <a:pt x="234442" y="551307"/>
                    <a:pt x="234442" y="465582"/>
                    <a:pt x="234442" y="379984"/>
                  </a:cubicBezTo>
                  <a:cubicBezTo>
                    <a:pt x="234442" y="345694"/>
                    <a:pt x="252603" y="327533"/>
                    <a:pt x="285877" y="327533"/>
                  </a:cubicBezTo>
                  <a:cubicBezTo>
                    <a:pt x="356489" y="327533"/>
                    <a:pt x="427228" y="327533"/>
                    <a:pt x="496824" y="327533"/>
                  </a:cubicBezTo>
                  <a:cubicBezTo>
                    <a:pt x="503301" y="327533"/>
                    <a:pt x="508635" y="327533"/>
                    <a:pt x="516128" y="327533"/>
                  </a:cubicBezTo>
                  <a:cubicBezTo>
                    <a:pt x="516128" y="320040"/>
                    <a:pt x="516128" y="314706"/>
                    <a:pt x="516128" y="309372"/>
                  </a:cubicBezTo>
                  <a:cubicBezTo>
                    <a:pt x="516128" y="223774"/>
                    <a:pt x="516128" y="137033"/>
                    <a:pt x="516128" y="51435"/>
                  </a:cubicBezTo>
                  <a:cubicBezTo>
                    <a:pt x="516001" y="18161"/>
                    <a:pt x="534162" y="0"/>
                    <a:pt x="567309" y="0"/>
                  </a:cubicBezTo>
                  <a:cubicBezTo>
                    <a:pt x="751459" y="0"/>
                    <a:pt x="935609" y="0"/>
                    <a:pt x="1119632" y="0"/>
                  </a:cubicBezTo>
                  <a:cubicBezTo>
                    <a:pt x="1153922" y="0"/>
                    <a:pt x="1172083" y="18161"/>
                    <a:pt x="1172083" y="52451"/>
                  </a:cubicBezTo>
                  <a:cubicBezTo>
                    <a:pt x="1172083" y="138049"/>
                    <a:pt x="1172083" y="223774"/>
                    <a:pt x="1172083" y="309372"/>
                  </a:cubicBezTo>
                  <a:cubicBezTo>
                    <a:pt x="1172083" y="314706"/>
                    <a:pt x="1172083" y="320040"/>
                    <a:pt x="1172083" y="327533"/>
                  </a:cubicBezTo>
                  <a:close/>
                  <a:moveTo>
                    <a:pt x="1381887" y="422783"/>
                  </a:moveTo>
                  <a:cubicBezTo>
                    <a:pt x="1217041" y="422783"/>
                    <a:pt x="1054354" y="422783"/>
                    <a:pt x="891667" y="422783"/>
                  </a:cubicBezTo>
                  <a:cubicBezTo>
                    <a:pt x="891667" y="500888"/>
                    <a:pt x="891667" y="576961"/>
                    <a:pt x="891667" y="654050"/>
                  </a:cubicBezTo>
                  <a:cubicBezTo>
                    <a:pt x="1055497" y="654050"/>
                    <a:pt x="1218184" y="654050"/>
                    <a:pt x="1381887" y="654050"/>
                  </a:cubicBezTo>
                  <a:cubicBezTo>
                    <a:pt x="1381887" y="576961"/>
                    <a:pt x="1381887" y="501015"/>
                    <a:pt x="1381887" y="422783"/>
                  </a:cubicBezTo>
                  <a:close/>
                  <a:moveTo>
                    <a:pt x="561975" y="750316"/>
                  </a:moveTo>
                  <a:cubicBezTo>
                    <a:pt x="404622" y="750316"/>
                    <a:pt x="249428" y="750316"/>
                    <a:pt x="94234" y="750316"/>
                  </a:cubicBezTo>
                  <a:cubicBezTo>
                    <a:pt x="94234" y="828421"/>
                    <a:pt x="94234" y="905510"/>
                    <a:pt x="94234" y="982599"/>
                  </a:cubicBezTo>
                  <a:cubicBezTo>
                    <a:pt x="250571" y="982599"/>
                    <a:pt x="405765" y="982599"/>
                    <a:pt x="561975" y="982599"/>
                  </a:cubicBezTo>
                  <a:cubicBezTo>
                    <a:pt x="561975" y="905510"/>
                    <a:pt x="561975" y="828421"/>
                    <a:pt x="561975" y="750316"/>
                  </a:cubicBezTo>
                  <a:close/>
                  <a:moveTo>
                    <a:pt x="610108" y="326390"/>
                  </a:moveTo>
                  <a:cubicBezTo>
                    <a:pt x="766445" y="326390"/>
                    <a:pt x="921639" y="326390"/>
                    <a:pt x="1076833" y="326390"/>
                  </a:cubicBezTo>
                  <a:cubicBezTo>
                    <a:pt x="1076833" y="248285"/>
                    <a:pt x="1076833" y="171196"/>
                    <a:pt x="1076833" y="94107"/>
                  </a:cubicBezTo>
                  <a:cubicBezTo>
                    <a:pt x="920496" y="94107"/>
                    <a:pt x="765302" y="94107"/>
                    <a:pt x="610108" y="94107"/>
                  </a:cubicBezTo>
                  <a:cubicBezTo>
                    <a:pt x="610108" y="172212"/>
                    <a:pt x="610108" y="248285"/>
                    <a:pt x="610108" y="326390"/>
                  </a:cubicBezTo>
                  <a:close/>
                  <a:moveTo>
                    <a:pt x="329692" y="421640"/>
                  </a:moveTo>
                  <a:cubicBezTo>
                    <a:pt x="329692" y="500888"/>
                    <a:pt x="329692" y="577977"/>
                    <a:pt x="329692" y="654939"/>
                  </a:cubicBezTo>
                  <a:cubicBezTo>
                    <a:pt x="486029" y="654939"/>
                    <a:pt x="640080" y="654939"/>
                    <a:pt x="795401" y="654939"/>
                  </a:cubicBezTo>
                  <a:cubicBezTo>
                    <a:pt x="795401" y="576834"/>
                    <a:pt x="795401" y="499745"/>
                    <a:pt x="795401" y="421640"/>
                  </a:cubicBezTo>
                  <a:cubicBezTo>
                    <a:pt x="640207" y="421640"/>
                    <a:pt x="485013" y="421640"/>
                    <a:pt x="329692" y="421640"/>
                  </a:cubicBezTo>
                  <a:close/>
                  <a:moveTo>
                    <a:pt x="797560" y="1310132"/>
                  </a:moveTo>
                  <a:cubicBezTo>
                    <a:pt x="946404" y="1310132"/>
                    <a:pt x="1094105" y="1310132"/>
                    <a:pt x="1240790" y="1310132"/>
                  </a:cubicBezTo>
                  <a:cubicBezTo>
                    <a:pt x="1240790" y="1232027"/>
                    <a:pt x="1240790" y="1154938"/>
                    <a:pt x="1240790" y="1078865"/>
                  </a:cubicBezTo>
                  <a:cubicBezTo>
                    <a:pt x="1093089" y="1078865"/>
                    <a:pt x="945388" y="1078865"/>
                    <a:pt x="797560" y="1078865"/>
                  </a:cubicBezTo>
                  <a:cubicBezTo>
                    <a:pt x="797560" y="1155954"/>
                    <a:pt x="797560" y="1233043"/>
                    <a:pt x="797560" y="1310132"/>
                  </a:cubicBezTo>
                  <a:close/>
                  <a:moveTo>
                    <a:pt x="328676" y="1311148"/>
                  </a:moveTo>
                  <a:cubicBezTo>
                    <a:pt x="453898" y="1311148"/>
                    <a:pt x="578104" y="1311148"/>
                    <a:pt x="702310" y="1311148"/>
                  </a:cubicBezTo>
                  <a:cubicBezTo>
                    <a:pt x="702310" y="1231900"/>
                    <a:pt x="702310" y="1154811"/>
                    <a:pt x="702310" y="1077849"/>
                  </a:cubicBezTo>
                  <a:cubicBezTo>
                    <a:pt x="577088" y="1077849"/>
                    <a:pt x="453898" y="1077849"/>
                    <a:pt x="328676" y="1077849"/>
                  </a:cubicBezTo>
                  <a:cubicBezTo>
                    <a:pt x="328676" y="1155954"/>
                    <a:pt x="328676" y="1233043"/>
                    <a:pt x="328676" y="1311148"/>
                  </a:cubicBezTo>
                  <a:close/>
                  <a:moveTo>
                    <a:pt x="1687068" y="1078992"/>
                  </a:moveTo>
                  <a:cubicBezTo>
                    <a:pt x="1569339" y="1078992"/>
                    <a:pt x="1452626" y="1078992"/>
                    <a:pt x="1337056" y="1078992"/>
                  </a:cubicBezTo>
                  <a:cubicBezTo>
                    <a:pt x="1337056" y="1156081"/>
                    <a:pt x="1337056" y="1233170"/>
                    <a:pt x="1337056" y="1311275"/>
                  </a:cubicBezTo>
                  <a:cubicBezTo>
                    <a:pt x="1453769" y="1311275"/>
                    <a:pt x="1570482" y="1311275"/>
                    <a:pt x="1687068" y="1311275"/>
                  </a:cubicBezTo>
                  <a:cubicBezTo>
                    <a:pt x="1687068" y="1233170"/>
                    <a:pt x="1687068" y="1156081"/>
                    <a:pt x="1687068" y="1078992"/>
                  </a:cubicBezTo>
                  <a:close/>
                  <a:moveTo>
                    <a:pt x="1077976" y="982599"/>
                  </a:moveTo>
                  <a:cubicBezTo>
                    <a:pt x="1188212" y="982599"/>
                    <a:pt x="1296416" y="982599"/>
                    <a:pt x="1405509" y="982599"/>
                  </a:cubicBezTo>
                  <a:cubicBezTo>
                    <a:pt x="1405509" y="904494"/>
                    <a:pt x="1405509" y="827405"/>
                    <a:pt x="1405509" y="750316"/>
                  </a:cubicBezTo>
                  <a:cubicBezTo>
                    <a:pt x="1295273" y="750316"/>
                    <a:pt x="1187069" y="750316"/>
                    <a:pt x="1077976" y="750316"/>
                  </a:cubicBezTo>
                  <a:cubicBezTo>
                    <a:pt x="1077976" y="828421"/>
                    <a:pt x="1077976" y="904494"/>
                    <a:pt x="1077976" y="982599"/>
                  </a:cubicBezTo>
                  <a:close/>
                  <a:moveTo>
                    <a:pt x="657225" y="982599"/>
                  </a:moveTo>
                  <a:cubicBezTo>
                    <a:pt x="766445" y="982599"/>
                    <a:pt x="874522" y="982599"/>
                    <a:pt x="983742" y="982599"/>
                  </a:cubicBezTo>
                  <a:cubicBezTo>
                    <a:pt x="983742" y="904494"/>
                    <a:pt x="983742" y="827405"/>
                    <a:pt x="983742" y="750316"/>
                  </a:cubicBezTo>
                  <a:cubicBezTo>
                    <a:pt x="874522" y="750316"/>
                    <a:pt x="766445" y="750316"/>
                    <a:pt x="657225" y="750316"/>
                  </a:cubicBezTo>
                  <a:cubicBezTo>
                    <a:pt x="657225" y="827405"/>
                    <a:pt x="657225" y="904494"/>
                    <a:pt x="657225" y="982599"/>
                  </a:cubicBezTo>
                  <a:close/>
                  <a:moveTo>
                    <a:pt x="1685925" y="421767"/>
                  </a:moveTo>
                  <a:cubicBezTo>
                    <a:pt x="1616329" y="421767"/>
                    <a:pt x="1546733" y="421767"/>
                    <a:pt x="1477137" y="421767"/>
                  </a:cubicBezTo>
                  <a:cubicBezTo>
                    <a:pt x="1477137" y="499872"/>
                    <a:pt x="1477137" y="576961"/>
                    <a:pt x="1477137" y="655066"/>
                  </a:cubicBezTo>
                  <a:cubicBezTo>
                    <a:pt x="1547749" y="655066"/>
                    <a:pt x="1616329" y="655066"/>
                    <a:pt x="1685925" y="655066"/>
                  </a:cubicBezTo>
                  <a:cubicBezTo>
                    <a:pt x="1685925" y="576961"/>
                    <a:pt x="1685925" y="500888"/>
                    <a:pt x="1685925" y="42176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005690" y="2357910"/>
            <a:ext cx="9620100" cy="6937920"/>
            <a:chOff x="0" y="0"/>
            <a:chExt cx="12826800" cy="9250560"/>
          </a:xfrm>
        </p:grpSpPr>
        <p:sp>
          <p:nvSpPr>
            <p:cNvPr id="11" name="Freeform 11"/>
            <p:cNvSpPr/>
            <p:nvPr/>
          </p:nvSpPr>
          <p:spPr>
            <a:xfrm>
              <a:off x="12573" y="12573"/>
              <a:ext cx="12801600" cy="9225407"/>
            </a:xfrm>
            <a:custGeom>
              <a:avLst/>
              <a:gdLst/>
              <a:ahLst/>
              <a:cxnLst/>
              <a:rect l="l" t="t" r="r" b="b"/>
              <a:pathLst>
                <a:path w="12801600" h="9225407">
                  <a:moveTo>
                    <a:pt x="0" y="0"/>
                  </a:moveTo>
                  <a:lnTo>
                    <a:pt x="12801600" y="0"/>
                  </a:lnTo>
                  <a:lnTo>
                    <a:pt x="12801600" y="9225407"/>
                  </a:lnTo>
                  <a:lnTo>
                    <a:pt x="0" y="9225407"/>
                  </a:lnTo>
                  <a:close/>
                </a:path>
              </a:pathLst>
            </a:custGeom>
            <a:solidFill>
              <a:srgbClr val="00206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2826746" cy="9250553"/>
            </a:xfrm>
            <a:custGeom>
              <a:avLst/>
              <a:gdLst/>
              <a:ahLst/>
              <a:cxnLst/>
              <a:rect l="l" t="t" r="r" b="b"/>
              <a:pathLst>
                <a:path w="12826746" h="9250553">
                  <a:moveTo>
                    <a:pt x="12573" y="0"/>
                  </a:moveTo>
                  <a:lnTo>
                    <a:pt x="12814173" y="0"/>
                  </a:lnTo>
                  <a:cubicBezTo>
                    <a:pt x="12821158" y="0"/>
                    <a:pt x="12826746" y="5588"/>
                    <a:pt x="12826746" y="12573"/>
                  </a:cubicBezTo>
                  <a:lnTo>
                    <a:pt x="12826746" y="9237980"/>
                  </a:lnTo>
                  <a:cubicBezTo>
                    <a:pt x="12826746" y="9244965"/>
                    <a:pt x="12821158" y="9250553"/>
                    <a:pt x="12814173" y="9250553"/>
                  </a:cubicBezTo>
                  <a:lnTo>
                    <a:pt x="12573" y="9250553"/>
                  </a:lnTo>
                  <a:cubicBezTo>
                    <a:pt x="5588" y="9250553"/>
                    <a:pt x="0" y="9244965"/>
                    <a:pt x="0" y="9237980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9237980"/>
                  </a:lnTo>
                  <a:lnTo>
                    <a:pt x="12573" y="9237980"/>
                  </a:lnTo>
                  <a:lnTo>
                    <a:pt x="12573" y="9225407"/>
                  </a:lnTo>
                  <a:lnTo>
                    <a:pt x="12814173" y="9225407"/>
                  </a:lnTo>
                  <a:lnTo>
                    <a:pt x="12814173" y="9237980"/>
                  </a:lnTo>
                  <a:lnTo>
                    <a:pt x="12801600" y="9237980"/>
                  </a:lnTo>
                  <a:lnTo>
                    <a:pt x="12801600" y="12573"/>
                  </a:lnTo>
                  <a:lnTo>
                    <a:pt x="12814173" y="12573"/>
                  </a:lnTo>
                  <a:lnTo>
                    <a:pt x="1281417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2D6483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549980" y="543315"/>
            <a:ext cx="16646220" cy="92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96" dirty="0">
                <a:solidFill>
                  <a:srgbClr val="262626"/>
                </a:solidFill>
                <a:latin typeface="Montserrat"/>
                <a:cs typeface="B Nazanin" pitchFamily="2" charset="-78"/>
              </a:rPr>
              <a:t>سبک اینفوگرافیک</a:t>
            </a:r>
            <a:endParaRPr lang="en-US" sz="6600" spc="96" dirty="0">
              <a:solidFill>
                <a:srgbClr val="418AB3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82880" y="3236040"/>
            <a:ext cx="6918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عالی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</a:r>
            <a:endParaRPr lang="en-US" sz="1800" spc="25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81080" y="2866680"/>
            <a:ext cx="6922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عنوان فهرست</a:t>
            </a:r>
            <a:endParaRPr lang="en-US" sz="2100" spc="29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182880" y="4883040"/>
            <a:ext cx="6918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عالی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</a:r>
            <a:endParaRPr lang="en-US" sz="1800" spc="25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181080" y="4513680"/>
            <a:ext cx="6922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عنوان فهرست</a:t>
            </a:r>
            <a:endParaRPr lang="en-US" sz="2100" spc="29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182880" y="6530040"/>
            <a:ext cx="6918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عالی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</a:r>
            <a:endParaRPr lang="en-US" sz="1800" spc="25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181080" y="6160680"/>
            <a:ext cx="6922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عنوان فهرست</a:t>
            </a:r>
            <a:endParaRPr lang="en-US" sz="2100" spc="29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182880" y="8177580"/>
            <a:ext cx="6918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عالی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</a:r>
            <a:endParaRPr lang="en-US" sz="1800" spc="25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181080" y="7808220"/>
            <a:ext cx="6922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عنوان فهرست</a:t>
            </a:r>
            <a:endParaRPr lang="en-US" sz="2100" spc="29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862730" y="2324430"/>
            <a:ext cx="5927040" cy="8042760"/>
          </a:xfrm>
          <a:custGeom>
            <a:avLst/>
            <a:gdLst/>
            <a:ahLst/>
            <a:cxnLst/>
            <a:rect l="l" t="t" r="r" b="b"/>
            <a:pathLst>
              <a:path w="5927040" h="8042760">
                <a:moveTo>
                  <a:pt x="0" y="0"/>
                </a:moveTo>
                <a:lnTo>
                  <a:pt x="5927040" y="0"/>
                </a:lnTo>
                <a:lnTo>
                  <a:pt x="5927040" y="8042760"/>
                </a:lnTo>
                <a:lnTo>
                  <a:pt x="0" y="8042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18" b="-553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95300"/>
            <a:ext cx="18288180" cy="205740"/>
            <a:chOff x="0" y="0"/>
            <a:chExt cx="24384240" cy="274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274320"/>
            </a:xfrm>
            <a:custGeom>
              <a:avLst/>
              <a:gdLst/>
              <a:ahLst/>
              <a:cxnLst/>
              <a:rect l="l" t="t" r="r" b="b"/>
              <a:pathLst>
                <a:path w="24384254" h="274320">
                  <a:moveTo>
                    <a:pt x="0" y="0"/>
                  </a:moveTo>
                  <a:lnTo>
                    <a:pt x="24384254" y="0"/>
                  </a:lnTo>
                  <a:lnTo>
                    <a:pt x="24384254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09320" y="430920"/>
            <a:ext cx="552960" cy="1907280"/>
            <a:chOff x="0" y="0"/>
            <a:chExt cx="737280" cy="25430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7235" cy="2543048"/>
            </a:xfrm>
            <a:custGeom>
              <a:avLst/>
              <a:gdLst/>
              <a:ahLst/>
              <a:cxnLst/>
              <a:rect l="l" t="t" r="r" b="b"/>
              <a:pathLst>
                <a:path w="737235" h="2543048">
                  <a:moveTo>
                    <a:pt x="0" y="0"/>
                  </a:moveTo>
                  <a:lnTo>
                    <a:pt x="737235" y="0"/>
                  </a:lnTo>
                  <a:lnTo>
                    <a:pt x="737235" y="2543048"/>
                  </a:lnTo>
                  <a:lnTo>
                    <a:pt x="0" y="2543048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430920"/>
            <a:ext cx="286740" cy="1086480"/>
            <a:chOff x="0" y="0"/>
            <a:chExt cx="382320" cy="14486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2270" cy="1448689"/>
            </a:xfrm>
            <a:custGeom>
              <a:avLst/>
              <a:gdLst/>
              <a:ahLst/>
              <a:cxnLst/>
              <a:rect l="l" t="t" r="r" b="b"/>
              <a:pathLst>
                <a:path w="382270" h="1448689">
                  <a:moveTo>
                    <a:pt x="0" y="0"/>
                  </a:moveTo>
                  <a:lnTo>
                    <a:pt x="382270" y="0"/>
                  </a:lnTo>
                  <a:lnTo>
                    <a:pt x="382270" y="1448689"/>
                  </a:lnTo>
                  <a:lnTo>
                    <a:pt x="0" y="1448689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848540" y="9041220"/>
            <a:ext cx="1335960" cy="1054080"/>
            <a:chOff x="0" y="0"/>
            <a:chExt cx="1781280" cy="1405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81302" cy="1405509"/>
            </a:xfrm>
            <a:custGeom>
              <a:avLst/>
              <a:gdLst/>
              <a:ahLst/>
              <a:cxnLst/>
              <a:rect l="l" t="t" r="r" b="b"/>
              <a:pathLst>
                <a:path w="1781302" h="1405509">
                  <a:moveTo>
                    <a:pt x="1172210" y="327533"/>
                  </a:moveTo>
                  <a:cubicBezTo>
                    <a:pt x="1180719" y="327533"/>
                    <a:pt x="1186180" y="327533"/>
                    <a:pt x="1192530" y="327533"/>
                  </a:cubicBezTo>
                  <a:cubicBezTo>
                    <a:pt x="1370203" y="327533"/>
                    <a:pt x="1547876" y="327533"/>
                    <a:pt x="1725676" y="327533"/>
                  </a:cubicBezTo>
                  <a:cubicBezTo>
                    <a:pt x="1764157" y="327533"/>
                    <a:pt x="1781302" y="344678"/>
                    <a:pt x="1781302" y="382143"/>
                  </a:cubicBezTo>
                  <a:cubicBezTo>
                    <a:pt x="1781302" y="488061"/>
                    <a:pt x="1781302" y="592963"/>
                    <a:pt x="1781302" y="697865"/>
                  </a:cubicBezTo>
                  <a:cubicBezTo>
                    <a:pt x="1781302" y="731012"/>
                    <a:pt x="1763141" y="749300"/>
                    <a:pt x="1729867" y="749300"/>
                  </a:cubicBezTo>
                  <a:cubicBezTo>
                    <a:pt x="1660271" y="749300"/>
                    <a:pt x="1590675" y="749300"/>
                    <a:pt x="1520063" y="749300"/>
                  </a:cubicBezTo>
                  <a:cubicBezTo>
                    <a:pt x="1514729" y="749300"/>
                    <a:pt x="1508252" y="749300"/>
                    <a:pt x="1500759" y="749300"/>
                  </a:cubicBezTo>
                  <a:cubicBezTo>
                    <a:pt x="1500759" y="827405"/>
                    <a:pt x="1500759" y="904494"/>
                    <a:pt x="1500759" y="983742"/>
                  </a:cubicBezTo>
                  <a:cubicBezTo>
                    <a:pt x="1507236" y="983742"/>
                    <a:pt x="1512570" y="983742"/>
                    <a:pt x="1517904" y="983742"/>
                  </a:cubicBezTo>
                  <a:cubicBezTo>
                    <a:pt x="1588516" y="983742"/>
                    <a:pt x="1658112" y="983742"/>
                    <a:pt x="1728851" y="983742"/>
                  </a:cubicBezTo>
                  <a:cubicBezTo>
                    <a:pt x="1763141" y="983742"/>
                    <a:pt x="1781302" y="1001903"/>
                    <a:pt x="1781302" y="1036193"/>
                  </a:cubicBezTo>
                  <a:cubicBezTo>
                    <a:pt x="1781302" y="1141095"/>
                    <a:pt x="1781302" y="1247013"/>
                    <a:pt x="1781302" y="1353058"/>
                  </a:cubicBezTo>
                  <a:cubicBezTo>
                    <a:pt x="1781302" y="1387348"/>
                    <a:pt x="1763141" y="1405509"/>
                    <a:pt x="1727835" y="1405509"/>
                  </a:cubicBezTo>
                  <a:cubicBezTo>
                    <a:pt x="1247140" y="1405509"/>
                    <a:pt x="766572" y="1405509"/>
                    <a:pt x="285877" y="1405509"/>
                  </a:cubicBezTo>
                  <a:cubicBezTo>
                    <a:pt x="252730" y="1405509"/>
                    <a:pt x="234442" y="1387348"/>
                    <a:pt x="234442" y="1353058"/>
                  </a:cubicBezTo>
                  <a:cubicBezTo>
                    <a:pt x="234442" y="1267460"/>
                    <a:pt x="234442" y="1181735"/>
                    <a:pt x="234442" y="1095121"/>
                  </a:cubicBezTo>
                  <a:cubicBezTo>
                    <a:pt x="234442" y="1090803"/>
                    <a:pt x="234442" y="1085469"/>
                    <a:pt x="234442" y="1077976"/>
                  </a:cubicBezTo>
                  <a:cubicBezTo>
                    <a:pt x="227965" y="1077976"/>
                    <a:pt x="222631" y="1077976"/>
                    <a:pt x="217297" y="1077976"/>
                  </a:cubicBezTo>
                  <a:cubicBezTo>
                    <a:pt x="161671" y="1077976"/>
                    <a:pt x="107061" y="1077976"/>
                    <a:pt x="51435" y="1077976"/>
                  </a:cubicBezTo>
                  <a:cubicBezTo>
                    <a:pt x="19304" y="1077849"/>
                    <a:pt x="0" y="1058672"/>
                    <a:pt x="0" y="1026541"/>
                  </a:cubicBezTo>
                  <a:cubicBezTo>
                    <a:pt x="0" y="920623"/>
                    <a:pt x="0" y="815721"/>
                    <a:pt x="0" y="709676"/>
                  </a:cubicBezTo>
                  <a:cubicBezTo>
                    <a:pt x="0" y="673227"/>
                    <a:pt x="18161" y="656209"/>
                    <a:pt x="53467" y="656209"/>
                  </a:cubicBezTo>
                  <a:cubicBezTo>
                    <a:pt x="108077" y="656209"/>
                    <a:pt x="162687" y="656209"/>
                    <a:pt x="217297" y="656209"/>
                  </a:cubicBezTo>
                  <a:cubicBezTo>
                    <a:pt x="222631" y="656209"/>
                    <a:pt x="227965" y="656209"/>
                    <a:pt x="234442" y="656209"/>
                  </a:cubicBezTo>
                  <a:cubicBezTo>
                    <a:pt x="234442" y="648716"/>
                    <a:pt x="234442" y="643382"/>
                    <a:pt x="234442" y="636905"/>
                  </a:cubicBezTo>
                  <a:cubicBezTo>
                    <a:pt x="234442" y="551307"/>
                    <a:pt x="234442" y="465582"/>
                    <a:pt x="234442" y="379984"/>
                  </a:cubicBezTo>
                  <a:cubicBezTo>
                    <a:pt x="234442" y="345694"/>
                    <a:pt x="252603" y="327533"/>
                    <a:pt x="285877" y="327533"/>
                  </a:cubicBezTo>
                  <a:cubicBezTo>
                    <a:pt x="356489" y="327533"/>
                    <a:pt x="427228" y="327533"/>
                    <a:pt x="496824" y="327533"/>
                  </a:cubicBezTo>
                  <a:cubicBezTo>
                    <a:pt x="503301" y="327533"/>
                    <a:pt x="508635" y="327533"/>
                    <a:pt x="516128" y="327533"/>
                  </a:cubicBezTo>
                  <a:cubicBezTo>
                    <a:pt x="516128" y="320040"/>
                    <a:pt x="516128" y="314706"/>
                    <a:pt x="516128" y="309372"/>
                  </a:cubicBezTo>
                  <a:cubicBezTo>
                    <a:pt x="516128" y="223774"/>
                    <a:pt x="516128" y="137033"/>
                    <a:pt x="516128" y="51435"/>
                  </a:cubicBezTo>
                  <a:cubicBezTo>
                    <a:pt x="516001" y="18161"/>
                    <a:pt x="534162" y="0"/>
                    <a:pt x="567309" y="0"/>
                  </a:cubicBezTo>
                  <a:cubicBezTo>
                    <a:pt x="751459" y="0"/>
                    <a:pt x="935609" y="0"/>
                    <a:pt x="1119632" y="0"/>
                  </a:cubicBezTo>
                  <a:cubicBezTo>
                    <a:pt x="1153922" y="0"/>
                    <a:pt x="1172083" y="18161"/>
                    <a:pt x="1172083" y="52451"/>
                  </a:cubicBezTo>
                  <a:cubicBezTo>
                    <a:pt x="1172083" y="138049"/>
                    <a:pt x="1172083" y="223774"/>
                    <a:pt x="1172083" y="309372"/>
                  </a:cubicBezTo>
                  <a:cubicBezTo>
                    <a:pt x="1172083" y="314706"/>
                    <a:pt x="1172083" y="320040"/>
                    <a:pt x="1172083" y="327533"/>
                  </a:cubicBezTo>
                  <a:close/>
                  <a:moveTo>
                    <a:pt x="1381887" y="422783"/>
                  </a:moveTo>
                  <a:cubicBezTo>
                    <a:pt x="1217041" y="422783"/>
                    <a:pt x="1054354" y="422783"/>
                    <a:pt x="891667" y="422783"/>
                  </a:cubicBezTo>
                  <a:cubicBezTo>
                    <a:pt x="891667" y="500888"/>
                    <a:pt x="891667" y="576961"/>
                    <a:pt x="891667" y="654050"/>
                  </a:cubicBezTo>
                  <a:cubicBezTo>
                    <a:pt x="1055497" y="654050"/>
                    <a:pt x="1218184" y="654050"/>
                    <a:pt x="1381887" y="654050"/>
                  </a:cubicBezTo>
                  <a:cubicBezTo>
                    <a:pt x="1381887" y="576961"/>
                    <a:pt x="1381887" y="501015"/>
                    <a:pt x="1381887" y="422783"/>
                  </a:cubicBezTo>
                  <a:close/>
                  <a:moveTo>
                    <a:pt x="561975" y="750316"/>
                  </a:moveTo>
                  <a:cubicBezTo>
                    <a:pt x="404622" y="750316"/>
                    <a:pt x="249428" y="750316"/>
                    <a:pt x="94234" y="750316"/>
                  </a:cubicBezTo>
                  <a:cubicBezTo>
                    <a:pt x="94234" y="828421"/>
                    <a:pt x="94234" y="905510"/>
                    <a:pt x="94234" y="982599"/>
                  </a:cubicBezTo>
                  <a:cubicBezTo>
                    <a:pt x="250571" y="982599"/>
                    <a:pt x="405765" y="982599"/>
                    <a:pt x="561975" y="982599"/>
                  </a:cubicBezTo>
                  <a:cubicBezTo>
                    <a:pt x="561975" y="905510"/>
                    <a:pt x="561975" y="828421"/>
                    <a:pt x="561975" y="750316"/>
                  </a:cubicBezTo>
                  <a:close/>
                  <a:moveTo>
                    <a:pt x="610108" y="326390"/>
                  </a:moveTo>
                  <a:cubicBezTo>
                    <a:pt x="766445" y="326390"/>
                    <a:pt x="921639" y="326390"/>
                    <a:pt x="1076833" y="326390"/>
                  </a:cubicBezTo>
                  <a:cubicBezTo>
                    <a:pt x="1076833" y="248285"/>
                    <a:pt x="1076833" y="171196"/>
                    <a:pt x="1076833" y="94107"/>
                  </a:cubicBezTo>
                  <a:cubicBezTo>
                    <a:pt x="920496" y="94107"/>
                    <a:pt x="765302" y="94107"/>
                    <a:pt x="610108" y="94107"/>
                  </a:cubicBezTo>
                  <a:cubicBezTo>
                    <a:pt x="610108" y="172212"/>
                    <a:pt x="610108" y="248285"/>
                    <a:pt x="610108" y="326390"/>
                  </a:cubicBezTo>
                  <a:close/>
                  <a:moveTo>
                    <a:pt x="329692" y="421640"/>
                  </a:moveTo>
                  <a:cubicBezTo>
                    <a:pt x="329692" y="500888"/>
                    <a:pt x="329692" y="577977"/>
                    <a:pt x="329692" y="654939"/>
                  </a:cubicBezTo>
                  <a:cubicBezTo>
                    <a:pt x="486029" y="654939"/>
                    <a:pt x="640080" y="654939"/>
                    <a:pt x="795401" y="654939"/>
                  </a:cubicBezTo>
                  <a:cubicBezTo>
                    <a:pt x="795401" y="576834"/>
                    <a:pt x="795401" y="499745"/>
                    <a:pt x="795401" y="421640"/>
                  </a:cubicBezTo>
                  <a:cubicBezTo>
                    <a:pt x="640207" y="421640"/>
                    <a:pt x="485013" y="421640"/>
                    <a:pt x="329692" y="421640"/>
                  </a:cubicBezTo>
                  <a:close/>
                  <a:moveTo>
                    <a:pt x="797560" y="1310132"/>
                  </a:moveTo>
                  <a:cubicBezTo>
                    <a:pt x="946404" y="1310132"/>
                    <a:pt x="1094105" y="1310132"/>
                    <a:pt x="1240790" y="1310132"/>
                  </a:cubicBezTo>
                  <a:cubicBezTo>
                    <a:pt x="1240790" y="1232027"/>
                    <a:pt x="1240790" y="1154938"/>
                    <a:pt x="1240790" y="1078865"/>
                  </a:cubicBezTo>
                  <a:cubicBezTo>
                    <a:pt x="1093089" y="1078865"/>
                    <a:pt x="945388" y="1078865"/>
                    <a:pt x="797560" y="1078865"/>
                  </a:cubicBezTo>
                  <a:cubicBezTo>
                    <a:pt x="797560" y="1155954"/>
                    <a:pt x="797560" y="1233043"/>
                    <a:pt x="797560" y="1310132"/>
                  </a:cubicBezTo>
                  <a:close/>
                  <a:moveTo>
                    <a:pt x="328676" y="1311148"/>
                  </a:moveTo>
                  <a:cubicBezTo>
                    <a:pt x="453898" y="1311148"/>
                    <a:pt x="578104" y="1311148"/>
                    <a:pt x="702310" y="1311148"/>
                  </a:cubicBezTo>
                  <a:cubicBezTo>
                    <a:pt x="702310" y="1231900"/>
                    <a:pt x="702310" y="1154811"/>
                    <a:pt x="702310" y="1077849"/>
                  </a:cubicBezTo>
                  <a:cubicBezTo>
                    <a:pt x="577088" y="1077849"/>
                    <a:pt x="453898" y="1077849"/>
                    <a:pt x="328676" y="1077849"/>
                  </a:cubicBezTo>
                  <a:cubicBezTo>
                    <a:pt x="328676" y="1155954"/>
                    <a:pt x="328676" y="1233043"/>
                    <a:pt x="328676" y="1311148"/>
                  </a:cubicBezTo>
                  <a:close/>
                  <a:moveTo>
                    <a:pt x="1687068" y="1078992"/>
                  </a:moveTo>
                  <a:cubicBezTo>
                    <a:pt x="1569339" y="1078992"/>
                    <a:pt x="1452626" y="1078992"/>
                    <a:pt x="1337056" y="1078992"/>
                  </a:cubicBezTo>
                  <a:cubicBezTo>
                    <a:pt x="1337056" y="1156081"/>
                    <a:pt x="1337056" y="1233170"/>
                    <a:pt x="1337056" y="1311275"/>
                  </a:cubicBezTo>
                  <a:cubicBezTo>
                    <a:pt x="1453769" y="1311275"/>
                    <a:pt x="1570482" y="1311275"/>
                    <a:pt x="1687068" y="1311275"/>
                  </a:cubicBezTo>
                  <a:cubicBezTo>
                    <a:pt x="1687068" y="1233170"/>
                    <a:pt x="1687068" y="1156081"/>
                    <a:pt x="1687068" y="1078992"/>
                  </a:cubicBezTo>
                  <a:close/>
                  <a:moveTo>
                    <a:pt x="1077976" y="982599"/>
                  </a:moveTo>
                  <a:cubicBezTo>
                    <a:pt x="1188212" y="982599"/>
                    <a:pt x="1296416" y="982599"/>
                    <a:pt x="1405509" y="982599"/>
                  </a:cubicBezTo>
                  <a:cubicBezTo>
                    <a:pt x="1405509" y="904494"/>
                    <a:pt x="1405509" y="827405"/>
                    <a:pt x="1405509" y="750316"/>
                  </a:cubicBezTo>
                  <a:cubicBezTo>
                    <a:pt x="1295273" y="750316"/>
                    <a:pt x="1187069" y="750316"/>
                    <a:pt x="1077976" y="750316"/>
                  </a:cubicBezTo>
                  <a:cubicBezTo>
                    <a:pt x="1077976" y="828421"/>
                    <a:pt x="1077976" y="904494"/>
                    <a:pt x="1077976" y="982599"/>
                  </a:cubicBezTo>
                  <a:close/>
                  <a:moveTo>
                    <a:pt x="657225" y="982599"/>
                  </a:moveTo>
                  <a:cubicBezTo>
                    <a:pt x="766445" y="982599"/>
                    <a:pt x="874522" y="982599"/>
                    <a:pt x="983742" y="982599"/>
                  </a:cubicBezTo>
                  <a:cubicBezTo>
                    <a:pt x="983742" y="904494"/>
                    <a:pt x="983742" y="827405"/>
                    <a:pt x="983742" y="750316"/>
                  </a:cubicBezTo>
                  <a:cubicBezTo>
                    <a:pt x="874522" y="750316"/>
                    <a:pt x="766445" y="750316"/>
                    <a:pt x="657225" y="750316"/>
                  </a:cubicBezTo>
                  <a:cubicBezTo>
                    <a:pt x="657225" y="827405"/>
                    <a:pt x="657225" y="904494"/>
                    <a:pt x="657225" y="982599"/>
                  </a:cubicBezTo>
                  <a:close/>
                  <a:moveTo>
                    <a:pt x="1685925" y="421767"/>
                  </a:moveTo>
                  <a:cubicBezTo>
                    <a:pt x="1616329" y="421767"/>
                    <a:pt x="1546733" y="421767"/>
                    <a:pt x="1477137" y="421767"/>
                  </a:cubicBezTo>
                  <a:cubicBezTo>
                    <a:pt x="1477137" y="499872"/>
                    <a:pt x="1477137" y="576961"/>
                    <a:pt x="1477137" y="655066"/>
                  </a:cubicBezTo>
                  <a:cubicBezTo>
                    <a:pt x="1547749" y="655066"/>
                    <a:pt x="1616329" y="655066"/>
                    <a:pt x="1685925" y="655066"/>
                  </a:cubicBezTo>
                  <a:cubicBezTo>
                    <a:pt x="1685925" y="576961"/>
                    <a:pt x="1685925" y="500888"/>
                    <a:pt x="1685925" y="42176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4398300" y="1890000"/>
            <a:ext cx="10580760" cy="8169120"/>
          </a:xfrm>
          <a:custGeom>
            <a:avLst/>
            <a:gdLst/>
            <a:ahLst/>
            <a:cxnLst/>
            <a:rect l="l" t="t" r="r" b="b"/>
            <a:pathLst>
              <a:path w="10580760" h="8169120">
                <a:moveTo>
                  <a:pt x="0" y="0"/>
                </a:moveTo>
                <a:lnTo>
                  <a:pt x="10580760" y="0"/>
                </a:lnTo>
                <a:lnTo>
                  <a:pt x="10580760" y="8169120"/>
                </a:lnTo>
                <a:lnTo>
                  <a:pt x="0" y="8169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54" b="-157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49980" y="543315"/>
            <a:ext cx="16646220" cy="92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96" dirty="0">
                <a:solidFill>
                  <a:srgbClr val="262626"/>
                </a:solidFill>
                <a:latin typeface="Montserrat"/>
                <a:cs typeface="B Nazanin" pitchFamily="2" charset="-78"/>
              </a:rPr>
              <a:t>سبک اینفوگرافیک</a:t>
            </a:r>
            <a:endParaRPr lang="en-US" sz="6600" spc="96" dirty="0">
              <a:solidFill>
                <a:srgbClr val="418AB3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71480" y="4734540"/>
            <a:ext cx="47403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شما به سادگی می توانید مخاطبان خود را تحت تاثیر قرار دهید و به ارائه های خودجذابیت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471480" y="4319280"/>
            <a:ext cx="47403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44180" y="2970900"/>
            <a:ext cx="44811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شما به سادگی می توانید مخاطبان خود را تحت تاثیر قرار دهید و به ارائه های خودجذابیت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44180" y="2555100"/>
            <a:ext cx="4481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31280" y="5535360"/>
            <a:ext cx="4481100" cy="87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شما به سادگی می توانید مخاطبان خود را تحت تاثیر قرار دهید و به ارائه های خودجذابیت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31280" y="5120100"/>
            <a:ext cx="4481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44180" y="8099820"/>
            <a:ext cx="4481100" cy="87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شما به سادگی می توانید مخاطبان خود را تحت تاثیر قرار دهید و به ارائه های خودجذابیت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944180" y="7684560"/>
            <a:ext cx="4481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471480" y="7199640"/>
            <a:ext cx="4481100" cy="86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شما به سادگی می توانید مخاطبان خود را تحت تاثیر قرار دهید و به ارائه های خودجذابیت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471480" y="6784380"/>
            <a:ext cx="4481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18AB3"/>
                </a:solidFill>
                <a:latin typeface="Montserrat Bold"/>
                <a:cs typeface="B Nazanin" pitchFamily="2" charset="-78"/>
              </a:rPr>
              <a:t>متن شما در اینجا</a:t>
            </a:r>
            <a:endParaRPr lang="en-US" sz="1800" spc="25" dirty="0">
              <a:solidFill>
                <a:srgbClr val="418AB3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2" name="AutoShape 22"/>
          <p:cNvSpPr/>
          <p:nvPr/>
        </p:nvSpPr>
        <p:spPr>
          <a:xfrm rot="14800">
            <a:off x="4795729" y="4093470"/>
            <a:ext cx="2383042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3" name="AutoShape 23"/>
          <p:cNvSpPr/>
          <p:nvPr/>
        </p:nvSpPr>
        <p:spPr>
          <a:xfrm rot="14800">
            <a:off x="4712569" y="6459210"/>
            <a:ext cx="2383042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4" name="AutoShape 24"/>
          <p:cNvSpPr/>
          <p:nvPr/>
        </p:nvSpPr>
        <p:spPr>
          <a:xfrm rot="14804">
            <a:off x="4139629" y="9208890"/>
            <a:ext cx="2382502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5" name="AutoShape 25"/>
          <p:cNvSpPr/>
          <p:nvPr/>
        </p:nvSpPr>
        <p:spPr>
          <a:xfrm rot="10785828">
            <a:off x="11913469" y="4095630"/>
            <a:ext cx="2488881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6" name="AutoShape 26"/>
          <p:cNvSpPr/>
          <p:nvPr/>
        </p:nvSpPr>
        <p:spPr>
          <a:xfrm rot="10785828">
            <a:off x="11913469" y="6738930"/>
            <a:ext cx="2488881" cy="0"/>
          </a:xfrm>
          <a:prstGeom prst="line">
            <a:avLst/>
          </a:prstGeom>
          <a:ln w="9525" cap="rnd">
            <a:solidFill>
              <a:srgbClr val="00206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95300"/>
            <a:ext cx="18288180" cy="205740"/>
            <a:chOff x="0" y="0"/>
            <a:chExt cx="24384240" cy="274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274320"/>
            </a:xfrm>
            <a:custGeom>
              <a:avLst/>
              <a:gdLst/>
              <a:ahLst/>
              <a:cxnLst/>
              <a:rect l="l" t="t" r="r" b="b"/>
              <a:pathLst>
                <a:path w="24384254" h="274320">
                  <a:moveTo>
                    <a:pt x="0" y="0"/>
                  </a:moveTo>
                  <a:lnTo>
                    <a:pt x="24384254" y="0"/>
                  </a:lnTo>
                  <a:lnTo>
                    <a:pt x="24384254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09320" y="430920"/>
            <a:ext cx="552960" cy="1907280"/>
            <a:chOff x="0" y="0"/>
            <a:chExt cx="737280" cy="25430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7235" cy="2543048"/>
            </a:xfrm>
            <a:custGeom>
              <a:avLst/>
              <a:gdLst/>
              <a:ahLst/>
              <a:cxnLst/>
              <a:rect l="l" t="t" r="r" b="b"/>
              <a:pathLst>
                <a:path w="737235" h="2543048">
                  <a:moveTo>
                    <a:pt x="0" y="0"/>
                  </a:moveTo>
                  <a:lnTo>
                    <a:pt x="737235" y="0"/>
                  </a:lnTo>
                  <a:lnTo>
                    <a:pt x="737235" y="2543048"/>
                  </a:lnTo>
                  <a:lnTo>
                    <a:pt x="0" y="2543048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430920"/>
            <a:ext cx="286740" cy="1086480"/>
            <a:chOff x="0" y="0"/>
            <a:chExt cx="382320" cy="14486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2270" cy="1448689"/>
            </a:xfrm>
            <a:custGeom>
              <a:avLst/>
              <a:gdLst/>
              <a:ahLst/>
              <a:cxnLst/>
              <a:rect l="l" t="t" r="r" b="b"/>
              <a:pathLst>
                <a:path w="382270" h="1448689">
                  <a:moveTo>
                    <a:pt x="0" y="0"/>
                  </a:moveTo>
                  <a:lnTo>
                    <a:pt x="382270" y="0"/>
                  </a:lnTo>
                  <a:lnTo>
                    <a:pt x="382270" y="1448689"/>
                  </a:lnTo>
                  <a:lnTo>
                    <a:pt x="0" y="1448689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848540" y="9041220"/>
            <a:ext cx="1335960" cy="1054080"/>
            <a:chOff x="0" y="0"/>
            <a:chExt cx="1781280" cy="1405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81302" cy="1405509"/>
            </a:xfrm>
            <a:custGeom>
              <a:avLst/>
              <a:gdLst/>
              <a:ahLst/>
              <a:cxnLst/>
              <a:rect l="l" t="t" r="r" b="b"/>
              <a:pathLst>
                <a:path w="1781302" h="1405509">
                  <a:moveTo>
                    <a:pt x="1172210" y="327533"/>
                  </a:moveTo>
                  <a:cubicBezTo>
                    <a:pt x="1180719" y="327533"/>
                    <a:pt x="1186180" y="327533"/>
                    <a:pt x="1192530" y="327533"/>
                  </a:cubicBezTo>
                  <a:cubicBezTo>
                    <a:pt x="1370203" y="327533"/>
                    <a:pt x="1547876" y="327533"/>
                    <a:pt x="1725676" y="327533"/>
                  </a:cubicBezTo>
                  <a:cubicBezTo>
                    <a:pt x="1764157" y="327533"/>
                    <a:pt x="1781302" y="344678"/>
                    <a:pt x="1781302" y="382143"/>
                  </a:cubicBezTo>
                  <a:cubicBezTo>
                    <a:pt x="1781302" y="488061"/>
                    <a:pt x="1781302" y="592963"/>
                    <a:pt x="1781302" y="697865"/>
                  </a:cubicBezTo>
                  <a:cubicBezTo>
                    <a:pt x="1781302" y="731012"/>
                    <a:pt x="1763141" y="749300"/>
                    <a:pt x="1729867" y="749300"/>
                  </a:cubicBezTo>
                  <a:cubicBezTo>
                    <a:pt x="1660271" y="749300"/>
                    <a:pt x="1590675" y="749300"/>
                    <a:pt x="1520063" y="749300"/>
                  </a:cubicBezTo>
                  <a:cubicBezTo>
                    <a:pt x="1514729" y="749300"/>
                    <a:pt x="1508252" y="749300"/>
                    <a:pt x="1500759" y="749300"/>
                  </a:cubicBezTo>
                  <a:cubicBezTo>
                    <a:pt x="1500759" y="827405"/>
                    <a:pt x="1500759" y="904494"/>
                    <a:pt x="1500759" y="983742"/>
                  </a:cubicBezTo>
                  <a:cubicBezTo>
                    <a:pt x="1507236" y="983742"/>
                    <a:pt x="1512570" y="983742"/>
                    <a:pt x="1517904" y="983742"/>
                  </a:cubicBezTo>
                  <a:cubicBezTo>
                    <a:pt x="1588516" y="983742"/>
                    <a:pt x="1658112" y="983742"/>
                    <a:pt x="1728851" y="983742"/>
                  </a:cubicBezTo>
                  <a:cubicBezTo>
                    <a:pt x="1763141" y="983742"/>
                    <a:pt x="1781302" y="1001903"/>
                    <a:pt x="1781302" y="1036193"/>
                  </a:cubicBezTo>
                  <a:cubicBezTo>
                    <a:pt x="1781302" y="1141095"/>
                    <a:pt x="1781302" y="1247013"/>
                    <a:pt x="1781302" y="1353058"/>
                  </a:cubicBezTo>
                  <a:cubicBezTo>
                    <a:pt x="1781302" y="1387348"/>
                    <a:pt x="1763141" y="1405509"/>
                    <a:pt x="1727835" y="1405509"/>
                  </a:cubicBezTo>
                  <a:cubicBezTo>
                    <a:pt x="1247140" y="1405509"/>
                    <a:pt x="766572" y="1405509"/>
                    <a:pt x="285877" y="1405509"/>
                  </a:cubicBezTo>
                  <a:cubicBezTo>
                    <a:pt x="252730" y="1405509"/>
                    <a:pt x="234442" y="1387348"/>
                    <a:pt x="234442" y="1353058"/>
                  </a:cubicBezTo>
                  <a:cubicBezTo>
                    <a:pt x="234442" y="1267460"/>
                    <a:pt x="234442" y="1181735"/>
                    <a:pt x="234442" y="1095121"/>
                  </a:cubicBezTo>
                  <a:cubicBezTo>
                    <a:pt x="234442" y="1090803"/>
                    <a:pt x="234442" y="1085469"/>
                    <a:pt x="234442" y="1077976"/>
                  </a:cubicBezTo>
                  <a:cubicBezTo>
                    <a:pt x="227965" y="1077976"/>
                    <a:pt x="222631" y="1077976"/>
                    <a:pt x="217297" y="1077976"/>
                  </a:cubicBezTo>
                  <a:cubicBezTo>
                    <a:pt x="161671" y="1077976"/>
                    <a:pt x="107061" y="1077976"/>
                    <a:pt x="51435" y="1077976"/>
                  </a:cubicBezTo>
                  <a:cubicBezTo>
                    <a:pt x="19304" y="1077849"/>
                    <a:pt x="0" y="1058672"/>
                    <a:pt x="0" y="1026541"/>
                  </a:cubicBezTo>
                  <a:cubicBezTo>
                    <a:pt x="0" y="920623"/>
                    <a:pt x="0" y="815721"/>
                    <a:pt x="0" y="709676"/>
                  </a:cubicBezTo>
                  <a:cubicBezTo>
                    <a:pt x="0" y="673227"/>
                    <a:pt x="18161" y="656209"/>
                    <a:pt x="53467" y="656209"/>
                  </a:cubicBezTo>
                  <a:cubicBezTo>
                    <a:pt x="108077" y="656209"/>
                    <a:pt x="162687" y="656209"/>
                    <a:pt x="217297" y="656209"/>
                  </a:cubicBezTo>
                  <a:cubicBezTo>
                    <a:pt x="222631" y="656209"/>
                    <a:pt x="227965" y="656209"/>
                    <a:pt x="234442" y="656209"/>
                  </a:cubicBezTo>
                  <a:cubicBezTo>
                    <a:pt x="234442" y="648716"/>
                    <a:pt x="234442" y="643382"/>
                    <a:pt x="234442" y="636905"/>
                  </a:cubicBezTo>
                  <a:cubicBezTo>
                    <a:pt x="234442" y="551307"/>
                    <a:pt x="234442" y="465582"/>
                    <a:pt x="234442" y="379984"/>
                  </a:cubicBezTo>
                  <a:cubicBezTo>
                    <a:pt x="234442" y="345694"/>
                    <a:pt x="252603" y="327533"/>
                    <a:pt x="285877" y="327533"/>
                  </a:cubicBezTo>
                  <a:cubicBezTo>
                    <a:pt x="356489" y="327533"/>
                    <a:pt x="427228" y="327533"/>
                    <a:pt x="496824" y="327533"/>
                  </a:cubicBezTo>
                  <a:cubicBezTo>
                    <a:pt x="503301" y="327533"/>
                    <a:pt x="508635" y="327533"/>
                    <a:pt x="516128" y="327533"/>
                  </a:cubicBezTo>
                  <a:cubicBezTo>
                    <a:pt x="516128" y="320040"/>
                    <a:pt x="516128" y="314706"/>
                    <a:pt x="516128" y="309372"/>
                  </a:cubicBezTo>
                  <a:cubicBezTo>
                    <a:pt x="516128" y="223774"/>
                    <a:pt x="516128" y="137033"/>
                    <a:pt x="516128" y="51435"/>
                  </a:cubicBezTo>
                  <a:cubicBezTo>
                    <a:pt x="516001" y="18161"/>
                    <a:pt x="534162" y="0"/>
                    <a:pt x="567309" y="0"/>
                  </a:cubicBezTo>
                  <a:cubicBezTo>
                    <a:pt x="751459" y="0"/>
                    <a:pt x="935609" y="0"/>
                    <a:pt x="1119632" y="0"/>
                  </a:cubicBezTo>
                  <a:cubicBezTo>
                    <a:pt x="1153922" y="0"/>
                    <a:pt x="1172083" y="18161"/>
                    <a:pt x="1172083" y="52451"/>
                  </a:cubicBezTo>
                  <a:cubicBezTo>
                    <a:pt x="1172083" y="138049"/>
                    <a:pt x="1172083" y="223774"/>
                    <a:pt x="1172083" y="309372"/>
                  </a:cubicBezTo>
                  <a:cubicBezTo>
                    <a:pt x="1172083" y="314706"/>
                    <a:pt x="1172083" y="320040"/>
                    <a:pt x="1172083" y="327533"/>
                  </a:cubicBezTo>
                  <a:close/>
                  <a:moveTo>
                    <a:pt x="1381887" y="422783"/>
                  </a:moveTo>
                  <a:cubicBezTo>
                    <a:pt x="1217041" y="422783"/>
                    <a:pt x="1054354" y="422783"/>
                    <a:pt x="891667" y="422783"/>
                  </a:cubicBezTo>
                  <a:cubicBezTo>
                    <a:pt x="891667" y="500888"/>
                    <a:pt x="891667" y="576961"/>
                    <a:pt x="891667" y="654050"/>
                  </a:cubicBezTo>
                  <a:cubicBezTo>
                    <a:pt x="1055497" y="654050"/>
                    <a:pt x="1218184" y="654050"/>
                    <a:pt x="1381887" y="654050"/>
                  </a:cubicBezTo>
                  <a:cubicBezTo>
                    <a:pt x="1381887" y="576961"/>
                    <a:pt x="1381887" y="501015"/>
                    <a:pt x="1381887" y="422783"/>
                  </a:cubicBezTo>
                  <a:close/>
                  <a:moveTo>
                    <a:pt x="561975" y="750316"/>
                  </a:moveTo>
                  <a:cubicBezTo>
                    <a:pt x="404622" y="750316"/>
                    <a:pt x="249428" y="750316"/>
                    <a:pt x="94234" y="750316"/>
                  </a:cubicBezTo>
                  <a:cubicBezTo>
                    <a:pt x="94234" y="828421"/>
                    <a:pt x="94234" y="905510"/>
                    <a:pt x="94234" y="982599"/>
                  </a:cubicBezTo>
                  <a:cubicBezTo>
                    <a:pt x="250571" y="982599"/>
                    <a:pt x="405765" y="982599"/>
                    <a:pt x="561975" y="982599"/>
                  </a:cubicBezTo>
                  <a:cubicBezTo>
                    <a:pt x="561975" y="905510"/>
                    <a:pt x="561975" y="828421"/>
                    <a:pt x="561975" y="750316"/>
                  </a:cubicBezTo>
                  <a:close/>
                  <a:moveTo>
                    <a:pt x="610108" y="326390"/>
                  </a:moveTo>
                  <a:cubicBezTo>
                    <a:pt x="766445" y="326390"/>
                    <a:pt x="921639" y="326390"/>
                    <a:pt x="1076833" y="326390"/>
                  </a:cubicBezTo>
                  <a:cubicBezTo>
                    <a:pt x="1076833" y="248285"/>
                    <a:pt x="1076833" y="171196"/>
                    <a:pt x="1076833" y="94107"/>
                  </a:cubicBezTo>
                  <a:cubicBezTo>
                    <a:pt x="920496" y="94107"/>
                    <a:pt x="765302" y="94107"/>
                    <a:pt x="610108" y="94107"/>
                  </a:cubicBezTo>
                  <a:cubicBezTo>
                    <a:pt x="610108" y="172212"/>
                    <a:pt x="610108" y="248285"/>
                    <a:pt x="610108" y="326390"/>
                  </a:cubicBezTo>
                  <a:close/>
                  <a:moveTo>
                    <a:pt x="329692" y="421640"/>
                  </a:moveTo>
                  <a:cubicBezTo>
                    <a:pt x="329692" y="500888"/>
                    <a:pt x="329692" y="577977"/>
                    <a:pt x="329692" y="654939"/>
                  </a:cubicBezTo>
                  <a:cubicBezTo>
                    <a:pt x="486029" y="654939"/>
                    <a:pt x="640080" y="654939"/>
                    <a:pt x="795401" y="654939"/>
                  </a:cubicBezTo>
                  <a:cubicBezTo>
                    <a:pt x="795401" y="576834"/>
                    <a:pt x="795401" y="499745"/>
                    <a:pt x="795401" y="421640"/>
                  </a:cubicBezTo>
                  <a:cubicBezTo>
                    <a:pt x="640207" y="421640"/>
                    <a:pt x="485013" y="421640"/>
                    <a:pt x="329692" y="421640"/>
                  </a:cubicBezTo>
                  <a:close/>
                  <a:moveTo>
                    <a:pt x="797560" y="1310132"/>
                  </a:moveTo>
                  <a:cubicBezTo>
                    <a:pt x="946404" y="1310132"/>
                    <a:pt x="1094105" y="1310132"/>
                    <a:pt x="1240790" y="1310132"/>
                  </a:cubicBezTo>
                  <a:cubicBezTo>
                    <a:pt x="1240790" y="1232027"/>
                    <a:pt x="1240790" y="1154938"/>
                    <a:pt x="1240790" y="1078865"/>
                  </a:cubicBezTo>
                  <a:cubicBezTo>
                    <a:pt x="1093089" y="1078865"/>
                    <a:pt x="945388" y="1078865"/>
                    <a:pt x="797560" y="1078865"/>
                  </a:cubicBezTo>
                  <a:cubicBezTo>
                    <a:pt x="797560" y="1155954"/>
                    <a:pt x="797560" y="1233043"/>
                    <a:pt x="797560" y="1310132"/>
                  </a:cubicBezTo>
                  <a:close/>
                  <a:moveTo>
                    <a:pt x="328676" y="1311148"/>
                  </a:moveTo>
                  <a:cubicBezTo>
                    <a:pt x="453898" y="1311148"/>
                    <a:pt x="578104" y="1311148"/>
                    <a:pt x="702310" y="1311148"/>
                  </a:cubicBezTo>
                  <a:cubicBezTo>
                    <a:pt x="702310" y="1231900"/>
                    <a:pt x="702310" y="1154811"/>
                    <a:pt x="702310" y="1077849"/>
                  </a:cubicBezTo>
                  <a:cubicBezTo>
                    <a:pt x="577088" y="1077849"/>
                    <a:pt x="453898" y="1077849"/>
                    <a:pt x="328676" y="1077849"/>
                  </a:cubicBezTo>
                  <a:cubicBezTo>
                    <a:pt x="328676" y="1155954"/>
                    <a:pt x="328676" y="1233043"/>
                    <a:pt x="328676" y="1311148"/>
                  </a:cubicBezTo>
                  <a:close/>
                  <a:moveTo>
                    <a:pt x="1687068" y="1078992"/>
                  </a:moveTo>
                  <a:cubicBezTo>
                    <a:pt x="1569339" y="1078992"/>
                    <a:pt x="1452626" y="1078992"/>
                    <a:pt x="1337056" y="1078992"/>
                  </a:cubicBezTo>
                  <a:cubicBezTo>
                    <a:pt x="1337056" y="1156081"/>
                    <a:pt x="1337056" y="1233170"/>
                    <a:pt x="1337056" y="1311275"/>
                  </a:cubicBezTo>
                  <a:cubicBezTo>
                    <a:pt x="1453769" y="1311275"/>
                    <a:pt x="1570482" y="1311275"/>
                    <a:pt x="1687068" y="1311275"/>
                  </a:cubicBezTo>
                  <a:cubicBezTo>
                    <a:pt x="1687068" y="1233170"/>
                    <a:pt x="1687068" y="1156081"/>
                    <a:pt x="1687068" y="1078992"/>
                  </a:cubicBezTo>
                  <a:close/>
                  <a:moveTo>
                    <a:pt x="1077976" y="982599"/>
                  </a:moveTo>
                  <a:cubicBezTo>
                    <a:pt x="1188212" y="982599"/>
                    <a:pt x="1296416" y="982599"/>
                    <a:pt x="1405509" y="982599"/>
                  </a:cubicBezTo>
                  <a:cubicBezTo>
                    <a:pt x="1405509" y="904494"/>
                    <a:pt x="1405509" y="827405"/>
                    <a:pt x="1405509" y="750316"/>
                  </a:cubicBezTo>
                  <a:cubicBezTo>
                    <a:pt x="1295273" y="750316"/>
                    <a:pt x="1187069" y="750316"/>
                    <a:pt x="1077976" y="750316"/>
                  </a:cubicBezTo>
                  <a:cubicBezTo>
                    <a:pt x="1077976" y="828421"/>
                    <a:pt x="1077976" y="904494"/>
                    <a:pt x="1077976" y="982599"/>
                  </a:cubicBezTo>
                  <a:close/>
                  <a:moveTo>
                    <a:pt x="657225" y="982599"/>
                  </a:moveTo>
                  <a:cubicBezTo>
                    <a:pt x="766445" y="982599"/>
                    <a:pt x="874522" y="982599"/>
                    <a:pt x="983742" y="982599"/>
                  </a:cubicBezTo>
                  <a:cubicBezTo>
                    <a:pt x="983742" y="904494"/>
                    <a:pt x="983742" y="827405"/>
                    <a:pt x="983742" y="750316"/>
                  </a:cubicBezTo>
                  <a:cubicBezTo>
                    <a:pt x="874522" y="750316"/>
                    <a:pt x="766445" y="750316"/>
                    <a:pt x="657225" y="750316"/>
                  </a:cubicBezTo>
                  <a:cubicBezTo>
                    <a:pt x="657225" y="827405"/>
                    <a:pt x="657225" y="904494"/>
                    <a:pt x="657225" y="982599"/>
                  </a:cubicBezTo>
                  <a:close/>
                  <a:moveTo>
                    <a:pt x="1685925" y="421767"/>
                  </a:moveTo>
                  <a:cubicBezTo>
                    <a:pt x="1616329" y="421767"/>
                    <a:pt x="1546733" y="421767"/>
                    <a:pt x="1477137" y="421767"/>
                  </a:cubicBezTo>
                  <a:cubicBezTo>
                    <a:pt x="1477137" y="499872"/>
                    <a:pt x="1477137" y="576961"/>
                    <a:pt x="1477137" y="655066"/>
                  </a:cubicBezTo>
                  <a:cubicBezTo>
                    <a:pt x="1547749" y="655066"/>
                    <a:pt x="1616329" y="655066"/>
                    <a:pt x="1685925" y="655066"/>
                  </a:cubicBezTo>
                  <a:cubicBezTo>
                    <a:pt x="1685925" y="576961"/>
                    <a:pt x="1685925" y="500888"/>
                    <a:pt x="1685925" y="42176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549980" y="543315"/>
            <a:ext cx="16646220" cy="92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96" dirty="0">
                <a:solidFill>
                  <a:srgbClr val="262626"/>
                </a:solidFill>
                <a:latin typeface="Montserrat"/>
                <a:cs typeface="B Nazanin" pitchFamily="2" charset="-78"/>
              </a:rPr>
              <a:t>سبک اینفوگرافیک</a:t>
            </a:r>
            <a:endParaRPr lang="en-US" sz="6600" spc="96" dirty="0">
              <a:solidFill>
                <a:srgbClr val="418AB3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595700" y="1983420"/>
            <a:ext cx="11176920" cy="7450920"/>
          </a:xfrm>
          <a:custGeom>
            <a:avLst/>
            <a:gdLst/>
            <a:ahLst/>
            <a:cxnLst/>
            <a:rect l="l" t="t" r="r" b="b"/>
            <a:pathLst>
              <a:path w="11176920" h="7450920">
                <a:moveTo>
                  <a:pt x="0" y="0"/>
                </a:moveTo>
                <a:lnTo>
                  <a:pt x="11176920" y="0"/>
                </a:lnTo>
                <a:lnTo>
                  <a:pt x="11176920" y="7450920"/>
                </a:lnTo>
                <a:lnTo>
                  <a:pt x="0" y="74509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8" b="-109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1532240" y="1517400"/>
            <a:ext cx="6056640" cy="1523340"/>
            <a:chOff x="0" y="0"/>
            <a:chExt cx="8075520" cy="20311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5549" cy="2031111"/>
            </a:xfrm>
            <a:custGeom>
              <a:avLst/>
              <a:gdLst/>
              <a:ahLst/>
              <a:cxnLst/>
              <a:rect l="l" t="t" r="r" b="b"/>
              <a:pathLst>
                <a:path w="8075549" h="2031111">
                  <a:moveTo>
                    <a:pt x="0" y="0"/>
                  </a:moveTo>
                  <a:lnTo>
                    <a:pt x="8075549" y="0"/>
                  </a:lnTo>
                  <a:lnTo>
                    <a:pt x="8075549" y="2031111"/>
                  </a:lnTo>
                  <a:lnTo>
                    <a:pt x="0" y="2031111"/>
                  </a:lnTo>
                  <a:close/>
                </a:path>
              </a:pathLst>
            </a:custGeom>
            <a:solidFill>
              <a:srgbClr val="00206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8075520" cy="2031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3600"/>
                </a:lnSpc>
              </a:pPr>
              <a:r>
                <a:rPr lang="fa-IR" sz="3000" spc="42" dirty="0">
                  <a:solidFill>
                    <a:srgbClr val="FFFFFF"/>
                  </a:solidFill>
                  <a:latin typeface="Montserrat Bold"/>
                  <a:cs typeface="B Nazanin" pitchFamily="2" charset="-78"/>
                </a:rPr>
                <a:t>چیدمان</a:t>
              </a:r>
            </a:p>
            <a:p>
              <a:pPr algn="r" rtl="1">
                <a:lnSpc>
                  <a:spcPts val="3600"/>
                </a:lnSpc>
              </a:pPr>
              <a:r>
                <a:rPr lang="fa-IR" sz="3000" spc="42" dirty="0">
                  <a:solidFill>
                    <a:srgbClr val="FFFFFF"/>
                  </a:solidFill>
                  <a:latin typeface="Montserrat Bold"/>
                  <a:cs typeface="B Nazanin" pitchFamily="2" charset="-78"/>
                </a:rPr>
                <a:t>اسلاید متن را برای ارائه خود پاک کنید</a:t>
              </a:r>
              <a:endParaRPr lang="en-US" sz="3000" spc="42" dirty="0">
                <a:solidFill>
                  <a:srgbClr val="FFFFFF"/>
                </a:solidFill>
                <a:latin typeface="Montserrat Bold"/>
                <a:cs typeface="B Nazanin" pitchFamily="2" charset="-78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532240" y="3224340"/>
            <a:ext cx="5775300" cy="1523340"/>
            <a:chOff x="0" y="0"/>
            <a:chExt cx="7700400" cy="20311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700391" cy="2031111"/>
            </a:xfrm>
            <a:custGeom>
              <a:avLst/>
              <a:gdLst/>
              <a:ahLst/>
              <a:cxnLst/>
              <a:rect l="l" t="t" r="r" b="b"/>
              <a:pathLst>
                <a:path w="7700391" h="2031111">
                  <a:moveTo>
                    <a:pt x="0" y="0"/>
                  </a:moveTo>
                  <a:lnTo>
                    <a:pt x="7700391" y="0"/>
                  </a:lnTo>
                  <a:lnTo>
                    <a:pt x="7700391" y="2031111"/>
                  </a:lnTo>
                  <a:lnTo>
                    <a:pt x="0" y="2031111"/>
                  </a:lnTo>
                  <a:close/>
                </a:path>
              </a:pathLst>
            </a:custGeom>
            <a:solidFill>
              <a:srgbClr val="00206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7700400" cy="203112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 rtl="1">
                <a:lnSpc>
                  <a:spcPts val="2160"/>
                </a:lnSpc>
              </a:pPr>
              <a:r>
                <a:rPr lang="fa-IR" spc="25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شما به راحتی می توانید مخاطبان خود را تحت تأثیر قرار دهید و به ارائه های خودجذابیت و زیبایی بی نظیری اضافه کنید. یک پاورپوینت مدرن ارائه دهید که به زیبایی طراحی شده است. من امیدوارم و معتقدم که این الگو زمان، پول و اعتبار شما را جلب کند.</a:t>
              </a:r>
              <a:endParaRPr lang="en-US" sz="1800" spc="25" dirty="0">
                <a:solidFill>
                  <a:srgbClr val="FFFFFF"/>
                </a:solidFill>
                <a:latin typeface="Montserrat"/>
                <a:cs typeface="B Nazanin" pitchFamily="2" charset="-78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532240" y="4930740"/>
            <a:ext cx="5775300" cy="1523340"/>
            <a:chOff x="0" y="0"/>
            <a:chExt cx="7700400" cy="20311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700391" cy="2031111"/>
            </a:xfrm>
            <a:custGeom>
              <a:avLst/>
              <a:gdLst/>
              <a:ahLst/>
              <a:cxnLst/>
              <a:rect l="l" t="t" r="r" b="b"/>
              <a:pathLst>
                <a:path w="7700391" h="2031111">
                  <a:moveTo>
                    <a:pt x="0" y="0"/>
                  </a:moveTo>
                  <a:lnTo>
                    <a:pt x="7700391" y="0"/>
                  </a:lnTo>
                  <a:lnTo>
                    <a:pt x="7700391" y="2031111"/>
                  </a:lnTo>
                  <a:lnTo>
                    <a:pt x="0" y="2031111"/>
                  </a:lnTo>
                  <a:close/>
                </a:path>
              </a:pathLst>
            </a:custGeom>
            <a:solidFill>
              <a:srgbClr val="0020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7700400" cy="203112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 rtl="1">
                <a:lnSpc>
                  <a:spcPts val="2160"/>
                </a:lnSpc>
              </a:pPr>
              <a:r>
                <a:rPr lang="fa-IR" spc="25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شما به راحتی می توانید مخاطبان خود را تحت تأثیر قرار دهید و به ارائه های خودجذابیت و زیبایی بی نظیری اضافه کنید. یک پاورپوینت مدرن ارائه دهید که به زیبایی طراحی شده است. من امیدوارم و معتقدم که این الگو زمان، پول و اعتبار شما را جلب کند.</a:t>
              </a:r>
              <a:endParaRPr lang="en-US" sz="1800" spc="25" dirty="0">
                <a:solidFill>
                  <a:srgbClr val="FFFFFF"/>
                </a:solidFill>
                <a:latin typeface="Montserrat"/>
                <a:cs typeface="B Nazanin" pitchFamily="2" charset="-78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532240" y="6637680"/>
            <a:ext cx="5775300" cy="1523340"/>
            <a:chOff x="0" y="0"/>
            <a:chExt cx="7700400" cy="20311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700391" cy="2031111"/>
            </a:xfrm>
            <a:custGeom>
              <a:avLst/>
              <a:gdLst/>
              <a:ahLst/>
              <a:cxnLst/>
              <a:rect l="l" t="t" r="r" b="b"/>
              <a:pathLst>
                <a:path w="7700391" h="2031111">
                  <a:moveTo>
                    <a:pt x="0" y="0"/>
                  </a:moveTo>
                  <a:lnTo>
                    <a:pt x="7700391" y="0"/>
                  </a:lnTo>
                  <a:lnTo>
                    <a:pt x="7700391" y="2031111"/>
                  </a:lnTo>
                  <a:lnTo>
                    <a:pt x="0" y="2031111"/>
                  </a:lnTo>
                  <a:close/>
                </a:path>
              </a:pathLst>
            </a:custGeom>
            <a:solidFill>
              <a:srgbClr val="00206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7700400" cy="203112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 rtl="1">
                <a:lnSpc>
                  <a:spcPts val="2160"/>
                </a:lnSpc>
              </a:pPr>
              <a:r>
                <a:rPr lang="fa-IR" spc="25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شما به راحتی می توانید مخاطبان خود را تحت تأثیر قرار دهید و به ارائه های خودجذابیت و زیبایی بی نظیری اضافه کنید. یک پاورپوینت مدرن ارائه دهید که به زیبایی طراحی شده است. من امیدوارم و معتقدم که این الگو زمان، پول و اعتبار شما را جلب کند.</a:t>
              </a:r>
              <a:endParaRPr lang="en-US" sz="1800" spc="25" dirty="0">
                <a:solidFill>
                  <a:srgbClr val="FFFFFF"/>
                </a:solidFill>
                <a:latin typeface="Montserrat"/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95300"/>
            <a:ext cx="18288180" cy="205740"/>
            <a:chOff x="0" y="0"/>
            <a:chExt cx="24384240" cy="274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254" cy="274320"/>
            </a:xfrm>
            <a:custGeom>
              <a:avLst/>
              <a:gdLst/>
              <a:ahLst/>
              <a:cxnLst/>
              <a:rect l="l" t="t" r="r" b="b"/>
              <a:pathLst>
                <a:path w="24384254" h="274320">
                  <a:moveTo>
                    <a:pt x="0" y="0"/>
                  </a:moveTo>
                  <a:lnTo>
                    <a:pt x="24384254" y="0"/>
                  </a:lnTo>
                  <a:lnTo>
                    <a:pt x="24384254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09320" y="430920"/>
            <a:ext cx="552960" cy="1907280"/>
            <a:chOff x="0" y="0"/>
            <a:chExt cx="737280" cy="25430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7235" cy="2543048"/>
            </a:xfrm>
            <a:custGeom>
              <a:avLst/>
              <a:gdLst/>
              <a:ahLst/>
              <a:cxnLst/>
              <a:rect l="l" t="t" r="r" b="b"/>
              <a:pathLst>
                <a:path w="737235" h="2543048">
                  <a:moveTo>
                    <a:pt x="0" y="0"/>
                  </a:moveTo>
                  <a:lnTo>
                    <a:pt x="737235" y="0"/>
                  </a:lnTo>
                  <a:lnTo>
                    <a:pt x="737235" y="2543048"/>
                  </a:lnTo>
                  <a:lnTo>
                    <a:pt x="0" y="2543048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430920"/>
            <a:ext cx="286740" cy="1086480"/>
            <a:chOff x="0" y="0"/>
            <a:chExt cx="382320" cy="14486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2270" cy="1448689"/>
            </a:xfrm>
            <a:custGeom>
              <a:avLst/>
              <a:gdLst/>
              <a:ahLst/>
              <a:cxnLst/>
              <a:rect l="l" t="t" r="r" b="b"/>
              <a:pathLst>
                <a:path w="382270" h="1448689">
                  <a:moveTo>
                    <a:pt x="0" y="0"/>
                  </a:moveTo>
                  <a:lnTo>
                    <a:pt x="382270" y="0"/>
                  </a:lnTo>
                  <a:lnTo>
                    <a:pt x="382270" y="1448689"/>
                  </a:lnTo>
                  <a:lnTo>
                    <a:pt x="0" y="1448689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848540" y="9041220"/>
            <a:ext cx="1335960" cy="1054080"/>
            <a:chOff x="0" y="0"/>
            <a:chExt cx="1781280" cy="1405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81302" cy="1405509"/>
            </a:xfrm>
            <a:custGeom>
              <a:avLst/>
              <a:gdLst/>
              <a:ahLst/>
              <a:cxnLst/>
              <a:rect l="l" t="t" r="r" b="b"/>
              <a:pathLst>
                <a:path w="1781302" h="1405509">
                  <a:moveTo>
                    <a:pt x="1172210" y="327533"/>
                  </a:moveTo>
                  <a:cubicBezTo>
                    <a:pt x="1180719" y="327533"/>
                    <a:pt x="1186180" y="327533"/>
                    <a:pt x="1192530" y="327533"/>
                  </a:cubicBezTo>
                  <a:cubicBezTo>
                    <a:pt x="1370203" y="327533"/>
                    <a:pt x="1547876" y="327533"/>
                    <a:pt x="1725676" y="327533"/>
                  </a:cubicBezTo>
                  <a:cubicBezTo>
                    <a:pt x="1764157" y="327533"/>
                    <a:pt x="1781302" y="344678"/>
                    <a:pt x="1781302" y="382143"/>
                  </a:cubicBezTo>
                  <a:cubicBezTo>
                    <a:pt x="1781302" y="488061"/>
                    <a:pt x="1781302" y="592963"/>
                    <a:pt x="1781302" y="697865"/>
                  </a:cubicBezTo>
                  <a:cubicBezTo>
                    <a:pt x="1781302" y="731012"/>
                    <a:pt x="1763141" y="749300"/>
                    <a:pt x="1729867" y="749300"/>
                  </a:cubicBezTo>
                  <a:cubicBezTo>
                    <a:pt x="1660271" y="749300"/>
                    <a:pt x="1590675" y="749300"/>
                    <a:pt x="1520063" y="749300"/>
                  </a:cubicBezTo>
                  <a:cubicBezTo>
                    <a:pt x="1514729" y="749300"/>
                    <a:pt x="1508252" y="749300"/>
                    <a:pt x="1500759" y="749300"/>
                  </a:cubicBezTo>
                  <a:cubicBezTo>
                    <a:pt x="1500759" y="827405"/>
                    <a:pt x="1500759" y="904494"/>
                    <a:pt x="1500759" y="983742"/>
                  </a:cubicBezTo>
                  <a:cubicBezTo>
                    <a:pt x="1507236" y="983742"/>
                    <a:pt x="1512570" y="983742"/>
                    <a:pt x="1517904" y="983742"/>
                  </a:cubicBezTo>
                  <a:cubicBezTo>
                    <a:pt x="1588516" y="983742"/>
                    <a:pt x="1658112" y="983742"/>
                    <a:pt x="1728851" y="983742"/>
                  </a:cubicBezTo>
                  <a:cubicBezTo>
                    <a:pt x="1763141" y="983742"/>
                    <a:pt x="1781302" y="1001903"/>
                    <a:pt x="1781302" y="1036193"/>
                  </a:cubicBezTo>
                  <a:cubicBezTo>
                    <a:pt x="1781302" y="1141095"/>
                    <a:pt x="1781302" y="1247013"/>
                    <a:pt x="1781302" y="1353058"/>
                  </a:cubicBezTo>
                  <a:cubicBezTo>
                    <a:pt x="1781302" y="1387348"/>
                    <a:pt x="1763141" y="1405509"/>
                    <a:pt x="1727835" y="1405509"/>
                  </a:cubicBezTo>
                  <a:cubicBezTo>
                    <a:pt x="1247140" y="1405509"/>
                    <a:pt x="766572" y="1405509"/>
                    <a:pt x="285877" y="1405509"/>
                  </a:cubicBezTo>
                  <a:cubicBezTo>
                    <a:pt x="252730" y="1405509"/>
                    <a:pt x="234442" y="1387348"/>
                    <a:pt x="234442" y="1353058"/>
                  </a:cubicBezTo>
                  <a:cubicBezTo>
                    <a:pt x="234442" y="1267460"/>
                    <a:pt x="234442" y="1181735"/>
                    <a:pt x="234442" y="1095121"/>
                  </a:cubicBezTo>
                  <a:cubicBezTo>
                    <a:pt x="234442" y="1090803"/>
                    <a:pt x="234442" y="1085469"/>
                    <a:pt x="234442" y="1077976"/>
                  </a:cubicBezTo>
                  <a:cubicBezTo>
                    <a:pt x="227965" y="1077976"/>
                    <a:pt x="222631" y="1077976"/>
                    <a:pt x="217297" y="1077976"/>
                  </a:cubicBezTo>
                  <a:cubicBezTo>
                    <a:pt x="161671" y="1077976"/>
                    <a:pt x="107061" y="1077976"/>
                    <a:pt x="51435" y="1077976"/>
                  </a:cubicBezTo>
                  <a:cubicBezTo>
                    <a:pt x="19304" y="1077849"/>
                    <a:pt x="0" y="1058672"/>
                    <a:pt x="0" y="1026541"/>
                  </a:cubicBezTo>
                  <a:cubicBezTo>
                    <a:pt x="0" y="920623"/>
                    <a:pt x="0" y="815721"/>
                    <a:pt x="0" y="709676"/>
                  </a:cubicBezTo>
                  <a:cubicBezTo>
                    <a:pt x="0" y="673227"/>
                    <a:pt x="18161" y="656209"/>
                    <a:pt x="53467" y="656209"/>
                  </a:cubicBezTo>
                  <a:cubicBezTo>
                    <a:pt x="108077" y="656209"/>
                    <a:pt x="162687" y="656209"/>
                    <a:pt x="217297" y="656209"/>
                  </a:cubicBezTo>
                  <a:cubicBezTo>
                    <a:pt x="222631" y="656209"/>
                    <a:pt x="227965" y="656209"/>
                    <a:pt x="234442" y="656209"/>
                  </a:cubicBezTo>
                  <a:cubicBezTo>
                    <a:pt x="234442" y="648716"/>
                    <a:pt x="234442" y="643382"/>
                    <a:pt x="234442" y="636905"/>
                  </a:cubicBezTo>
                  <a:cubicBezTo>
                    <a:pt x="234442" y="551307"/>
                    <a:pt x="234442" y="465582"/>
                    <a:pt x="234442" y="379984"/>
                  </a:cubicBezTo>
                  <a:cubicBezTo>
                    <a:pt x="234442" y="345694"/>
                    <a:pt x="252603" y="327533"/>
                    <a:pt x="285877" y="327533"/>
                  </a:cubicBezTo>
                  <a:cubicBezTo>
                    <a:pt x="356489" y="327533"/>
                    <a:pt x="427228" y="327533"/>
                    <a:pt x="496824" y="327533"/>
                  </a:cubicBezTo>
                  <a:cubicBezTo>
                    <a:pt x="503301" y="327533"/>
                    <a:pt x="508635" y="327533"/>
                    <a:pt x="516128" y="327533"/>
                  </a:cubicBezTo>
                  <a:cubicBezTo>
                    <a:pt x="516128" y="320040"/>
                    <a:pt x="516128" y="314706"/>
                    <a:pt x="516128" y="309372"/>
                  </a:cubicBezTo>
                  <a:cubicBezTo>
                    <a:pt x="516128" y="223774"/>
                    <a:pt x="516128" y="137033"/>
                    <a:pt x="516128" y="51435"/>
                  </a:cubicBezTo>
                  <a:cubicBezTo>
                    <a:pt x="516001" y="18161"/>
                    <a:pt x="534162" y="0"/>
                    <a:pt x="567309" y="0"/>
                  </a:cubicBezTo>
                  <a:cubicBezTo>
                    <a:pt x="751459" y="0"/>
                    <a:pt x="935609" y="0"/>
                    <a:pt x="1119632" y="0"/>
                  </a:cubicBezTo>
                  <a:cubicBezTo>
                    <a:pt x="1153922" y="0"/>
                    <a:pt x="1172083" y="18161"/>
                    <a:pt x="1172083" y="52451"/>
                  </a:cubicBezTo>
                  <a:cubicBezTo>
                    <a:pt x="1172083" y="138049"/>
                    <a:pt x="1172083" y="223774"/>
                    <a:pt x="1172083" y="309372"/>
                  </a:cubicBezTo>
                  <a:cubicBezTo>
                    <a:pt x="1172083" y="314706"/>
                    <a:pt x="1172083" y="320040"/>
                    <a:pt x="1172083" y="327533"/>
                  </a:cubicBezTo>
                  <a:close/>
                  <a:moveTo>
                    <a:pt x="1381887" y="422783"/>
                  </a:moveTo>
                  <a:cubicBezTo>
                    <a:pt x="1217041" y="422783"/>
                    <a:pt x="1054354" y="422783"/>
                    <a:pt x="891667" y="422783"/>
                  </a:cubicBezTo>
                  <a:cubicBezTo>
                    <a:pt x="891667" y="500888"/>
                    <a:pt x="891667" y="576961"/>
                    <a:pt x="891667" y="654050"/>
                  </a:cubicBezTo>
                  <a:cubicBezTo>
                    <a:pt x="1055497" y="654050"/>
                    <a:pt x="1218184" y="654050"/>
                    <a:pt x="1381887" y="654050"/>
                  </a:cubicBezTo>
                  <a:cubicBezTo>
                    <a:pt x="1381887" y="576961"/>
                    <a:pt x="1381887" y="501015"/>
                    <a:pt x="1381887" y="422783"/>
                  </a:cubicBezTo>
                  <a:close/>
                  <a:moveTo>
                    <a:pt x="561975" y="750316"/>
                  </a:moveTo>
                  <a:cubicBezTo>
                    <a:pt x="404622" y="750316"/>
                    <a:pt x="249428" y="750316"/>
                    <a:pt x="94234" y="750316"/>
                  </a:cubicBezTo>
                  <a:cubicBezTo>
                    <a:pt x="94234" y="828421"/>
                    <a:pt x="94234" y="905510"/>
                    <a:pt x="94234" y="982599"/>
                  </a:cubicBezTo>
                  <a:cubicBezTo>
                    <a:pt x="250571" y="982599"/>
                    <a:pt x="405765" y="982599"/>
                    <a:pt x="561975" y="982599"/>
                  </a:cubicBezTo>
                  <a:cubicBezTo>
                    <a:pt x="561975" y="905510"/>
                    <a:pt x="561975" y="828421"/>
                    <a:pt x="561975" y="750316"/>
                  </a:cubicBezTo>
                  <a:close/>
                  <a:moveTo>
                    <a:pt x="610108" y="326390"/>
                  </a:moveTo>
                  <a:cubicBezTo>
                    <a:pt x="766445" y="326390"/>
                    <a:pt x="921639" y="326390"/>
                    <a:pt x="1076833" y="326390"/>
                  </a:cubicBezTo>
                  <a:cubicBezTo>
                    <a:pt x="1076833" y="248285"/>
                    <a:pt x="1076833" y="171196"/>
                    <a:pt x="1076833" y="94107"/>
                  </a:cubicBezTo>
                  <a:cubicBezTo>
                    <a:pt x="920496" y="94107"/>
                    <a:pt x="765302" y="94107"/>
                    <a:pt x="610108" y="94107"/>
                  </a:cubicBezTo>
                  <a:cubicBezTo>
                    <a:pt x="610108" y="172212"/>
                    <a:pt x="610108" y="248285"/>
                    <a:pt x="610108" y="326390"/>
                  </a:cubicBezTo>
                  <a:close/>
                  <a:moveTo>
                    <a:pt x="329692" y="421640"/>
                  </a:moveTo>
                  <a:cubicBezTo>
                    <a:pt x="329692" y="500888"/>
                    <a:pt x="329692" y="577977"/>
                    <a:pt x="329692" y="654939"/>
                  </a:cubicBezTo>
                  <a:cubicBezTo>
                    <a:pt x="486029" y="654939"/>
                    <a:pt x="640080" y="654939"/>
                    <a:pt x="795401" y="654939"/>
                  </a:cubicBezTo>
                  <a:cubicBezTo>
                    <a:pt x="795401" y="576834"/>
                    <a:pt x="795401" y="499745"/>
                    <a:pt x="795401" y="421640"/>
                  </a:cubicBezTo>
                  <a:cubicBezTo>
                    <a:pt x="640207" y="421640"/>
                    <a:pt x="485013" y="421640"/>
                    <a:pt x="329692" y="421640"/>
                  </a:cubicBezTo>
                  <a:close/>
                  <a:moveTo>
                    <a:pt x="797560" y="1310132"/>
                  </a:moveTo>
                  <a:cubicBezTo>
                    <a:pt x="946404" y="1310132"/>
                    <a:pt x="1094105" y="1310132"/>
                    <a:pt x="1240790" y="1310132"/>
                  </a:cubicBezTo>
                  <a:cubicBezTo>
                    <a:pt x="1240790" y="1232027"/>
                    <a:pt x="1240790" y="1154938"/>
                    <a:pt x="1240790" y="1078865"/>
                  </a:cubicBezTo>
                  <a:cubicBezTo>
                    <a:pt x="1093089" y="1078865"/>
                    <a:pt x="945388" y="1078865"/>
                    <a:pt x="797560" y="1078865"/>
                  </a:cubicBezTo>
                  <a:cubicBezTo>
                    <a:pt x="797560" y="1155954"/>
                    <a:pt x="797560" y="1233043"/>
                    <a:pt x="797560" y="1310132"/>
                  </a:cubicBezTo>
                  <a:close/>
                  <a:moveTo>
                    <a:pt x="328676" y="1311148"/>
                  </a:moveTo>
                  <a:cubicBezTo>
                    <a:pt x="453898" y="1311148"/>
                    <a:pt x="578104" y="1311148"/>
                    <a:pt x="702310" y="1311148"/>
                  </a:cubicBezTo>
                  <a:cubicBezTo>
                    <a:pt x="702310" y="1231900"/>
                    <a:pt x="702310" y="1154811"/>
                    <a:pt x="702310" y="1077849"/>
                  </a:cubicBezTo>
                  <a:cubicBezTo>
                    <a:pt x="577088" y="1077849"/>
                    <a:pt x="453898" y="1077849"/>
                    <a:pt x="328676" y="1077849"/>
                  </a:cubicBezTo>
                  <a:cubicBezTo>
                    <a:pt x="328676" y="1155954"/>
                    <a:pt x="328676" y="1233043"/>
                    <a:pt x="328676" y="1311148"/>
                  </a:cubicBezTo>
                  <a:close/>
                  <a:moveTo>
                    <a:pt x="1687068" y="1078992"/>
                  </a:moveTo>
                  <a:cubicBezTo>
                    <a:pt x="1569339" y="1078992"/>
                    <a:pt x="1452626" y="1078992"/>
                    <a:pt x="1337056" y="1078992"/>
                  </a:cubicBezTo>
                  <a:cubicBezTo>
                    <a:pt x="1337056" y="1156081"/>
                    <a:pt x="1337056" y="1233170"/>
                    <a:pt x="1337056" y="1311275"/>
                  </a:cubicBezTo>
                  <a:cubicBezTo>
                    <a:pt x="1453769" y="1311275"/>
                    <a:pt x="1570482" y="1311275"/>
                    <a:pt x="1687068" y="1311275"/>
                  </a:cubicBezTo>
                  <a:cubicBezTo>
                    <a:pt x="1687068" y="1233170"/>
                    <a:pt x="1687068" y="1156081"/>
                    <a:pt x="1687068" y="1078992"/>
                  </a:cubicBezTo>
                  <a:close/>
                  <a:moveTo>
                    <a:pt x="1077976" y="982599"/>
                  </a:moveTo>
                  <a:cubicBezTo>
                    <a:pt x="1188212" y="982599"/>
                    <a:pt x="1296416" y="982599"/>
                    <a:pt x="1405509" y="982599"/>
                  </a:cubicBezTo>
                  <a:cubicBezTo>
                    <a:pt x="1405509" y="904494"/>
                    <a:pt x="1405509" y="827405"/>
                    <a:pt x="1405509" y="750316"/>
                  </a:cubicBezTo>
                  <a:cubicBezTo>
                    <a:pt x="1295273" y="750316"/>
                    <a:pt x="1187069" y="750316"/>
                    <a:pt x="1077976" y="750316"/>
                  </a:cubicBezTo>
                  <a:cubicBezTo>
                    <a:pt x="1077976" y="828421"/>
                    <a:pt x="1077976" y="904494"/>
                    <a:pt x="1077976" y="982599"/>
                  </a:cubicBezTo>
                  <a:close/>
                  <a:moveTo>
                    <a:pt x="657225" y="982599"/>
                  </a:moveTo>
                  <a:cubicBezTo>
                    <a:pt x="766445" y="982599"/>
                    <a:pt x="874522" y="982599"/>
                    <a:pt x="983742" y="982599"/>
                  </a:cubicBezTo>
                  <a:cubicBezTo>
                    <a:pt x="983742" y="904494"/>
                    <a:pt x="983742" y="827405"/>
                    <a:pt x="983742" y="750316"/>
                  </a:cubicBezTo>
                  <a:cubicBezTo>
                    <a:pt x="874522" y="750316"/>
                    <a:pt x="766445" y="750316"/>
                    <a:pt x="657225" y="750316"/>
                  </a:cubicBezTo>
                  <a:cubicBezTo>
                    <a:pt x="657225" y="827405"/>
                    <a:pt x="657225" y="904494"/>
                    <a:pt x="657225" y="982599"/>
                  </a:cubicBezTo>
                  <a:close/>
                  <a:moveTo>
                    <a:pt x="1685925" y="421767"/>
                  </a:moveTo>
                  <a:cubicBezTo>
                    <a:pt x="1616329" y="421767"/>
                    <a:pt x="1546733" y="421767"/>
                    <a:pt x="1477137" y="421767"/>
                  </a:cubicBezTo>
                  <a:cubicBezTo>
                    <a:pt x="1477137" y="499872"/>
                    <a:pt x="1477137" y="576961"/>
                    <a:pt x="1477137" y="655066"/>
                  </a:cubicBezTo>
                  <a:cubicBezTo>
                    <a:pt x="1547749" y="655066"/>
                    <a:pt x="1616329" y="655066"/>
                    <a:pt x="1685925" y="655066"/>
                  </a:cubicBezTo>
                  <a:cubicBezTo>
                    <a:pt x="1685925" y="576961"/>
                    <a:pt x="1685925" y="500888"/>
                    <a:pt x="1685925" y="421767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549980" y="543315"/>
            <a:ext cx="16646220" cy="92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96" dirty="0">
                <a:solidFill>
                  <a:srgbClr val="262626"/>
                </a:solidFill>
                <a:latin typeface="Montserrat"/>
                <a:cs typeface="B Nazanin" pitchFamily="2" charset="-78"/>
              </a:rPr>
              <a:t>سبک اینفوگرافیک</a:t>
            </a:r>
            <a:endParaRPr lang="en-US" sz="6600" spc="96" dirty="0">
              <a:solidFill>
                <a:srgbClr val="418AB3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458540" y="4430700"/>
            <a:ext cx="3622320" cy="2308500"/>
            <a:chOff x="0" y="0"/>
            <a:chExt cx="4829760" cy="3078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29810" cy="3077972"/>
            </a:xfrm>
            <a:custGeom>
              <a:avLst/>
              <a:gdLst/>
              <a:ahLst/>
              <a:cxnLst/>
              <a:rect l="l" t="t" r="r" b="b"/>
              <a:pathLst>
                <a:path w="4829810" h="3077972">
                  <a:moveTo>
                    <a:pt x="0" y="0"/>
                  </a:moveTo>
                  <a:lnTo>
                    <a:pt x="3082163" y="0"/>
                  </a:lnTo>
                  <a:lnTo>
                    <a:pt x="3082163" y="1154303"/>
                  </a:lnTo>
                  <a:lnTo>
                    <a:pt x="4060190" y="1154303"/>
                  </a:lnTo>
                  <a:lnTo>
                    <a:pt x="4060190" y="769493"/>
                  </a:lnTo>
                  <a:lnTo>
                    <a:pt x="4829810" y="1538986"/>
                  </a:lnTo>
                  <a:lnTo>
                    <a:pt x="4060190" y="2308479"/>
                  </a:lnTo>
                  <a:lnTo>
                    <a:pt x="4060190" y="1923669"/>
                  </a:lnTo>
                  <a:lnTo>
                    <a:pt x="3082163" y="1923669"/>
                  </a:lnTo>
                  <a:lnTo>
                    <a:pt x="3082163" y="3077972"/>
                  </a:lnTo>
                  <a:lnTo>
                    <a:pt x="0" y="3077972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602720" y="4590540"/>
            <a:ext cx="1993680" cy="1993680"/>
            <a:chOff x="0" y="0"/>
            <a:chExt cx="2658240" cy="26582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58237" cy="2658237"/>
            </a:xfrm>
            <a:custGeom>
              <a:avLst/>
              <a:gdLst/>
              <a:ahLst/>
              <a:cxnLst/>
              <a:rect l="l" t="t" r="r" b="b"/>
              <a:pathLst>
                <a:path w="2658237" h="2658237">
                  <a:moveTo>
                    <a:pt x="0" y="0"/>
                  </a:moveTo>
                  <a:lnTo>
                    <a:pt x="2658237" y="0"/>
                  </a:lnTo>
                  <a:lnTo>
                    <a:pt x="2658237" y="2658237"/>
                  </a:lnTo>
                  <a:lnTo>
                    <a:pt x="0" y="26582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5472360" y="4424760"/>
            <a:ext cx="3622320" cy="2308500"/>
            <a:chOff x="0" y="0"/>
            <a:chExt cx="4829760" cy="3078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29810" cy="3077972"/>
            </a:xfrm>
            <a:custGeom>
              <a:avLst/>
              <a:gdLst/>
              <a:ahLst/>
              <a:cxnLst/>
              <a:rect l="l" t="t" r="r" b="b"/>
              <a:pathLst>
                <a:path w="4829810" h="3077972">
                  <a:moveTo>
                    <a:pt x="0" y="0"/>
                  </a:moveTo>
                  <a:lnTo>
                    <a:pt x="3082163" y="0"/>
                  </a:lnTo>
                  <a:lnTo>
                    <a:pt x="3082163" y="1154303"/>
                  </a:lnTo>
                  <a:lnTo>
                    <a:pt x="4060190" y="1154303"/>
                  </a:lnTo>
                  <a:lnTo>
                    <a:pt x="4060190" y="769493"/>
                  </a:lnTo>
                  <a:lnTo>
                    <a:pt x="4829810" y="1538986"/>
                  </a:lnTo>
                  <a:lnTo>
                    <a:pt x="4060190" y="2308479"/>
                  </a:lnTo>
                  <a:lnTo>
                    <a:pt x="4060190" y="1923669"/>
                  </a:lnTo>
                  <a:lnTo>
                    <a:pt x="3082163" y="1923669"/>
                  </a:lnTo>
                  <a:lnTo>
                    <a:pt x="3082163" y="3077972"/>
                  </a:lnTo>
                  <a:lnTo>
                    <a:pt x="0" y="3077972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616540" y="4584600"/>
            <a:ext cx="1993680" cy="1993680"/>
            <a:chOff x="0" y="0"/>
            <a:chExt cx="2658240" cy="26582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58237" cy="2658237"/>
            </a:xfrm>
            <a:custGeom>
              <a:avLst/>
              <a:gdLst/>
              <a:ahLst/>
              <a:cxnLst/>
              <a:rect l="l" t="t" r="r" b="b"/>
              <a:pathLst>
                <a:path w="2658237" h="2658237">
                  <a:moveTo>
                    <a:pt x="0" y="0"/>
                  </a:moveTo>
                  <a:lnTo>
                    <a:pt x="2658237" y="0"/>
                  </a:lnTo>
                  <a:lnTo>
                    <a:pt x="2658237" y="2658237"/>
                  </a:lnTo>
                  <a:lnTo>
                    <a:pt x="0" y="26582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 rot="5400000">
            <a:off x="6931980" y="6155460"/>
            <a:ext cx="1618380" cy="2707020"/>
            <a:chOff x="0" y="0"/>
            <a:chExt cx="2157840" cy="360936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57857" cy="3609340"/>
            </a:xfrm>
            <a:custGeom>
              <a:avLst/>
              <a:gdLst/>
              <a:ahLst/>
              <a:cxnLst/>
              <a:rect l="l" t="t" r="r" b="b"/>
              <a:pathLst>
                <a:path w="2157857" h="3609340">
                  <a:moveTo>
                    <a:pt x="0" y="2815336"/>
                  </a:moveTo>
                  <a:lnTo>
                    <a:pt x="1095756" y="2815336"/>
                  </a:lnTo>
                  <a:lnTo>
                    <a:pt x="1095756" y="862965"/>
                  </a:lnTo>
                  <a:lnTo>
                    <a:pt x="827532" y="862965"/>
                  </a:lnTo>
                  <a:lnTo>
                    <a:pt x="1492631" y="0"/>
                  </a:lnTo>
                  <a:lnTo>
                    <a:pt x="2157857" y="862965"/>
                  </a:lnTo>
                  <a:lnTo>
                    <a:pt x="1889633" y="862965"/>
                  </a:lnTo>
                  <a:lnTo>
                    <a:pt x="1889633" y="3609340"/>
                  </a:lnTo>
                  <a:lnTo>
                    <a:pt x="0" y="360934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1" name="Group 21"/>
          <p:cNvGrpSpPr/>
          <p:nvPr/>
        </p:nvGrpSpPr>
        <p:grpSpPr>
          <a:xfrm rot="-5400000">
            <a:off x="6931980" y="2282580"/>
            <a:ext cx="1618380" cy="2707020"/>
            <a:chOff x="0" y="0"/>
            <a:chExt cx="2157840" cy="360936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157857" cy="3609340"/>
            </a:xfrm>
            <a:custGeom>
              <a:avLst/>
              <a:gdLst/>
              <a:ahLst/>
              <a:cxnLst/>
              <a:rect l="l" t="t" r="r" b="b"/>
              <a:pathLst>
                <a:path w="2157857" h="3609340">
                  <a:moveTo>
                    <a:pt x="0" y="794004"/>
                  </a:moveTo>
                  <a:lnTo>
                    <a:pt x="1095756" y="794004"/>
                  </a:lnTo>
                  <a:lnTo>
                    <a:pt x="1095756" y="2746375"/>
                  </a:lnTo>
                  <a:lnTo>
                    <a:pt x="827532" y="2746375"/>
                  </a:lnTo>
                  <a:lnTo>
                    <a:pt x="1492631" y="3609340"/>
                  </a:lnTo>
                  <a:lnTo>
                    <a:pt x="2157857" y="2746375"/>
                  </a:lnTo>
                  <a:lnTo>
                    <a:pt x="1889633" y="2746375"/>
                  </a:lnTo>
                  <a:lnTo>
                    <a:pt x="18896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0129320" y="4634280"/>
            <a:ext cx="1836540" cy="1836540"/>
            <a:chOff x="0" y="0"/>
            <a:chExt cx="2448720" cy="24487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448687" cy="2448687"/>
            </a:xfrm>
            <a:custGeom>
              <a:avLst/>
              <a:gdLst/>
              <a:ahLst/>
              <a:cxnLst/>
              <a:rect l="l" t="t" r="r" b="b"/>
              <a:pathLst>
                <a:path w="2448687" h="2448687">
                  <a:moveTo>
                    <a:pt x="0" y="0"/>
                  </a:moveTo>
                  <a:lnTo>
                    <a:pt x="2448687" y="0"/>
                  </a:lnTo>
                  <a:lnTo>
                    <a:pt x="2448687" y="2448687"/>
                  </a:lnTo>
                  <a:lnTo>
                    <a:pt x="0" y="2448687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254600" y="4759560"/>
            <a:ext cx="1585980" cy="1585980"/>
            <a:chOff x="0" y="0"/>
            <a:chExt cx="2114640" cy="21146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114677" cy="2114677"/>
            </a:xfrm>
            <a:custGeom>
              <a:avLst/>
              <a:gdLst/>
              <a:ahLst/>
              <a:cxnLst/>
              <a:rect l="l" t="t" r="r" b="b"/>
              <a:pathLst>
                <a:path w="2114677" h="2114677">
                  <a:moveTo>
                    <a:pt x="0" y="0"/>
                  </a:moveTo>
                  <a:lnTo>
                    <a:pt x="2114677" y="0"/>
                  </a:lnTo>
                  <a:lnTo>
                    <a:pt x="2114677" y="2114677"/>
                  </a:lnTo>
                  <a:lnTo>
                    <a:pt x="0" y="211467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9211320" y="2390580"/>
            <a:ext cx="1836540" cy="1836540"/>
            <a:chOff x="0" y="0"/>
            <a:chExt cx="2448720" cy="244872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448687" cy="2448687"/>
            </a:xfrm>
            <a:custGeom>
              <a:avLst/>
              <a:gdLst/>
              <a:ahLst/>
              <a:cxnLst/>
              <a:rect l="l" t="t" r="r" b="b"/>
              <a:pathLst>
                <a:path w="2448687" h="2448687">
                  <a:moveTo>
                    <a:pt x="0" y="0"/>
                  </a:moveTo>
                  <a:lnTo>
                    <a:pt x="2448687" y="0"/>
                  </a:lnTo>
                  <a:lnTo>
                    <a:pt x="2448687" y="2448687"/>
                  </a:lnTo>
                  <a:lnTo>
                    <a:pt x="0" y="2448687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9336600" y="2515860"/>
            <a:ext cx="1585980" cy="1585980"/>
            <a:chOff x="0" y="0"/>
            <a:chExt cx="2114640" cy="21146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14677" cy="2114677"/>
            </a:xfrm>
            <a:custGeom>
              <a:avLst/>
              <a:gdLst/>
              <a:ahLst/>
              <a:cxnLst/>
              <a:rect l="l" t="t" r="r" b="b"/>
              <a:pathLst>
                <a:path w="2114677" h="2114677">
                  <a:moveTo>
                    <a:pt x="0" y="0"/>
                  </a:moveTo>
                  <a:lnTo>
                    <a:pt x="2114677" y="0"/>
                  </a:lnTo>
                  <a:lnTo>
                    <a:pt x="2114677" y="2114677"/>
                  </a:lnTo>
                  <a:lnTo>
                    <a:pt x="0" y="211467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9211320" y="6878520"/>
            <a:ext cx="1836540" cy="1836540"/>
            <a:chOff x="0" y="0"/>
            <a:chExt cx="2448720" cy="24487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448687" cy="2448687"/>
            </a:xfrm>
            <a:custGeom>
              <a:avLst/>
              <a:gdLst/>
              <a:ahLst/>
              <a:cxnLst/>
              <a:rect l="l" t="t" r="r" b="b"/>
              <a:pathLst>
                <a:path w="2448687" h="2448687">
                  <a:moveTo>
                    <a:pt x="0" y="0"/>
                  </a:moveTo>
                  <a:lnTo>
                    <a:pt x="2448687" y="0"/>
                  </a:lnTo>
                  <a:lnTo>
                    <a:pt x="2448687" y="2448687"/>
                  </a:lnTo>
                  <a:lnTo>
                    <a:pt x="0" y="2448687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9336600" y="7003260"/>
            <a:ext cx="1585980" cy="1585980"/>
            <a:chOff x="0" y="0"/>
            <a:chExt cx="2114640" cy="21146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114677" cy="2114677"/>
            </a:xfrm>
            <a:custGeom>
              <a:avLst/>
              <a:gdLst/>
              <a:ahLst/>
              <a:cxnLst/>
              <a:rect l="l" t="t" r="r" b="b"/>
              <a:pathLst>
                <a:path w="2114677" h="2114677">
                  <a:moveTo>
                    <a:pt x="0" y="0"/>
                  </a:moveTo>
                  <a:lnTo>
                    <a:pt x="2114677" y="0"/>
                  </a:lnTo>
                  <a:lnTo>
                    <a:pt x="2114677" y="2114677"/>
                  </a:lnTo>
                  <a:lnTo>
                    <a:pt x="0" y="211467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643010" y="5572128"/>
            <a:ext cx="189165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اضافه کردن متن</a:t>
            </a:r>
            <a:endParaRPr lang="en-US" sz="2100" spc="29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857324" y="6072194"/>
            <a:ext cx="14263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پاورپوینت ساده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572100" y="5643566"/>
            <a:ext cx="1714512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اضافه کردن متن</a:t>
            </a:r>
            <a:endParaRPr lang="en-US" sz="2100" spc="29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714976" y="6143632"/>
            <a:ext cx="14263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پاورپوینت ساده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9215438" y="3571864"/>
            <a:ext cx="158522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اضافه کردن متن</a:t>
            </a:r>
            <a:endParaRPr lang="en-US" sz="2100" spc="29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0144132" y="5715004"/>
            <a:ext cx="1595382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اضافه کردن متن</a:t>
            </a:r>
            <a:endParaRPr lang="en-US" sz="2100" spc="29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8929686" y="8001020"/>
            <a:ext cx="18591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اضافه کردن متن</a:t>
            </a:r>
            <a:endParaRPr lang="en-US" sz="2100" spc="29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2239820" y="4914900"/>
            <a:ext cx="44946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اسلاید متنی </a:t>
            </a:r>
            <a:r>
              <a:rPr lang="en-US" sz="2100" spc="29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  Here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239820" y="5318820"/>
            <a:ext cx="44946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عالی پاورپوینت مدرنی را دریافت کنید که به زیبایی طراحی شده است. آسان برای تغییر رنگ، عکس و متن.</a:t>
            </a:r>
            <a:r>
              <a:rPr lang="en-US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  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336940" y="7151040"/>
            <a:ext cx="54120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متن شما در اینجا</a:t>
            </a:r>
            <a:endParaRPr lang="en-US" sz="2100" spc="29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1336940" y="7554420"/>
            <a:ext cx="54120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عالی پاورپوینت مدرنی را دریافت کنید که به زیبایی طراحی شده است. آسان برای تغییر رنگ، عکس و متن.</a:t>
            </a:r>
            <a:r>
              <a:rPr lang="en-US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 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322360" y="2678760"/>
            <a:ext cx="54120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متن شما در اینجا</a:t>
            </a:r>
            <a:endParaRPr lang="en-US" sz="2100" spc="29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1322360" y="3082680"/>
            <a:ext cx="54120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عالی پاورپوینت مدرنی را دریافت کنید که به زیبایی طراحی شده است. آسان برای تغییر رنگ، عکس و متن.</a:t>
            </a:r>
            <a:r>
              <a:rPr lang="en-US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 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549980" y="6827580"/>
            <a:ext cx="26710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549980" y="7230960"/>
            <a:ext cx="26710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ارائه یک پاورپوینت مدرن که به زیبایی طراحی شده است را دریافت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50" name="Group 50"/>
          <p:cNvGrpSpPr/>
          <p:nvPr/>
        </p:nvGrpSpPr>
        <p:grpSpPr>
          <a:xfrm rot="2820600">
            <a:off x="6395760" y="4746060"/>
            <a:ext cx="460080" cy="804600"/>
            <a:chOff x="0" y="0"/>
            <a:chExt cx="613440" cy="1072800"/>
          </a:xfrm>
        </p:grpSpPr>
        <p:sp>
          <p:nvSpPr>
            <p:cNvPr id="51" name="Freeform 51"/>
            <p:cNvSpPr/>
            <p:nvPr/>
          </p:nvSpPr>
          <p:spPr>
            <a:xfrm>
              <a:off x="25400" y="27051"/>
              <a:ext cx="613410" cy="1072642"/>
            </a:xfrm>
            <a:custGeom>
              <a:avLst/>
              <a:gdLst/>
              <a:ahLst/>
              <a:cxnLst/>
              <a:rect l="l" t="t" r="r" b="b"/>
              <a:pathLst>
                <a:path w="613410" h="1072642">
                  <a:moveTo>
                    <a:pt x="586486" y="0"/>
                  </a:moveTo>
                  <a:lnTo>
                    <a:pt x="521716" y="0"/>
                  </a:lnTo>
                  <a:cubicBezTo>
                    <a:pt x="510921" y="0"/>
                    <a:pt x="501904" y="3556"/>
                    <a:pt x="498348" y="33909"/>
                  </a:cubicBezTo>
                  <a:lnTo>
                    <a:pt x="462407" y="33909"/>
                  </a:lnTo>
                  <a:cubicBezTo>
                    <a:pt x="458851" y="3556"/>
                    <a:pt x="449834" y="0"/>
                    <a:pt x="439039" y="0"/>
                  </a:cubicBezTo>
                  <a:lnTo>
                    <a:pt x="233934" y="0"/>
                  </a:lnTo>
                  <a:cubicBezTo>
                    <a:pt x="145796" y="33909"/>
                    <a:pt x="102616" y="51689"/>
                    <a:pt x="39624" y="121285"/>
                  </a:cubicBezTo>
                  <a:lnTo>
                    <a:pt x="7239" y="156972"/>
                  </a:lnTo>
                  <a:cubicBezTo>
                    <a:pt x="1905" y="162306"/>
                    <a:pt x="0" y="171196"/>
                    <a:pt x="3683" y="178435"/>
                  </a:cubicBezTo>
                  <a:cubicBezTo>
                    <a:pt x="7366" y="185674"/>
                    <a:pt x="14478" y="190881"/>
                    <a:pt x="21717" y="190881"/>
                  </a:cubicBezTo>
                  <a:cubicBezTo>
                    <a:pt x="25273" y="190881"/>
                    <a:pt x="28956" y="190881"/>
                    <a:pt x="30734" y="189103"/>
                  </a:cubicBezTo>
                  <a:lnTo>
                    <a:pt x="81153" y="162306"/>
                  </a:lnTo>
                  <a:cubicBezTo>
                    <a:pt x="138684" y="133731"/>
                    <a:pt x="169291" y="128397"/>
                    <a:pt x="228727" y="151638"/>
                  </a:cubicBezTo>
                  <a:lnTo>
                    <a:pt x="232283" y="153416"/>
                  </a:lnTo>
                  <a:lnTo>
                    <a:pt x="282702" y="153416"/>
                  </a:lnTo>
                  <a:lnTo>
                    <a:pt x="282702" y="512191"/>
                  </a:lnTo>
                  <a:cubicBezTo>
                    <a:pt x="271907" y="513969"/>
                    <a:pt x="262890" y="522859"/>
                    <a:pt x="262890" y="535432"/>
                  </a:cubicBezTo>
                  <a:lnTo>
                    <a:pt x="246507" y="929894"/>
                  </a:lnTo>
                  <a:cubicBezTo>
                    <a:pt x="242951" y="965581"/>
                    <a:pt x="253746" y="1003046"/>
                    <a:pt x="277114" y="1029843"/>
                  </a:cubicBezTo>
                  <a:cubicBezTo>
                    <a:pt x="298704" y="1056640"/>
                    <a:pt x="293243" y="1072642"/>
                    <a:pt x="325628" y="1072642"/>
                  </a:cubicBezTo>
                  <a:cubicBezTo>
                    <a:pt x="358013" y="1072642"/>
                    <a:pt x="352552" y="1056513"/>
                    <a:pt x="374142" y="1029843"/>
                  </a:cubicBezTo>
                  <a:cubicBezTo>
                    <a:pt x="395732" y="1003173"/>
                    <a:pt x="406527" y="967359"/>
                    <a:pt x="404749" y="929894"/>
                  </a:cubicBezTo>
                  <a:lnTo>
                    <a:pt x="388620" y="535432"/>
                  </a:lnTo>
                  <a:cubicBezTo>
                    <a:pt x="386842" y="522986"/>
                    <a:pt x="379603" y="513969"/>
                    <a:pt x="368808" y="512191"/>
                  </a:cubicBezTo>
                  <a:lnTo>
                    <a:pt x="368808" y="151638"/>
                  </a:lnTo>
                  <a:lnTo>
                    <a:pt x="437134" y="151638"/>
                  </a:lnTo>
                  <a:cubicBezTo>
                    <a:pt x="447929" y="151638"/>
                    <a:pt x="456946" y="148082"/>
                    <a:pt x="460502" y="117729"/>
                  </a:cubicBezTo>
                  <a:lnTo>
                    <a:pt x="496570" y="117729"/>
                  </a:lnTo>
                  <a:cubicBezTo>
                    <a:pt x="500126" y="148082"/>
                    <a:pt x="509143" y="151638"/>
                    <a:pt x="519938" y="151638"/>
                  </a:cubicBezTo>
                  <a:lnTo>
                    <a:pt x="584708" y="151638"/>
                  </a:lnTo>
                  <a:cubicBezTo>
                    <a:pt x="599059" y="151638"/>
                    <a:pt x="611632" y="126619"/>
                    <a:pt x="611632" y="74930"/>
                  </a:cubicBezTo>
                  <a:cubicBezTo>
                    <a:pt x="613410" y="23114"/>
                    <a:pt x="600837" y="0"/>
                    <a:pt x="586486" y="0"/>
                  </a:cubicBez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52" name="Group 52"/>
          <p:cNvGrpSpPr/>
          <p:nvPr/>
        </p:nvGrpSpPr>
        <p:grpSpPr>
          <a:xfrm rot="2820600">
            <a:off x="6544260" y="4815180"/>
            <a:ext cx="472500" cy="395820"/>
            <a:chOff x="0" y="0"/>
            <a:chExt cx="630000" cy="527760"/>
          </a:xfrm>
        </p:grpSpPr>
        <p:sp>
          <p:nvSpPr>
            <p:cNvPr id="53" name="Freeform 53"/>
            <p:cNvSpPr/>
            <p:nvPr/>
          </p:nvSpPr>
          <p:spPr>
            <a:xfrm>
              <a:off x="26162" y="28194"/>
              <a:ext cx="629920" cy="527685"/>
            </a:xfrm>
            <a:custGeom>
              <a:avLst/>
              <a:gdLst/>
              <a:ahLst/>
              <a:cxnLst/>
              <a:rect l="l" t="t" r="r" b="b"/>
              <a:pathLst>
                <a:path w="629920" h="527685">
                  <a:moveTo>
                    <a:pt x="84963" y="169037"/>
                  </a:moveTo>
                  <a:cubicBezTo>
                    <a:pt x="144145" y="139319"/>
                    <a:pt x="175514" y="133731"/>
                    <a:pt x="236474" y="157861"/>
                  </a:cubicBezTo>
                  <a:lnTo>
                    <a:pt x="240157" y="159766"/>
                  </a:lnTo>
                  <a:lnTo>
                    <a:pt x="291846" y="159766"/>
                  </a:lnTo>
                  <a:lnTo>
                    <a:pt x="291846" y="527685"/>
                  </a:lnTo>
                  <a:lnTo>
                    <a:pt x="380492" y="527685"/>
                  </a:lnTo>
                  <a:lnTo>
                    <a:pt x="380492" y="159766"/>
                  </a:lnTo>
                  <a:lnTo>
                    <a:pt x="450723" y="159766"/>
                  </a:lnTo>
                  <a:cubicBezTo>
                    <a:pt x="461772" y="159766"/>
                    <a:pt x="471043" y="156083"/>
                    <a:pt x="474726" y="124460"/>
                  </a:cubicBezTo>
                  <a:lnTo>
                    <a:pt x="511683" y="124460"/>
                  </a:lnTo>
                  <a:cubicBezTo>
                    <a:pt x="515366" y="156083"/>
                    <a:pt x="524637" y="159766"/>
                    <a:pt x="535686" y="159766"/>
                  </a:cubicBezTo>
                  <a:lnTo>
                    <a:pt x="602234" y="159766"/>
                  </a:lnTo>
                  <a:cubicBezTo>
                    <a:pt x="616966" y="159766"/>
                    <a:pt x="629920" y="133731"/>
                    <a:pt x="629920" y="79883"/>
                  </a:cubicBezTo>
                  <a:cubicBezTo>
                    <a:pt x="629920" y="26035"/>
                    <a:pt x="616966" y="0"/>
                    <a:pt x="602234" y="0"/>
                  </a:cubicBezTo>
                  <a:lnTo>
                    <a:pt x="535813" y="0"/>
                  </a:lnTo>
                  <a:cubicBezTo>
                    <a:pt x="524764" y="0"/>
                    <a:pt x="515493" y="3683"/>
                    <a:pt x="511810" y="35306"/>
                  </a:cubicBezTo>
                  <a:lnTo>
                    <a:pt x="474853" y="35306"/>
                  </a:lnTo>
                  <a:cubicBezTo>
                    <a:pt x="471170" y="3683"/>
                    <a:pt x="461899" y="0"/>
                    <a:pt x="450850" y="0"/>
                  </a:cubicBezTo>
                  <a:lnTo>
                    <a:pt x="240157" y="0"/>
                  </a:lnTo>
                  <a:cubicBezTo>
                    <a:pt x="149606" y="35179"/>
                    <a:pt x="105283" y="53848"/>
                    <a:pt x="40640" y="126238"/>
                  </a:cubicBezTo>
                  <a:lnTo>
                    <a:pt x="7366" y="163449"/>
                  </a:lnTo>
                  <a:cubicBezTo>
                    <a:pt x="1778" y="169037"/>
                    <a:pt x="0" y="178308"/>
                    <a:pt x="3683" y="185801"/>
                  </a:cubicBezTo>
                  <a:cubicBezTo>
                    <a:pt x="7366" y="193294"/>
                    <a:pt x="14732" y="198755"/>
                    <a:pt x="22098" y="198755"/>
                  </a:cubicBezTo>
                  <a:cubicBezTo>
                    <a:pt x="25781" y="198755"/>
                    <a:pt x="29464" y="198755"/>
                    <a:pt x="31369" y="196850"/>
                  </a:cubicBezTo>
                  <a:lnTo>
                    <a:pt x="84963" y="169037"/>
                  </a:lnTo>
                  <a:close/>
                </a:path>
              </a:pathLst>
            </a:custGeom>
            <a:solidFill>
              <a:srgbClr val="DF5327"/>
            </a:solidFill>
          </p:spPr>
        </p:sp>
      </p:grpSp>
      <p:grpSp>
        <p:nvGrpSpPr>
          <p:cNvPr id="54" name="Group 54"/>
          <p:cNvGrpSpPr/>
          <p:nvPr/>
        </p:nvGrpSpPr>
        <p:grpSpPr>
          <a:xfrm rot="1846800">
            <a:off x="10028340" y="2628720"/>
            <a:ext cx="361800" cy="793800"/>
            <a:chOff x="0" y="0"/>
            <a:chExt cx="482400" cy="1058400"/>
          </a:xfrm>
        </p:grpSpPr>
        <p:sp>
          <p:nvSpPr>
            <p:cNvPr id="55" name="Freeform 55"/>
            <p:cNvSpPr/>
            <p:nvPr/>
          </p:nvSpPr>
          <p:spPr>
            <a:xfrm>
              <a:off x="-63246" y="24003"/>
              <a:ext cx="482346" cy="1058418"/>
            </a:xfrm>
            <a:custGeom>
              <a:avLst/>
              <a:gdLst/>
              <a:ahLst/>
              <a:cxnLst/>
              <a:rect l="l" t="t" r="r" b="b"/>
              <a:pathLst>
                <a:path w="482346" h="1058418">
                  <a:moveTo>
                    <a:pt x="135128" y="0"/>
                  </a:moveTo>
                  <a:cubicBezTo>
                    <a:pt x="135128" y="0"/>
                    <a:pt x="0" y="171323"/>
                    <a:pt x="169545" y="422148"/>
                  </a:cubicBezTo>
                  <a:cubicBezTo>
                    <a:pt x="339090" y="671195"/>
                    <a:pt x="348742" y="839470"/>
                    <a:pt x="366649" y="948944"/>
                  </a:cubicBezTo>
                  <a:cubicBezTo>
                    <a:pt x="383159" y="1058418"/>
                    <a:pt x="438277" y="1031494"/>
                    <a:pt x="438277" y="1031494"/>
                  </a:cubicBezTo>
                  <a:cubicBezTo>
                    <a:pt x="438277" y="1031494"/>
                    <a:pt x="482346" y="1012444"/>
                    <a:pt x="475488" y="922020"/>
                  </a:cubicBezTo>
                  <a:cubicBezTo>
                    <a:pt x="468630" y="831596"/>
                    <a:pt x="421767" y="641096"/>
                    <a:pt x="281178" y="399923"/>
                  </a:cubicBezTo>
                  <a:cubicBezTo>
                    <a:pt x="281178" y="399923"/>
                    <a:pt x="314198" y="226949"/>
                    <a:pt x="184658" y="196850"/>
                  </a:cubicBezTo>
                  <a:lnTo>
                    <a:pt x="135128" y="0"/>
                  </a:lnTo>
                  <a:close/>
                </a:path>
              </a:pathLst>
            </a:custGeom>
            <a:solidFill>
              <a:srgbClr val="DF5327"/>
            </a:solidFill>
          </p:spPr>
        </p:sp>
      </p:grpSp>
      <p:grpSp>
        <p:nvGrpSpPr>
          <p:cNvPr id="56" name="Group 56"/>
          <p:cNvGrpSpPr/>
          <p:nvPr/>
        </p:nvGrpSpPr>
        <p:grpSpPr>
          <a:xfrm rot="1846800">
            <a:off x="9923580" y="2566080"/>
            <a:ext cx="361800" cy="793800"/>
            <a:chOff x="0" y="0"/>
            <a:chExt cx="482400" cy="1058400"/>
          </a:xfrm>
        </p:grpSpPr>
        <p:sp>
          <p:nvSpPr>
            <p:cNvPr id="57" name="Freeform 57"/>
            <p:cNvSpPr/>
            <p:nvPr/>
          </p:nvSpPr>
          <p:spPr>
            <a:xfrm>
              <a:off x="14732" y="24003"/>
              <a:ext cx="482473" cy="1058418"/>
            </a:xfrm>
            <a:custGeom>
              <a:avLst/>
              <a:gdLst/>
              <a:ahLst/>
              <a:cxnLst/>
              <a:rect l="l" t="t" r="r" b="b"/>
              <a:pathLst>
                <a:path w="482473" h="1058418">
                  <a:moveTo>
                    <a:pt x="347345" y="0"/>
                  </a:moveTo>
                  <a:cubicBezTo>
                    <a:pt x="347345" y="0"/>
                    <a:pt x="482473" y="171323"/>
                    <a:pt x="312928" y="422148"/>
                  </a:cubicBezTo>
                  <a:cubicBezTo>
                    <a:pt x="143256" y="671195"/>
                    <a:pt x="133604" y="839470"/>
                    <a:pt x="115697" y="948944"/>
                  </a:cubicBezTo>
                  <a:cubicBezTo>
                    <a:pt x="99187" y="1058418"/>
                    <a:pt x="44069" y="1031494"/>
                    <a:pt x="44069" y="1031494"/>
                  </a:cubicBezTo>
                  <a:cubicBezTo>
                    <a:pt x="44069" y="1031494"/>
                    <a:pt x="0" y="1012317"/>
                    <a:pt x="6858" y="921893"/>
                  </a:cubicBezTo>
                  <a:cubicBezTo>
                    <a:pt x="13716" y="831469"/>
                    <a:pt x="60579" y="641096"/>
                    <a:pt x="201168" y="399923"/>
                  </a:cubicBezTo>
                  <a:cubicBezTo>
                    <a:pt x="201168" y="399923"/>
                    <a:pt x="168148" y="226949"/>
                    <a:pt x="297688" y="196850"/>
                  </a:cubicBezTo>
                  <a:lnTo>
                    <a:pt x="347345" y="0"/>
                  </a:lnTo>
                  <a:close/>
                </a:path>
              </a:pathLst>
            </a:custGeom>
            <a:solidFill>
              <a:srgbClr val="DF5327"/>
            </a:solidFill>
          </p:spPr>
        </p:sp>
      </p:grpSp>
      <p:grpSp>
        <p:nvGrpSpPr>
          <p:cNvPr id="58" name="Group 58"/>
          <p:cNvGrpSpPr/>
          <p:nvPr/>
        </p:nvGrpSpPr>
        <p:grpSpPr>
          <a:xfrm rot="1846800">
            <a:off x="10193040" y="2820420"/>
            <a:ext cx="81540" cy="81540"/>
            <a:chOff x="0" y="0"/>
            <a:chExt cx="108720" cy="108720"/>
          </a:xfrm>
        </p:grpSpPr>
        <p:sp>
          <p:nvSpPr>
            <p:cNvPr id="59" name="Freeform 59"/>
            <p:cNvSpPr/>
            <p:nvPr/>
          </p:nvSpPr>
          <p:spPr>
            <a:xfrm>
              <a:off x="34290" y="34290"/>
              <a:ext cx="108712" cy="108712"/>
            </a:xfrm>
            <a:custGeom>
              <a:avLst/>
              <a:gdLst/>
              <a:ahLst/>
              <a:cxnLst/>
              <a:rect l="l" t="t" r="r" b="b"/>
              <a:pathLst>
                <a:path w="108712" h="108712">
                  <a:moveTo>
                    <a:pt x="108712" y="54356"/>
                  </a:moveTo>
                  <a:cubicBezTo>
                    <a:pt x="108712" y="84328"/>
                    <a:pt x="84328" y="108712"/>
                    <a:pt x="54356" y="108712"/>
                  </a:cubicBezTo>
                  <a:cubicBezTo>
                    <a:pt x="24384" y="108712"/>
                    <a:pt x="0" y="84328"/>
                    <a:pt x="0" y="54356"/>
                  </a:cubicBezTo>
                  <a:cubicBezTo>
                    <a:pt x="0" y="24384"/>
                    <a:pt x="24257" y="0"/>
                    <a:pt x="54356" y="0"/>
                  </a:cubicBezTo>
                  <a:cubicBezTo>
                    <a:pt x="84455" y="0"/>
                    <a:pt x="108712" y="24384"/>
                    <a:pt x="108712" y="543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0" name="Group 60"/>
          <p:cNvGrpSpPr/>
          <p:nvPr/>
        </p:nvGrpSpPr>
        <p:grpSpPr>
          <a:xfrm rot="1846800">
            <a:off x="9847980" y="2892240"/>
            <a:ext cx="174960" cy="385560"/>
            <a:chOff x="0" y="0"/>
            <a:chExt cx="233280" cy="514080"/>
          </a:xfrm>
        </p:grpSpPr>
        <p:sp>
          <p:nvSpPr>
            <p:cNvPr id="61" name="Freeform 61"/>
            <p:cNvSpPr/>
            <p:nvPr/>
          </p:nvSpPr>
          <p:spPr>
            <a:xfrm>
              <a:off x="6350" y="11430"/>
              <a:ext cx="233299" cy="514096"/>
            </a:xfrm>
            <a:custGeom>
              <a:avLst/>
              <a:gdLst/>
              <a:ahLst/>
              <a:cxnLst/>
              <a:rect l="l" t="t" r="r" b="b"/>
              <a:pathLst>
                <a:path w="233299" h="514096">
                  <a:moveTo>
                    <a:pt x="158242" y="0"/>
                  </a:moveTo>
                  <a:cubicBezTo>
                    <a:pt x="55372" y="158623"/>
                    <a:pt x="11303" y="318770"/>
                    <a:pt x="6477" y="382905"/>
                  </a:cubicBezTo>
                  <a:cubicBezTo>
                    <a:pt x="0" y="469900"/>
                    <a:pt x="50546" y="488188"/>
                    <a:pt x="50546" y="488188"/>
                  </a:cubicBezTo>
                  <a:cubicBezTo>
                    <a:pt x="50546" y="488188"/>
                    <a:pt x="114173" y="514096"/>
                    <a:pt x="135382" y="408813"/>
                  </a:cubicBezTo>
                  <a:cubicBezTo>
                    <a:pt x="150114" y="335534"/>
                    <a:pt x="159893" y="233426"/>
                    <a:pt x="233299" y="96139"/>
                  </a:cubicBezTo>
                  <a:lnTo>
                    <a:pt x="158242" y="0"/>
                  </a:ln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62" name="Group 62"/>
          <p:cNvGrpSpPr/>
          <p:nvPr/>
        </p:nvGrpSpPr>
        <p:grpSpPr>
          <a:xfrm rot="1846800">
            <a:off x="10090980" y="3055320"/>
            <a:ext cx="174960" cy="373680"/>
            <a:chOff x="0" y="0"/>
            <a:chExt cx="233280" cy="498240"/>
          </a:xfrm>
        </p:grpSpPr>
        <p:sp>
          <p:nvSpPr>
            <p:cNvPr id="63" name="Freeform 63"/>
            <p:cNvSpPr/>
            <p:nvPr/>
          </p:nvSpPr>
          <p:spPr>
            <a:xfrm>
              <a:off x="12192" y="11557"/>
              <a:ext cx="233299" cy="498221"/>
            </a:xfrm>
            <a:custGeom>
              <a:avLst/>
              <a:gdLst/>
              <a:ahLst/>
              <a:cxnLst/>
              <a:rect l="l" t="t" r="r" b="b"/>
              <a:pathLst>
                <a:path w="233299" h="498221">
                  <a:moveTo>
                    <a:pt x="91440" y="0"/>
                  </a:moveTo>
                  <a:lnTo>
                    <a:pt x="0" y="75565"/>
                  </a:lnTo>
                  <a:cubicBezTo>
                    <a:pt x="73406" y="214376"/>
                    <a:pt x="84836" y="316230"/>
                    <a:pt x="97917" y="391795"/>
                  </a:cubicBezTo>
                  <a:cubicBezTo>
                    <a:pt x="117475" y="498221"/>
                    <a:pt x="182753" y="472059"/>
                    <a:pt x="182753" y="472059"/>
                  </a:cubicBezTo>
                  <a:cubicBezTo>
                    <a:pt x="182753" y="472059"/>
                    <a:pt x="233299" y="453517"/>
                    <a:pt x="226822" y="365633"/>
                  </a:cubicBezTo>
                  <a:cubicBezTo>
                    <a:pt x="221869" y="277622"/>
                    <a:pt x="169672" y="132715"/>
                    <a:pt x="91440" y="0"/>
                  </a:cubicBez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64" name="Group 64"/>
          <p:cNvGrpSpPr/>
          <p:nvPr/>
        </p:nvGrpSpPr>
        <p:grpSpPr>
          <a:xfrm rot="3333600">
            <a:off x="11018160" y="4930200"/>
            <a:ext cx="389340" cy="421740"/>
            <a:chOff x="0" y="0"/>
            <a:chExt cx="519120" cy="562320"/>
          </a:xfrm>
        </p:grpSpPr>
        <p:sp>
          <p:nvSpPr>
            <p:cNvPr id="65" name="Freeform 65"/>
            <p:cNvSpPr/>
            <p:nvPr/>
          </p:nvSpPr>
          <p:spPr>
            <a:xfrm>
              <a:off x="17145" y="17018"/>
              <a:ext cx="519176" cy="562356"/>
            </a:xfrm>
            <a:custGeom>
              <a:avLst/>
              <a:gdLst/>
              <a:ahLst/>
              <a:cxnLst/>
              <a:rect l="l" t="t" r="r" b="b"/>
              <a:pathLst>
                <a:path w="519176" h="562356">
                  <a:moveTo>
                    <a:pt x="519176" y="526288"/>
                  </a:moveTo>
                  <a:cubicBezTo>
                    <a:pt x="519176" y="533019"/>
                    <a:pt x="516890" y="539877"/>
                    <a:pt x="513461" y="545465"/>
                  </a:cubicBezTo>
                  <a:cubicBezTo>
                    <a:pt x="506603" y="555625"/>
                    <a:pt x="494157" y="562356"/>
                    <a:pt x="480568" y="562356"/>
                  </a:cubicBezTo>
                  <a:lnTo>
                    <a:pt x="38608" y="562356"/>
                  </a:lnTo>
                  <a:cubicBezTo>
                    <a:pt x="25019" y="562356"/>
                    <a:pt x="13589" y="555625"/>
                    <a:pt x="5715" y="545465"/>
                  </a:cubicBezTo>
                  <a:cubicBezTo>
                    <a:pt x="2286" y="539877"/>
                    <a:pt x="0" y="533019"/>
                    <a:pt x="0" y="526288"/>
                  </a:cubicBezTo>
                  <a:cubicBezTo>
                    <a:pt x="0" y="520700"/>
                    <a:pt x="1143" y="514985"/>
                    <a:pt x="3429" y="510540"/>
                  </a:cubicBezTo>
                  <a:lnTo>
                    <a:pt x="223774" y="21463"/>
                  </a:lnTo>
                  <a:cubicBezTo>
                    <a:pt x="230632" y="9017"/>
                    <a:pt x="244221" y="0"/>
                    <a:pt x="258953" y="0"/>
                  </a:cubicBezTo>
                  <a:cubicBezTo>
                    <a:pt x="273685" y="0"/>
                    <a:pt x="287401" y="7874"/>
                    <a:pt x="294132" y="21463"/>
                  </a:cubicBezTo>
                  <a:lnTo>
                    <a:pt x="514477" y="510413"/>
                  </a:lnTo>
                  <a:cubicBezTo>
                    <a:pt x="517906" y="514985"/>
                    <a:pt x="519049" y="520573"/>
                    <a:pt x="519049" y="526161"/>
                  </a:cubicBezTo>
                  <a:close/>
                </a:path>
              </a:pathLst>
            </a:custGeom>
            <a:solidFill>
              <a:srgbClr val="DF5327"/>
            </a:solidFill>
          </p:spPr>
        </p:sp>
      </p:grpSp>
      <p:grpSp>
        <p:nvGrpSpPr>
          <p:cNvPr id="66" name="Group 66"/>
          <p:cNvGrpSpPr/>
          <p:nvPr/>
        </p:nvGrpSpPr>
        <p:grpSpPr>
          <a:xfrm rot="3333600">
            <a:off x="11007900" y="5167260"/>
            <a:ext cx="48600" cy="202500"/>
            <a:chOff x="0" y="0"/>
            <a:chExt cx="64800" cy="270000"/>
          </a:xfrm>
        </p:grpSpPr>
        <p:sp>
          <p:nvSpPr>
            <p:cNvPr id="67" name="Freeform 67"/>
            <p:cNvSpPr/>
            <p:nvPr/>
          </p:nvSpPr>
          <p:spPr>
            <a:xfrm>
              <a:off x="31623" y="18288"/>
              <a:ext cx="64770" cy="270002"/>
            </a:xfrm>
            <a:custGeom>
              <a:avLst/>
              <a:gdLst/>
              <a:ahLst/>
              <a:cxnLst/>
              <a:rect l="l" t="t" r="r" b="b"/>
              <a:pathLst>
                <a:path w="64770" h="270002">
                  <a:moveTo>
                    <a:pt x="0" y="18161"/>
                  </a:moveTo>
                  <a:lnTo>
                    <a:pt x="0" y="270002"/>
                  </a:lnTo>
                  <a:lnTo>
                    <a:pt x="64770" y="270002"/>
                  </a:lnTo>
                  <a:lnTo>
                    <a:pt x="64770" y="18161"/>
                  </a:lnTo>
                  <a:cubicBezTo>
                    <a:pt x="64770" y="8509"/>
                    <a:pt x="50165" y="0"/>
                    <a:pt x="33401" y="0"/>
                  </a:cubicBezTo>
                  <a:cubicBezTo>
                    <a:pt x="12446" y="0"/>
                    <a:pt x="0" y="8509"/>
                    <a:pt x="0" y="18161"/>
                  </a:cubicBezTo>
                  <a:close/>
                </a:path>
              </a:pathLst>
            </a:custGeom>
            <a:solidFill>
              <a:srgbClr val="DF5327"/>
            </a:solidFill>
          </p:spPr>
        </p:sp>
      </p:grpSp>
      <p:grpSp>
        <p:nvGrpSpPr>
          <p:cNvPr id="68" name="Group 68"/>
          <p:cNvGrpSpPr/>
          <p:nvPr/>
        </p:nvGrpSpPr>
        <p:grpSpPr>
          <a:xfrm rot="3333600">
            <a:off x="10765440" y="5242320"/>
            <a:ext cx="105300" cy="340740"/>
            <a:chOff x="0" y="0"/>
            <a:chExt cx="140400" cy="454320"/>
          </a:xfrm>
        </p:grpSpPr>
        <p:sp>
          <p:nvSpPr>
            <p:cNvPr id="69" name="Freeform 69"/>
            <p:cNvSpPr/>
            <p:nvPr/>
          </p:nvSpPr>
          <p:spPr>
            <a:xfrm>
              <a:off x="18542" y="17653"/>
              <a:ext cx="140462" cy="454279"/>
            </a:xfrm>
            <a:custGeom>
              <a:avLst/>
              <a:gdLst/>
              <a:ahLst/>
              <a:cxnLst/>
              <a:rect l="l" t="t" r="r" b="b"/>
              <a:pathLst>
                <a:path w="140462" h="454279">
                  <a:moveTo>
                    <a:pt x="139192" y="34925"/>
                  </a:moveTo>
                  <a:cubicBezTo>
                    <a:pt x="136652" y="13970"/>
                    <a:pt x="123571" y="0"/>
                    <a:pt x="117094" y="0"/>
                  </a:cubicBezTo>
                  <a:lnTo>
                    <a:pt x="70231" y="0"/>
                  </a:lnTo>
                  <a:lnTo>
                    <a:pt x="23368" y="0"/>
                  </a:lnTo>
                  <a:cubicBezTo>
                    <a:pt x="16891" y="0"/>
                    <a:pt x="3810" y="13970"/>
                    <a:pt x="1270" y="34925"/>
                  </a:cubicBezTo>
                  <a:cubicBezTo>
                    <a:pt x="0" y="51181"/>
                    <a:pt x="5207" y="390271"/>
                    <a:pt x="5207" y="405384"/>
                  </a:cubicBezTo>
                  <a:cubicBezTo>
                    <a:pt x="5207" y="436880"/>
                    <a:pt x="10414" y="454279"/>
                    <a:pt x="70231" y="454279"/>
                  </a:cubicBezTo>
                  <a:cubicBezTo>
                    <a:pt x="131318" y="454279"/>
                    <a:pt x="135255" y="436753"/>
                    <a:pt x="135255" y="405384"/>
                  </a:cubicBezTo>
                  <a:cubicBezTo>
                    <a:pt x="135255" y="390271"/>
                    <a:pt x="140462" y="50038"/>
                    <a:pt x="139192" y="34925"/>
                  </a:cubicBez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70" name="Group 70"/>
          <p:cNvGrpSpPr/>
          <p:nvPr/>
        </p:nvGrpSpPr>
        <p:grpSpPr>
          <a:xfrm rot="3333600">
            <a:off x="10922040" y="5297940"/>
            <a:ext cx="72900" cy="40500"/>
            <a:chOff x="0" y="0"/>
            <a:chExt cx="97200" cy="54000"/>
          </a:xfrm>
        </p:grpSpPr>
        <p:sp>
          <p:nvSpPr>
            <p:cNvPr id="71" name="Freeform 71"/>
            <p:cNvSpPr/>
            <p:nvPr/>
          </p:nvSpPr>
          <p:spPr>
            <a:xfrm>
              <a:off x="23622" y="40894"/>
              <a:ext cx="97282" cy="53975"/>
            </a:xfrm>
            <a:custGeom>
              <a:avLst/>
              <a:gdLst/>
              <a:ahLst/>
              <a:cxnLst/>
              <a:rect l="l" t="t" r="r" b="b"/>
              <a:pathLst>
                <a:path w="97282" h="53975">
                  <a:moveTo>
                    <a:pt x="97282" y="21590"/>
                  </a:moveTo>
                  <a:cubicBezTo>
                    <a:pt x="97282" y="10795"/>
                    <a:pt x="92583" y="0"/>
                    <a:pt x="84709" y="0"/>
                  </a:cubicBezTo>
                  <a:lnTo>
                    <a:pt x="48641" y="0"/>
                  </a:lnTo>
                  <a:lnTo>
                    <a:pt x="12573" y="0"/>
                  </a:lnTo>
                  <a:cubicBezTo>
                    <a:pt x="6350" y="0"/>
                    <a:pt x="0" y="8128"/>
                    <a:pt x="0" y="21590"/>
                  </a:cubicBezTo>
                  <a:lnTo>
                    <a:pt x="0" y="53975"/>
                  </a:lnTo>
                  <a:lnTo>
                    <a:pt x="48641" y="53975"/>
                  </a:lnTo>
                  <a:lnTo>
                    <a:pt x="97282" y="53975"/>
                  </a:lnTo>
                  <a:lnTo>
                    <a:pt x="97282" y="21590"/>
                  </a:lnTo>
                  <a:close/>
                </a:path>
              </a:pathLst>
            </a:custGeom>
            <a:solidFill>
              <a:srgbClr val="28292E"/>
            </a:solidFill>
          </p:spPr>
        </p:sp>
      </p:grpSp>
      <p:grpSp>
        <p:nvGrpSpPr>
          <p:cNvPr id="72" name="Group 72"/>
          <p:cNvGrpSpPr/>
          <p:nvPr/>
        </p:nvGrpSpPr>
        <p:grpSpPr>
          <a:xfrm rot="3333600">
            <a:off x="10915560" y="5302260"/>
            <a:ext cx="72900" cy="40500"/>
            <a:chOff x="0" y="0"/>
            <a:chExt cx="97200" cy="54000"/>
          </a:xfrm>
        </p:grpSpPr>
        <p:sp>
          <p:nvSpPr>
            <p:cNvPr id="73" name="Freeform 73"/>
            <p:cNvSpPr/>
            <p:nvPr/>
          </p:nvSpPr>
          <p:spPr>
            <a:xfrm>
              <a:off x="23622" y="40894"/>
              <a:ext cx="97282" cy="53975"/>
            </a:xfrm>
            <a:custGeom>
              <a:avLst/>
              <a:gdLst/>
              <a:ahLst/>
              <a:cxnLst/>
              <a:rect l="l" t="t" r="r" b="b"/>
              <a:pathLst>
                <a:path w="97282" h="53975">
                  <a:moveTo>
                    <a:pt x="97282" y="21590"/>
                  </a:moveTo>
                  <a:cubicBezTo>
                    <a:pt x="97282" y="10795"/>
                    <a:pt x="92583" y="0"/>
                    <a:pt x="84709" y="0"/>
                  </a:cubicBezTo>
                  <a:lnTo>
                    <a:pt x="48641" y="0"/>
                  </a:lnTo>
                  <a:lnTo>
                    <a:pt x="12573" y="0"/>
                  </a:lnTo>
                  <a:cubicBezTo>
                    <a:pt x="6350" y="0"/>
                    <a:pt x="0" y="8128"/>
                    <a:pt x="0" y="21590"/>
                  </a:cubicBezTo>
                  <a:lnTo>
                    <a:pt x="0" y="53975"/>
                  </a:lnTo>
                  <a:lnTo>
                    <a:pt x="48641" y="53975"/>
                  </a:lnTo>
                  <a:lnTo>
                    <a:pt x="97282" y="53975"/>
                  </a:lnTo>
                  <a:lnTo>
                    <a:pt x="97282" y="21590"/>
                  </a:lnTo>
                  <a:close/>
                </a:path>
              </a:pathLst>
            </a:custGeom>
            <a:solidFill>
              <a:srgbClr val="28292E"/>
            </a:solidFill>
          </p:spPr>
        </p:sp>
      </p:grpSp>
      <p:grpSp>
        <p:nvGrpSpPr>
          <p:cNvPr id="74" name="Group 74"/>
          <p:cNvGrpSpPr/>
          <p:nvPr/>
        </p:nvGrpSpPr>
        <p:grpSpPr>
          <a:xfrm rot="3333600">
            <a:off x="10922040" y="5297940"/>
            <a:ext cx="72900" cy="40500"/>
            <a:chOff x="0" y="0"/>
            <a:chExt cx="97200" cy="54000"/>
          </a:xfrm>
        </p:grpSpPr>
        <p:sp>
          <p:nvSpPr>
            <p:cNvPr id="75" name="Freeform 75"/>
            <p:cNvSpPr/>
            <p:nvPr/>
          </p:nvSpPr>
          <p:spPr>
            <a:xfrm>
              <a:off x="23622" y="40894"/>
              <a:ext cx="97282" cy="53975"/>
            </a:xfrm>
            <a:custGeom>
              <a:avLst/>
              <a:gdLst/>
              <a:ahLst/>
              <a:cxnLst/>
              <a:rect l="l" t="t" r="r" b="b"/>
              <a:pathLst>
                <a:path w="97282" h="53975">
                  <a:moveTo>
                    <a:pt x="97282" y="21590"/>
                  </a:moveTo>
                  <a:cubicBezTo>
                    <a:pt x="97282" y="10795"/>
                    <a:pt x="92583" y="0"/>
                    <a:pt x="84709" y="0"/>
                  </a:cubicBezTo>
                  <a:lnTo>
                    <a:pt x="48641" y="0"/>
                  </a:lnTo>
                  <a:lnTo>
                    <a:pt x="12573" y="0"/>
                  </a:lnTo>
                  <a:cubicBezTo>
                    <a:pt x="6350" y="0"/>
                    <a:pt x="0" y="8128"/>
                    <a:pt x="0" y="21590"/>
                  </a:cubicBezTo>
                  <a:lnTo>
                    <a:pt x="0" y="53975"/>
                  </a:lnTo>
                  <a:lnTo>
                    <a:pt x="48641" y="53975"/>
                  </a:lnTo>
                  <a:lnTo>
                    <a:pt x="97282" y="53975"/>
                  </a:lnTo>
                  <a:lnTo>
                    <a:pt x="97282" y="21590"/>
                  </a:lnTo>
                  <a:close/>
                </a:path>
              </a:pathLst>
            </a:custGeom>
            <a:solidFill>
              <a:srgbClr val="DF5327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2377620" y="5143500"/>
            <a:ext cx="414720" cy="296460"/>
            <a:chOff x="0" y="0"/>
            <a:chExt cx="552960" cy="395280"/>
          </a:xfrm>
        </p:grpSpPr>
        <p:sp>
          <p:nvSpPr>
            <p:cNvPr id="77" name="Freeform 77"/>
            <p:cNvSpPr/>
            <p:nvPr/>
          </p:nvSpPr>
          <p:spPr>
            <a:xfrm>
              <a:off x="15748" y="15875"/>
              <a:ext cx="552958" cy="395224"/>
            </a:xfrm>
            <a:custGeom>
              <a:avLst/>
              <a:gdLst/>
              <a:ahLst/>
              <a:cxnLst/>
              <a:rect l="l" t="t" r="r" b="b"/>
              <a:pathLst>
                <a:path w="552958" h="395224">
                  <a:moveTo>
                    <a:pt x="474853" y="0"/>
                  </a:moveTo>
                  <a:lnTo>
                    <a:pt x="275971" y="0"/>
                  </a:lnTo>
                  <a:lnTo>
                    <a:pt x="77089" y="0"/>
                  </a:lnTo>
                  <a:cubicBezTo>
                    <a:pt x="43688" y="70993"/>
                    <a:pt x="0" y="214249"/>
                    <a:pt x="0" y="395224"/>
                  </a:cubicBezTo>
                  <a:lnTo>
                    <a:pt x="275971" y="395224"/>
                  </a:lnTo>
                  <a:lnTo>
                    <a:pt x="551942" y="395224"/>
                  </a:lnTo>
                  <a:cubicBezTo>
                    <a:pt x="552958" y="214376"/>
                    <a:pt x="508254" y="70993"/>
                    <a:pt x="474853" y="0"/>
                  </a:cubicBezTo>
                  <a:close/>
                </a:path>
              </a:pathLst>
            </a:custGeom>
            <a:solidFill>
              <a:srgbClr val="DF5327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2433240" y="4759560"/>
            <a:ext cx="303480" cy="400140"/>
            <a:chOff x="0" y="0"/>
            <a:chExt cx="404640" cy="533520"/>
          </a:xfrm>
        </p:grpSpPr>
        <p:sp>
          <p:nvSpPr>
            <p:cNvPr id="79" name="Freeform 79"/>
            <p:cNvSpPr/>
            <p:nvPr/>
          </p:nvSpPr>
          <p:spPr>
            <a:xfrm>
              <a:off x="16002" y="15621"/>
              <a:ext cx="404876" cy="533527"/>
            </a:xfrm>
            <a:custGeom>
              <a:avLst/>
              <a:gdLst/>
              <a:ahLst/>
              <a:cxnLst/>
              <a:rect l="l" t="t" r="r" b="b"/>
              <a:pathLst>
                <a:path w="404876" h="533527">
                  <a:moveTo>
                    <a:pt x="403606" y="533527"/>
                  </a:moveTo>
                  <a:lnTo>
                    <a:pt x="201803" y="533527"/>
                  </a:lnTo>
                  <a:lnTo>
                    <a:pt x="0" y="533527"/>
                  </a:lnTo>
                  <a:cubicBezTo>
                    <a:pt x="0" y="533527"/>
                    <a:pt x="0" y="486156"/>
                    <a:pt x="18034" y="466598"/>
                  </a:cubicBezTo>
                  <a:cubicBezTo>
                    <a:pt x="43561" y="439801"/>
                    <a:pt x="118872" y="458343"/>
                    <a:pt x="137033" y="439801"/>
                  </a:cubicBezTo>
                  <a:cubicBezTo>
                    <a:pt x="155194" y="421259"/>
                    <a:pt x="114808" y="310007"/>
                    <a:pt x="114808" y="218313"/>
                  </a:cubicBezTo>
                  <a:cubicBezTo>
                    <a:pt x="114808" y="126619"/>
                    <a:pt x="116967" y="0"/>
                    <a:pt x="201930" y="0"/>
                  </a:cubicBezTo>
                  <a:cubicBezTo>
                    <a:pt x="286893" y="0"/>
                    <a:pt x="289052" y="126746"/>
                    <a:pt x="289052" y="218313"/>
                  </a:cubicBezTo>
                  <a:cubicBezTo>
                    <a:pt x="289052" y="309880"/>
                    <a:pt x="248666" y="421259"/>
                    <a:pt x="266700" y="439801"/>
                  </a:cubicBezTo>
                  <a:cubicBezTo>
                    <a:pt x="284734" y="458343"/>
                    <a:pt x="360172" y="439801"/>
                    <a:pt x="385699" y="466598"/>
                  </a:cubicBezTo>
                  <a:cubicBezTo>
                    <a:pt x="404876" y="486156"/>
                    <a:pt x="403733" y="533527"/>
                    <a:pt x="403733" y="533527"/>
                  </a:cubicBezTo>
                  <a:close/>
                  <a:moveTo>
                    <a:pt x="201803" y="86487"/>
                  </a:moveTo>
                  <a:cubicBezTo>
                    <a:pt x="182626" y="86487"/>
                    <a:pt x="167767" y="102997"/>
                    <a:pt x="167767" y="147193"/>
                  </a:cubicBezTo>
                  <a:cubicBezTo>
                    <a:pt x="167767" y="191389"/>
                    <a:pt x="185801" y="199771"/>
                    <a:pt x="204978" y="199771"/>
                  </a:cubicBezTo>
                  <a:cubicBezTo>
                    <a:pt x="224155" y="199771"/>
                    <a:pt x="236855" y="192532"/>
                    <a:pt x="236855" y="147193"/>
                  </a:cubicBezTo>
                  <a:cubicBezTo>
                    <a:pt x="236855" y="102870"/>
                    <a:pt x="220980" y="86487"/>
                    <a:pt x="201803" y="86487"/>
                  </a:cubicBez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80" name="Group 80"/>
          <p:cNvGrpSpPr/>
          <p:nvPr/>
        </p:nvGrpSpPr>
        <p:grpSpPr>
          <a:xfrm rot="2200800">
            <a:off x="10115820" y="7234920"/>
            <a:ext cx="208980" cy="520560"/>
            <a:chOff x="0" y="0"/>
            <a:chExt cx="278640" cy="69408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278638" cy="694055"/>
            </a:xfrm>
            <a:custGeom>
              <a:avLst/>
              <a:gdLst/>
              <a:ahLst/>
              <a:cxnLst/>
              <a:rect l="l" t="t" r="r" b="b"/>
              <a:pathLst>
                <a:path w="278638" h="694055">
                  <a:moveTo>
                    <a:pt x="51435" y="47752"/>
                  </a:moveTo>
                  <a:cubicBezTo>
                    <a:pt x="56007" y="63119"/>
                    <a:pt x="63119" y="94615"/>
                    <a:pt x="74930" y="106299"/>
                  </a:cubicBezTo>
                  <a:cubicBezTo>
                    <a:pt x="92075" y="123444"/>
                    <a:pt x="114554" y="133350"/>
                    <a:pt x="138938" y="133350"/>
                  </a:cubicBezTo>
                  <a:cubicBezTo>
                    <a:pt x="163322" y="133350"/>
                    <a:pt x="185801" y="124333"/>
                    <a:pt x="202946" y="106299"/>
                  </a:cubicBezTo>
                  <a:cubicBezTo>
                    <a:pt x="214630" y="94615"/>
                    <a:pt x="221869" y="62992"/>
                    <a:pt x="226441" y="47752"/>
                  </a:cubicBezTo>
                  <a:close/>
                  <a:moveTo>
                    <a:pt x="24384" y="0"/>
                  </a:moveTo>
                  <a:lnTo>
                    <a:pt x="254254" y="0"/>
                  </a:lnTo>
                  <a:cubicBezTo>
                    <a:pt x="260604" y="0"/>
                    <a:pt x="266827" y="2667"/>
                    <a:pt x="271399" y="7239"/>
                  </a:cubicBezTo>
                  <a:cubicBezTo>
                    <a:pt x="275971" y="11811"/>
                    <a:pt x="278638" y="18034"/>
                    <a:pt x="278638" y="24384"/>
                  </a:cubicBezTo>
                  <a:cubicBezTo>
                    <a:pt x="278638" y="61341"/>
                    <a:pt x="264160" y="114554"/>
                    <a:pt x="237998" y="140716"/>
                  </a:cubicBezTo>
                  <a:cubicBezTo>
                    <a:pt x="224917" y="153797"/>
                    <a:pt x="209550" y="163957"/>
                    <a:pt x="192786" y="170815"/>
                  </a:cubicBezTo>
                  <a:lnTo>
                    <a:pt x="173101" y="174625"/>
                  </a:lnTo>
                  <a:lnTo>
                    <a:pt x="173101" y="694055"/>
                  </a:lnTo>
                  <a:lnTo>
                    <a:pt x="104648" y="694055"/>
                  </a:lnTo>
                  <a:lnTo>
                    <a:pt x="104648" y="174371"/>
                  </a:lnTo>
                  <a:lnTo>
                    <a:pt x="85725" y="170688"/>
                  </a:lnTo>
                  <a:cubicBezTo>
                    <a:pt x="68961" y="163830"/>
                    <a:pt x="53594" y="153670"/>
                    <a:pt x="40640" y="140589"/>
                  </a:cubicBezTo>
                  <a:cubicBezTo>
                    <a:pt x="14478" y="114427"/>
                    <a:pt x="0" y="61341"/>
                    <a:pt x="0" y="24384"/>
                  </a:cubicBezTo>
                  <a:cubicBezTo>
                    <a:pt x="0" y="10795"/>
                    <a:pt x="10795" y="0"/>
                    <a:pt x="24384" y="0"/>
                  </a:cubicBez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82" name="Group 82"/>
          <p:cNvGrpSpPr/>
          <p:nvPr/>
        </p:nvGrpSpPr>
        <p:grpSpPr>
          <a:xfrm rot="2200800">
            <a:off x="9864720" y="7651800"/>
            <a:ext cx="258120" cy="293220"/>
            <a:chOff x="0" y="0"/>
            <a:chExt cx="344160" cy="39096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344170" cy="391033"/>
            </a:xfrm>
            <a:custGeom>
              <a:avLst/>
              <a:gdLst/>
              <a:ahLst/>
              <a:cxnLst/>
              <a:rect l="l" t="t" r="r" b="b"/>
              <a:pathLst>
                <a:path w="344170" h="391033">
                  <a:moveTo>
                    <a:pt x="127000" y="0"/>
                  </a:moveTo>
                  <a:lnTo>
                    <a:pt x="217932" y="0"/>
                  </a:lnTo>
                  <a:lnTo>
                    <a:pt x="217551" y="27051"/>
                  </a:lnTo>
                  <a:lnTo>
                    <a:pt x="318897" y="27051"/>
                  </a:lnTo>
                  <a:cubicBezTo>
                    <a:pt x="325247" y="27051"/>
                    <a:pt x="331470" y="29718"/>
                    <a:pt x="336931" y="34290"/>
                  </a:cubicBezTo>
                  <a:cubicBezTo>
                    <a:pt x="341376" y="38735"/>
                    <a:pt x="344170" y="45085"/>
                    <a:pt x="344170" y="52324"/>
                  </a:cubicBezTo>
                  <a:lnTo>
                    <a:pt x="344170" y="179324"/>
                  </a:lnTo>
                  <a:cubicBezTo>
                    <a:pt x="344170" y="270256"/>
                    <a:pt x="286512" y="351409"/>
                    <a:pt x="200025" y="381127"/>
                  </a:cubicBezTo>
                  <a:lnTo>
                    <a:pt x="172085" y="391033"/>
                  </a:lnTo>
                  <a:lnTo>
                    <a:pt x="144145" y="381127"/>
                  </a:lnTo>
                  <a:cubicBezTo>
                    <a:pt x="57658" y="351282"/>
                    <a:pt x="0" y="270256"/>
                    <a:pt x="0" y="179324"/>
                  </a:cubicBezTo>
                  <a:lnTo>
                    <a:pt x="0" y="52324"/>
                  </a:lnTo>
                  <a:cubicBezTo>
                    <a:pt x="0" y="45974"/>
                    <a:pt x="2667" y="39751"/>
                    <a:pt x="7239" y="34290"/>
                  </a:cubicBezTo>
                  <a:cubicBezTo>
                    <a:pt x="11684" y="29845"/>
                    <a:pt x="18034" y="27051"/>
                    <a:pt x="25273" y="27051"/>
                  </a:cubicBezTo>
                  <a:lnTo>
                    <a:pt x="127000" y="27051"/>
                  </a:lnTo>
                  <a:close/>
                </a:path>
              </a:pathLst>
            </a:custGeom>
            <a:solidFill>
              <a:srgbClr val="DF5327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36320" y="3771900"/>
            <a:ext cx="2160" cy="2160"/>
            <a:chOff x="0" y="0"/>
            <a:chExt cx="2880" cy="2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21" cy="2921"/>
            </a:xfrm>
            <a:custGeom>
              <a:avLst/>
              <a:gdLst/>
              <a:ahLst/>
              <a:cxnLst/>
              <a:rect l="l" t="t" r="r" b="b"/>
              <a:pathLst>
                <a:path w="2921" h="2921">
                  <a:moveTo>
                    <a:pt x="1397" y="0"/>
                  </a:moveTo>
                  <a:cubicBezTo>
                    <a:pt x="762" y="0"/>
                    <a:pt x="0" y="0"/>
                    <a:pt x="0" y="762"/>
                  </a:cubicBezTo>
                  <a:cubicBezTo>
                    <a:pt x="0" y="2159"/>
                    <a:pt x="0" y="2159"/>
                    <a:pt x="0" y="2159"/>
                  </a:cubicBezTo>
                  <a:cubicBezTo>
                    <a:pt x="762" y="2921"/>
                    <a:pt x="762" y="2921"/>
                    <a:pt x="1397" y="2921"/>
                  </a:cubicBezTo>
                  <a:cubicBezTo>
                    <a:pt x="2032" y="2921"/>
                    <a:pt x="2921" y="2159"/>
                    <a:pt x="2921" y="1397"/>
                  </a:cubicBezTo>
                  <a:cubicBezTo>
                    <a:pt x="2921" y="635"/>
                    <a:pt x="2159" y="0"/>
                    <a:pt x="1397" y="0"/>
                  </a:cubicBezTo>
                </a:path>
              </a:pathLst>
            </a:custGeom>
            <a:solidFill>
              <a:srgbClr val="5D5E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143340" y="3721680"/>
            <a:ext cx="42660" cy="66420"/>
            <a:chOff x="0" y="0"/>
            <a:chExt cx="56880" cy="885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896" cy="88519"/>
            </a:xfrm>
            <a:custGeom>
              <a:avLst/>
              <a:gdLst/>
              <a:ahLst/>
              <a:cxnLst/>
              <a:rect l="l" t="t" r="r" b="b"/>
              <a:pathLst>
                <a:path w="56896" h="88519">
                  <a:moveTo>
                    <a:pt x="25273" y="0"/>
                  </a:moveTo>
                  <a:lnTo>
                    <a:pt x="0" y="88519"/>
                  </a:lnTo>
                  <a:lnTo>
                    <a:pt x="15748" y="66421"/>
                  </a:lnTo>
                  <a:lnTo>
                    <a:pt x="56896" y="9525"/>
                  </a:lnTo>
                  <a:lnTo>
                    <a:pt x="25273" y="0"/>
                  </a:lnTo>
                  <a:close/>
                </a:path>
              </a:pathLst>
            </a:custGeom>
            <a:solidFill>
              <a:srgbClr val="25262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97980" y="3721680"/>
            <a:ext cx="42660" cy="66420"/>
            <a:chOff x="0" y="0"/>
            <a:chExt cx="56880" cy="885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896" cy="88519"/>
            </a:xfrm>
            <a:custGeom>
              <a:avLst/>
              <a:gdLst/>
              <a:ahLst/>
              <a:cxnLst/>
              <a:rect l="l" t="t" r="r" b="b"/>
              <a:pathLst>
                <a:path w="56896" h="88519">
                  <a:moveTo>
                    <a:pt x="31623" y="0"/>
                  </a:moveTo>
                  <a:lnTo>
                    <a:pt x="0" y="9525"/>
                  </a:lnTo>
                  <a:lnTo>
                    <a:pt x="41021" y="66421"/>
                  </a:lnTo>
                  <a:lnTo>
                    <a:pt x="53721" y="88519"/>
                  </a:lnTo>
                  <a:lnTo>
                    <a:pt x="56896" y="88519"/>
                  </a:lnTo>
                  <a:lnTo>
                    <a:pt x="50546" y="69596"/>
                  </a:lnTo>
                  <a:lnTo>
                    <a:pt x="50546" y="66421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25262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183840" y="3721680"/>
            <a:ext cx="52380" cy="66420"/>
            <a:chOff x="0" y="0"/>
            <a:chExt cx="69840" cy="885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" cy="88519"/>
            </a:xfrm>
            <a:custGeom>
              <a:avLst/>
              <a:gdLst/>
              <a:ahLst/>
              <a:cxnLst/>
              <a:rect l="l" t="t" r="r" b="b"/>
              <a:pathLst>
                <a:path w="69850" h="88519">
                  <a:moveTo>
                    <a:pt x="69850" y="0"/>
                  </a:moveTo>
                  <a:lnTo>
                    <a:pt x="50800" y="88519"/>
                  </a:lnTo>
                  <a:lnTo>
                    <a:pt x="0" y="88519"/>
                  </a:lnTo>
                  <a:lnTo>
                    <a:pt x="3175" y="15875"/>
                  </a:lnTo>
                  <a:lnTo>
                    <a:pt x="69850" y="0"/>
                  </a:lnTo>
                  <a:close/>
                </a:path>
              </a:pathLst>
            </a:custGeom>
            <a:solidFill>
              <a:srgbClr val="CFD0D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143340" y="3721680"/>
            <a:ext cx="42660" cy="66420"/>
            <a:chOff x="0" y="0"/>
            <a:chExt cx="56880" cy="885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6896" cy="88519"/>
            </a:xfrm>
            <a:custGeom>
              <a:avLst/>
              <a:gdLst/>
              <a:ahLst/>
              <a:cxnLst/>
              <a:rect l="l" t="t" r="r" b="b"/>
              <a:pathLst>
                <a:path w="56896" h="88519">
                  <a:moveTo>
                    <a:pt x="56896" y="15875"/>
                  </a:moveTo>
                  <a:lnTo>
                    <a:pt x="53721" y="88519"/>
                  </a:lnTo>
                  <a:lnTo>
                    <a:pt x="0" y="88519"/>
                  </a:lnTo>
                  <a:lnTo>
                    <a:pt x="0" y="0"/>
                  </a:lnTo>
                  <a:lnTo>
                    <a:pt x="56896" y="15875"/>
                  </a:lnTo>
                  <a:close/>
                </a:path>
              </a:pathLst>
            </a:custGeom>
            <a:solidFill>
              <a:srgbClr val="E3E3E2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047760" y="3721680"/>
            <a:ext cx="52380" cy="66420"/>
            <a:chOff x="0" y="0"/>
            <a:chExt cx="69840" cy="885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" cy="88519"/>
            </a:xfrm>
            <a:custGeom>
              <a:avLst/>
              <a:gdLst/>
              <a:ahLst/>
              <a:cxnLst/>
              <a:rect l="l" t="t" r="r" b="b"/>
              <a:pathLst>
                <a:path w="69850" h="88519">
                  <a:moveTo>
                    <a:pt x="0" y="0"/>
                  </a:moveTo>
                  <a:lnTo>
                    <a:pt x="19050" y="88519"/>
                  </a:lnTo>
                  <a:lnTo>
                    <a:pt x="69850" y="88519"/>
                  </a:lnTo>
                  <a:lnTo>
                    <a:pt x="66675" y="15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3E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097980" y="3721680"/>
            <a:ext cx="45360" cy="66420"/>
            <a:chOff x="0" y="0"/>
            <a:chExt cx="60480" cy="885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0452" cy="88519"/>
            </a:xfrm>
            <a:custGeom>
              <a:avLst/>
              <a:gdLst/>
              <a:ahLst/>
              <a:cxnLst/>
              <a:rect l="l" t="t" r="r" b="b"/>
              <a:pathLst>
                <a:path w="60452" h="88519">
                  <a:moveTo>
                    <a:pt x="0" y="15875"/>
                  </a:moveTo>
                  <a:lnTo>
                    <a:pt x="3175" y="88519"/>
                  </a:lnTo>
                  <a:lnTo>
                    <a:pt x="60452" y="88519"/>
                  </a:lnTo>
                  <a:lnTo>
                    <a:pt x="60452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CFD0D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047760" y="3757860"/>
            <a:ext cx="30780" cy="21600"/>
            <a:chOff x="0" y="0"/>
            <a:chExt cx="41040" cy="28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1148" cy="28702"/>
            </a:xfrm>
            <a:custGeom>
              <a:avLst/>
              <a:gdLst/>
              <a:ahLst/>
              <a:cxnLst/>
              <a:rect l="l" t="t" r="r" b="b"/>
              <a:pathLst>
                <a:path w="41148" h="28702">
                  <a:moveTo>
                    <a:pt x="7493" y="0"/>
                  </a:moveTo>
                  <a:cubicBezTo>
                    <a:pt x="14986" y="0"/>
                    <a:pt x="32639" y="5969"/>
                    <a:pt x="36449" y="13843"/>
                  </a:cubicBezTo>
                  <a:cubicBezTo>
                    <a:pt x="41148" y="24765"/>
                    <a:pt x="26162" y="28702"/>
                    <a:pt x="13081" y="24765"/>
                  </a:cubicBezTo>
                  <a:cubicBezTo>
                    <a:pt x="0" y="19812"/>
                    <a:pt x="4699" y="0"/>
                    <a:pt x="7493" y="0"/>
                  </a:cubicBezTo>
                  <a:close/>
                </a:path>
              </a:pathLst>
            </a:custGeom>
            <a:solidFill>
              <a:srgbClr val="F8B581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204900" y="3757860"/>
            <a:ext cx="30780" cy="21600"/>
            <a:chOff x="0" y="0"/>
            <a:chExt cx="41040" cy="28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021" cy="28702"/>
            </a:xfrm>
            <a:custGeom>
              <a:avLst/>
              <a:gdLst/>
              <a:ahLst/>
              <a:cxnLst/>
              <a:rect l="l" t="t" r="r" b="b"/>
              <a:pathLst>
                <a:path w="41021" h="28702">
                  <a:moveTo>
                    <a:pt x="33528" y="0"/>
                  </a:moveTo>
                  <a:cubicBezTo>
                    <a:pt x="26162" y="0"/>
                    <a:pt x="8382" y="5969"/>
                    <a:pt x="4699" y="13843"/>
                  </a:cubicBezTo>
                  <a:cubicBezTo>
                    <a:pt x="0" y="24765"/>
                    <a:pt x="15875" y="28702"/>
                    <a:pt x="28067" y="24765"/>
                  </a:cubicBezTo>
                  <a:cubicBezTo>
                    <a:pt x="41021" y="19812"/>
                    <a:pt x="36322" y="0"/>
                    <a:pt x="33528" y="0"/>
                  </a:cubicBezTo>
                  <a:close/>
                </a:path>
              </a:pathLst>
            </a:custGeom>
            <a:solidFill>
              <a:srgbClr val="F8B581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005360" y="4531680"/>
            <a:ext cx="1032480" cy="1043280"/>
            <a:chOff x="0" y="0"/>
            <a:chExt cx="1376640" cy="13910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76553" cy="1391158"/>
            </a:xfrm>
            <a:custGeom>
              <a:avLst/>
              <a:gdLst/>
              <a:ahLst/>
              <a:cxnLst/>
              <a:rect l="l" t="t" r="r" b="b"/>
              <a:pathLst>
                <a:path w="1376553" h="1391158">
                  <a:moveTo>
                    <a:pt x="56769" y="1213866"/>
                  </a:moveTo>
                  <a:cubicBezTo>
                    <a:pt x="61087" y="1089787"/>
                    <a:pt x="43688" y="1107567"/>
                    <a:pt x="170434" y="1094232"/>
                  </a:cubicBezTo>
                  <a:cubicBezTo>
                    <a:pt x="170434" y="925830"/>
                    <a:pt x="170434" y="757555"/>
                    <a:pt x="170434" y="584835"/>
                  </a:cubicBezTo>
                  <a:cubicBezTo>
                    <a:pt x="87376" y="584835"/>
                    <a:pt x="131064" y="509524"/>
                    <a:pt x="109220" y="465201"/>
                  </a:cubicBezTo>
                  <a:cubicBezTo>
                    <a:pt x="87376" y="465201"/>
                    <a:pt x="65532" y="469646"/>
                    <a:pt x="48006" y="465201"/>
                  </a:cubicBezTo>
                  <a:cubicBezTo>
                    <a:pt x="30480" y="460756"/>
                    <a:pt x="17526" y="447421"/>
                    <a:pt x="4318" y="438531"/>
                  </a:cubicBezTo>
                  <a:cubicBezTo>
                    <a:pt x="13081" y="425196"/>
                    <a:pt x="17399" y="411988"/>
                    <a:pt x="26162" y="403098"/>
                  </a:cubicBezTo>
                  <a:cubicBezTo>
                    <a:pt x="78613" y="367665"/>
                    <a:pt x="131064" y="336677"/>
                    <a:pt x="179070" y="301244"/>
                  </a:cubicBezTo>
                  <a:cubicBezTo>
                    <a:pt x="323342" y="212598"/>
                    <a:pt x="467614" y="119634"/>
                    <a:pt x="607441" y="26543"/>
                  </a:cubicBezTo>
                  <a:cubicBezTo>
                    <a:pt x="646811" y="0"/>
                    <a:pt x="672973" y="4445"/>
                    <a:pt x="707898" y="26543"/>
                  </a:cubicBezTo>
                  <a:cubicBezTo>
                    <a:pt x="913257" y="146177"/>
                    <a:pt x="1118743" y="265811"/>
                    <a:pt x="1324102" y="389763"/>
                  </a:cubicBezTo>
                  <a:cubicBezTo>
                    <a:pt x="1341628" y="398653"/>
                    <a:pt x="1354709" y="425196"/>
                    <a:pt x="1372235" y="438531"/>
                  </a:cubicBezTo>
                  <a:cubicBezTo>
                    <a:pt x="1350391" y="447421"/>
                    <a:pt x="1328547" y="460629"/>
                    <a:pt x="1306703" y="465074"/>
                  </a:cubicBezTo>
                  <a:cubicBezTo>
                    <a:pt x="1293622" y="469519"/>
                    <a:pt x="1276096" y="469519"/>
                    <a:pt x="1267333" y="469519"/>
                  </a:cubicBezTo>
                  <a:cubicBezTo>
                    <a:pt x="1241171" y="504952"/>
                    <a:pt x="1293495" y="580263"/>
                    <a:pt x="1206119" y="580263"/>
                  </a:cubicBezTo>
                  <a:cubicBezTo>
                    <a:pt x="1206119" y="752983"/>
                    <a:pt x="1206119" y="921385"/>
                    <a:pt x="1206119" y="1094105"/>
                  </a:cubicBezTo>
                  <a:cubicBezTo>
                    <a:pt x="1236726" y="1098550"/>
                    <a:pt x="1280414" y="1094105"/>
                    <a:pt x="1297940" y="1111885"/>
                  </a:cubicBezTo>
                  <a:cubicBezTo>
                    <a:pt x="1319784" y="1129665"/>
                    <a:pt x="1315466" y="1173861"/>
                    <a:pt x="1324102" y="1204976"/>
                  </a:cubicBezTo>
                  <a:cubicBezTo>
                    <a:pt x="1341628" y="1218311"/>
                    <a:pt x="1367790" y="1231519"/>
                    <a:pt x="1372235" y="1249299"/>
                  </a:cubicBezTo>
                  <a:cubicBezTo>
                    <a:pt x="1376553" y="1293622"/>
                    <a:pt x="1367917" y="1337945"/>
                    <a:pt x="1363472" y="1377823"/>
                  </a:cubicBezTo>
                  <a:cubicBezTo>
                    <a:pt x="1359154" y="1382268"/>
                    <a:pt x="1332865" y="1391158"/>
                    <a:pt x="1319784" y="1391158"/>
                  </a:cubicBezTo>
                  <a:cubicBezTo>
                    <a:pt x="895858" y="1391158"/>
                    <a:pt x="476377" y="1391158"/>
                    <a:pt x="56769" y="1391158"/>
                  </a:cubicBezTo>
                  <a:cubicBezTo>
                    <a:pt x="17399" y="1391158"/>
                    <a:pt x="0" y="1377823"/>
                    <a:pt x="0" y="1337945"/>
                  </a:cubicBezTo>
                  <a:cubicBezTo>
                    <a:pt x="4318" y="1315847"/>
                    <a:pt x="4318" y="1298067"/>
                    <a:pt x="0" y="1275969"/>
                  </a:cubicBezTo>
                  <a:cubicBezTo>
                    <a:pt x="0" y="1240536"/>
                    <a:pt x="8763" y="1213993"/>
                    <a:pt x="56769" y="1213993"/>
                  </a:cubicBezTo>
                  <a:close/>
                  <a:moveTo>
                    <a:pt x="1031367" y="398653"/>
                  </a:moveTo>
                  <a:cubicBezTo>
                    <a:pt x="904621" y="327787"/>
                    <a:pt x="795401" y="261366"/>
                    <a:pt x="681736" y="194818"/>
                  </a:cubicBezTo>
                  <a:cubicBezTo>
                    <a:pt x="672973" y="190373"/>
                    <a:pt x="651129" y="185928"/>
                    <a:pt x="642366" y="190373"/>
                  </a:cubicBezTo>
                  <a:cubicBezTo>
                    <a:pt x="537464" y="256794"/>
                    <a:pt x="432562" y="323215"/>
                    <a:pt x="319024" y="398526"/>
                  </a:cubicBezTo>
                  <a:cubicBezTo>
                    <a:pt x="559435" y="398526"/>
                    <a:pt x="786638" y="398526"/>
                    <a:pt x="1031367" y="398526"/>
                  </a:cubicBezTo>
                  <a:close/>
                  <a:moveTo>
                    <a:pt x="1311021" y="1280160"/>
                  </a:moveTo>
                  <a:cubicBezTo>
                    <a:pt x="891413" y="1280160"/>
                    <a:pt x="476250" y="1280160"/>
                    <a:pt x="61087" y="1280160"/>
                  </a:cubicBezTo>
                  <a:cubicBezTo>
                    <a:pt x="52324" y="1315593"/>
                    <a:pt x="56769" y="1333373"/>
                    <a:pt x="100457" y="1333373"/>
                  </a:cubicBezTo>
                  <a:cubicBezTo>
                    <a:pt x="489458" y="1333373"/>
                    <a:pt x="882777" y="1333373"/>
                    <a:pt x="1276096" y="1333373"/>
                  </a:cubicBezTo>
                  <a:cubicBezTo>
                    <a:pt x="1315466" y="1333373"/>
                    <a:pt x="1324229" y="1315593"/>
                    <a:pt x="1311021" y="1280160"/>
                  </a:cubicBezTo>
                  <a:close/>
                  <a:moveTo>
                    <a:pt x="117983" y="1213866"/>
                  </a:moveTo>
                  <a:cubicBezTo>
                    <a:pt x="502539" y="1213866"/>
                    <a:pt x="878459" y="1213866"/>
                    <a:pt x="1254252" y="1213866"/>
                  </a:cubicBezTo>
                  <a:cubicBezTo>
                    <a:pt x="1254252" y="1196086"/>
                    <a:pt x="1254252" y="1178433"/>
                    <a:pt x="1254252" y="1165098"/>
                  </a:cubicBezTo>
                  <a:cubicBezTo>
                    <a:pt x="874014" y="1165098"/>
                    <a:pt x="498221" y="1165098"/>
                    <a:pt x="117983" y="1165098"/>
                  </a:cubicBezTo>
                  <a:cubicBezTo>
                    <a:pt x="117983" y="1182878"/>
                    <a:pt x="117983" y="1196086"/>
                    <a:pt x="117983" y="1213866"/>
                  </a:cubicBezTo>
                  <a:close/>
                  <a:moveTo>
                    <a:pt x="458851" y="1098677"/>
                  </a:moveTo>
                  <a:cubicBezTo>
                    <a:pt x="458851" y="952500"/>
                    <a:pt x="458851" y="810768"/>
                    <a:pt x="458851" y="673354"/>
                  </a:cubicBezTo>
                  <a:cubicBezTo>
                    <a:pt x="458851" y="575945"/>
                    <a:pt x="458851" y="575945"/>
                    <a:pt x="362712" y="580263"/>
                  </a:cubicBezTo>
                  <a:cubicBezTo>
                    <a:pt x="358394" y="580263"/>
                    <a:pt x="349631" y="584708"/>
                    <a:pt x="349631" y="584708"/>
                  </a:cubicBezTo>
                  <a:cubicBezTo>
                    <a:pt x="349631" y="757428"/>
                    <a:pt x="349631" y="925830"/>
                    <a:pt x="349631" y="1098550"/>
                  </a:cubicBezTo>
                  <a:cubicBezTo>
                    <a:pt x="384556" y="1098550"/>
                    <a:pt x="419608" y="1098550"/>
                    <a:pt x="458851" y="1098550"/>
                  </a:cubicBezTo>
                  <a:close/>
                  <a:moveTo>
                    <a:pt x="1027049" y="1098550"/>
                  </a:moveTo>
                  <a:cubicBezTo>
                    <a:pt x="1027049" y="921385"/>
                    <a:pt x="1027049" y="752983"/>
                    <a:pt x="1027049" y="580263"/>
                  </a:cubicBezTo>
                  <a:cubicBezTo>
                    <a:pt x="1009523" y="580263"/>
                    <a:pt x="996442" y="580263"/>
                    <a:pt x="983361" y="580263"/>
                  </a:cubicBezTo>
                  <a:cubicBezTo>
                    <a:pt x="926592" y="571373"/>
                    <a:pt x="913384" y="593598"/>
                    <a:pt x="913384" y="646684"/>
                  </a:cubicBezTo>
                  <a:cubicBezTo>
                    <a:pt x="917702" y="766318"/>
                    <a:pt x="913384" y="881507"/>
                    <a:pt x="917702" y="1001141"/>
                  </a:cubicBezTo>
                  <a:cubicBezTo>
                    <a:pt x="917702" y="1032129"/>
                    <a:pt x="917702" y="1063117"/>
                    <a:pt x="917702" y="1098550"/>
                  </a:cubicBezTo>
                  <a:cubicBezTo>
                    <a:pt x="957072" y="1098550"/>
                    <a:pt x="987679" y="1098550"/>
                    <a:pt x="1026922" y="1098550"/>
                  </a:cubicBezTo>
                  <a:close/>
                  <a:moveTo>
                    <a:pt x="1197483" y="469646"/>
                  </a:moveTo>
                  <a:cubicBezTo>
                    <a:pt x="856615" y="469646"/>
                    <a:pt x="515747" y="469646"/>
                    <a:pt x="170434" y="469646"/>
                  </a:cubicBezTo>
                  <a:cubicBezTo>
                    <a:pt x="174752" y="491744"/>
                    <a:pt x="174752" y="505079"/>
                    <a:pt x="179197" y="518414"/>
                  </a:cubicBezTo>
                  <a:cubicBezTo>
                    <a:pt x="520065" y="518414"/>
                    <a:pt x="860933" y="518414"/>
                    <a:pt x="1197483" y="518414"/>
                  </a:cubicBezTo>
                  <a:cubicBezTo>
                    <a:pt x="1197483" y="500634"/>
                    <a:pt x="1197483" y="487426"/>
                    <a:pt x="1197483" y="469646"/>
                  </a:cubicBezTo>
                  <a:close/>
                  <a:moveTo>
                    <a:pt x="738632" y="1094232"/>
                  </a:moveTo>
                  <a:cubicBezTo>
                    <a:pt x="738632" y="921512"/>
                    <a:pt x="738632" y="753110"/>
                    <a:pt x="738632" y="580390"/>
                  </a:cubicBezTo>
                  <a:cubicBezTo>
                    <a:pt x="703707" y="580390"/>
                    <a:pt x="668655" y="580390"/>
                    <a:pt x="638175" y="580390"/>
                  </a:cubicBezTo>
                  <a:cubicBezTo>
                    <a:pt x="638175" y="757555"/>
                    <a:pt x="638175" y="925957"/>
                    <a:pt x="638175" y="1094232"/>
                  </a:cubicBezTo>
                  <a:cubicBezTo>
                    <a:pt x="673100" y="1094232"/>
                    <a:pt x="703707" y="1094232"/>
                    <a:pt x="738632" y="1094232"/>
                  </a:cubicBezTo>
                  <a:close/>
                  <a:moveTo>
                    <a:pt x="152908" y="394335"/>
                  </a:moveTo>
                  <a:cubicBezTo>
                    <a:pt x="152908" y="398780"/>
                    <a:pt x="157226" y="403225"/>
                    <a:pt x="157226" y="412115"/>
                  </a:cubicBezTo>
                  <a:cubicBezTo>
                    <a:pt x="187833" y="398780"/>
                    <a:pt x="218440" y="394335"/>
                    <a:pt x="244602" y="376682"/>
                  </a:cubicBezTo>
                  <a:cubicBezTo>
                    <a:pt x="367030" y="301371"/>
                    <a:pt x="493649" y="221615"/>
                    <a:pt x="611759" y="137414"/>
                  </a:cubicBezTo>
                  <a:cubicBezTo>
                    <a:pt x="646684" y="115316"/>
                    <a:pt x="672973" y="119634"/>
                    <a:pt x="703580" y="137414"/>
                  </a:cubicBezTo>
                  <a:cubicBezTo>
                    <a:pt x="843407" y="221488"/>
                    <a:pt x="978916" y="301244"/>
                    <a:pt x="1114425" y="381000"/>
                  </a:cubicBezTo>
                  <a:cubicBezTo>
                    <a:pt x="1145032" y="394335"/>
                    <a:pt x="1175639" y="398780"/>
                    <a:pt x="1210564" y="407543"/>
                  </a:cubicBezTo>
                  <a:cubicBezTo>
                    <a:pt x="1210564" y="403098"/>
                    <a:pt x="1210564" y="398653"/>
                    <a:pt x="1214882" y="389763"/>
                  </a:cubicBezTo>
                  <a:cubicBezTo>
                    <a:pt x="1075055" y="310007"/>
                    <a:pt x="935228" y="239141"/>
                    <a:pt x="804037" y="146050"/>
                  </a:cubicBezTo>
                  <a:cubicBezTo>
                    <a:pt x="699135" y="70739"/>
                    <a:pt x="620522" y="70739"/>
                    <a:pt x="519938" y="150495"/>
                  </a:cubicBezTo>
                  <a:cubicBezTo>
                    <a:pt x="406400" y="239268"/>
                    <a:pt x="275336" y="314579"/>
                    <a:pt x="152908" y="394335"/>
                  </a:cubicBezTo>
                  <a:close/>
                  <a:moveTo>
                    <a:pt x="1088263" y="1098677"/>
                  </a:moveTo>
                  <a:cubicBezTo>
                    <a:pt x="1110107" y="1094232"/>
                    <a:pt x="1123188" y="1094232"/>
                    <a:pt x="1145032" y="1094232"/>
                  </a:cubicBezTo>
                  <a:cubicBezTo>
                    <a:pt x="1145032" y="930275"/>
                    <a:pt x="1145032" y="770890"/>
                    <a:pt x="1145032" y="615823"/>
                  </a:cubicBezTo>
                  <a:cubicBezTo>
                    <a:pt x="1145032" y="571500"/>
                    <a:pt x="1114425" y="584835"/>
                    <a:pt x="1088263" y="589280"/>
                  </a:cubicBezTo>
                  <a:cubicBezTo>
                    <a:pt x="1088263" y="757682"/>
                    <a:pt x="1088263" y="921512"/>
                    <a:pt x="1088263" y="1098677"/>
                  </a:cubicBezTo>
                  <a:close/>
                  <a:moveTo>
                    <a:pt x="284099" y="1094232"/>
                  </a:moveTo>
                  <a:cubicBezTo>
                    <a:pt x="284099" y="925830"/>
                    <a:pt x="284099" y="757555"/>
                    <a:pt x="284099" y="589153"/>
                  </a:cubicBezTo>
                  <a:cubicBezTo>
                    <a:pt x="266573" y="589153"/>
                    <a:pt x="249174" y="589153"/>
                    <a:pt x="231648" y="589153"/>
                  </a:cubicBezTo>
                  <a:cubicBezTo>
                    <a:pt x="231648" y="757555"/>
                    <a:pt x="231648" y="925830"/>
                    <a:pt x="231648" y="1094232"/>
                  </a:cubicBezTo>
                  <a:cubicBezTo>
                    <a:pt x="253492" y="1094232"/>
                    <a:pt x="266573" y="1094232"/>
                    <a:pt x="284099" y="1094232"/>
                  </a:cubicBezTo>
                  <a:close/>
                  <a:moveTo>
                    <a:pt x="520065" y="584708"/>
                  </a:moveTo>
                  <a:cubicBezTo>
                    <a:pt x="520065" y="757428"/>
                    <a:pt x="520065" y="925830"/>
                    <a:pt x="520065" y="1098550"/>
                  </a:cubicBezTo>
                  <a:cubicBezTo>
                    <a:pt x="537591" y="1094105"/>
                    <a:pt x="550672" y="1094105"/>
                    <a:pt x="568198" y="1094105"/>
                  </a:cubicBezTo>
                  <a:cubicBezTo>
                    <a:pt x="568198" y="921385"/>
                    <a:pt x="568198" y="757428"/>
                    <a:pt x="568198" y="584708"/>
                  </a:cubicBezTo>
                  <a:cubicBezTo>
                    <a:pt x="550672" y="584708"/>
                    <a:pt x="537591" y="584708"/>
                    <a:pt x="520065" y="584708"/>
                  </a:cubicBezTo>
                  <a:close/>
                  <a:moveTo>
                    <a:pt x="808482" y="584708"/>
                  </a:moveTo>
                  <a:cubicBezTo>
                    <a:pt x="808482" y="761873"/>
                    <a:pt x="808482" y="925830"/>
                    <a:pt x="808482" y="1098550"/>
                  </a:cubicBezTo>
                  <a:cubicBezTo>
                    <a:pt x="826008" y="1094105"/>
                    <a:pt x="839089" y="1094105"/>
                    <a:pt x="856615" y="1094105"/>
                  </a:cubicBezTo>
                  <a:cubicBezTo>
                    <a:pt x="856615" y="921385"/>
                    <a:pt x="856615" y="757428"/>
                    <a:pt x="856615" y="584708"/>
                  </a:cubicBezTo>
                  <a:cubicBezTo>
                    <a:pt x="839089" y="584708"/>
                    <a:pt x="826008" y="584708"/>
                    <a:pt x="808482" y="58470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2994560" y="1665900"/>
            <a:ext cx="1054080" cy="691740"/>
            <a:chOff x="0" y="0"/>
            <a:chExt cx="1405440" cy="922320"/>
          </a:xfrm>
        </p:grpSpPr>
        <p:sp>
          <p:nvSpPr>
            <p:cNvPr id="23" name="Freeform 23"/>
            <p:cNvSpPr/>
            <p:nvPr/>
          </p:nvSpPr>
          <p:spPr>
            <a:xfrm>
              <a:off x="0" y="-254"/>
              <a:ext cx="1405509" cy="922274"/>
            </a:xfrm>
            <a:custGeom>
              <a:avLst/>
              <a:gdLst/>
              <a:ahLst/>
              <a:cxnLst/>
              <a:rect l="l" t="t" r="r" b="b"/>
              <a:pathLst>
                <a:path w="1405509" h="922274">
                  <a:moveTo>
                    <a:pt x="124079" y="685419"/>
                  </a:moveTo>
                  <a:cubicBezTo>
                    <a:pt x="124079" y="641477"/>
                    <a:pt x="124079" y="606425"/>
                    <a:pt x="124079" y="566801"/>
                  </a:cubicBezTo>
                  <a:cubicBezTo>
                    <a:pt x="119634" y="527304"/>
                    <a:pt x="137414" y="514096"/>
                    <a:pt x="177292" y="514096"/>
                  </a:cubicBezTo>
                  <a:cubicBezTo>
                    <a:pt x="252603" y="518541"/>
                    <a:pt x="328041" y="514096"/>
                    <a:pt x="407797" y="514096"/>
                  </a:cubicBezTo>
                  <a:cubicBezTo>
                    <a:pt x="407797" y="474599"/>
                    <a:pt x="407797" y="443865"/>
                    <a:pt x="407797" y="404241"/>
                  </a:cubicBezTo>
                  <a:cubicBezTo>
                    <a:pt x="332486" y="404241"/>
                    <a:pt x="257048" y="399796"/>
                    <a:pt x="181737" y="404241"/>
                  </a:cubicBezTo>
                  <a:cubicBezTo>
                    <a:pt x="141859" y="404241"/>
                    <a:pt x="119634" y="391033"/>
                    <a:pt x="124079" y="347091"/>
                  </a:cubicBezTo>
                  <a:cubicBezTo>
                    <a:pt x="124079" y="307594"/>
                    <a:pt x="124079" y="268097"/>
                    <a:pt x="124079" y="228473"/>
                  </a:cubicBezTo>
                  <a:cubicBezTo>
                    <a:pt x="119634" y="184531"/>
                    <a:pt x="141859" y="171323"/>
                    <a:pt x="181737" y="171323"/>
                  </a:cubicBezTo>
                  <a:cubicBezTo>
                    <a:pt x="257048" y="171323"/>
                    <a:pt x="328041" y="171323"/>
                    <a:pt x="407797" y="171323"/>
                  </a:cubicBezTo>
                  <a:cubicBezTo>
                    <a:pt x="407797" y="127381"/>
                    <a:pt x="412242" y="87884"/>
                    <a:pt x="407797" y="52705"/>
                  </a:cubicBezTo>
                  <a:cubicBezTo>
                    <a:pt x="407797" y="17526"/>
                    <a:pt x="425577" y="0"/>
                    <a:pt x="461010" y="0"/>
                  </a:cubicBezTo>
                  <a:cubicBezTo>
                    <a:pt x="585089" y="0"/>
                    <a:pt x="704850" y="0"/>
                    <a:pt x="824611" y="0"/>
                  </a:cubicBezTo>
                  <a:cubicBezTo>
                    <a:pt x="864489" y="0"/>
                    <a:pt x="877824" y="17526"/>
                    <a:pt x="877824" y="52705"/>
                  </a:cubicBezTo>
                  <a:cubicBezTo>
                    <a:pt x="873379" y="87884"/>
                    <a:pt x="877824" y="127381"/>
                    <a:pt x="877824" y="162560"/>
                  </a:cubicBezTo>
                  <a:cubicBezTo>
                    <a:pt x="913257" y="188849"/>
                    <a:pt x="979805" y="140589"/>
                    <a:pt x="988695" y="210820"/>
                  </a:cubicBezTo>
                  <a:cubicBezTo>
                    <a:pt x="997585" y="250317"/>
                    <a:pt x="993140" y="294259"/>
                    <a:pt x="993140" y="342519"/>
                  </a:cubicBezTo>
                  <a:cubicBezTo>
                    <a:pt x="1072896" y="342519"/>
                    <a:pt x="1143889" y="346964"/>
                    <a:pt x="1214755" y="342519"/>
                  </a:cubicBezTo>
                  <a:cubicBezTo>
                    <a:pt x="1263523" y="342519"/>
                    <a:pt x="1285748" y="355727"/>
                    <a:pt x="1281303" y="408432"/>
                  </a:cubicBezTo>
                  <a:cubicBezTo>
                    <a:pt x="1276858" y="439166"/>
                    <a:pt x="1281303" y="474345"/>
                    <a:pt x="1281303" y="505079"/>
                  </a:cubicBezTo>
                  <a:cubicBezTo>
                    <a:pt x="1290193" y="509524"/>
                    <a:pt x="1290193" y="513842"/>
                    <a:pt x="1294638" y="513842"/>
                  </a:cubicBezTo>
                  <a:cubicBezTo>
                    <a:pt x="1405509" y="518287"/>
                    <a:pt x="1396619" y="509397"/>
                    <a:pt x="1396619" y="623697"/>
                  </a:cubicBezTo>
                  <a:cubicBezTo>
                    <a:pt x="1396619" y="737997"/>
                    <a:pt x="1396619" y="737870"/>
                    <a:pt x="1281303" y="755396"/>
                  </a:cubicBezTo>
                  <a:cubicBezTo>
                    <a:pt x="1281303" y="786130"/>
                    <a:pt x="1276858" y="821309"/>
                    <a:pt x="1281303" y="852043"/>
                  </a:cubicBezTo>
                  <a:cubicBezTo>
                    <a:pt x="1285748" y="904748"/>
                    <a:pt x="1263523" y="922274"/>
                    <a:pt x="1210310" y="922274"/>
                  </a:cubicBezTo>
                  <a:cubicBezTo>
                    <a:pt x="891032" y="917829"/>
                    <a:pt x="567436" y="917829"/>
                    <a:pt x="248285" y="917829"/>
                  </a:cubicBezTo>
                  <a:cubicBezTo>
                    <a:pt x="186182" y="917829"/>
                    <a:pt x="128524" y="917829"/>
                    <a:pt x="66548" y="922274"/>
                  </a:cubicBezTo>
                  <a:cubicBezTo>
                    <a:pt x="26670" y="922274"/>
                    <a:pt x="0" y="909066"/>
                    <a:pt x="4445" y="860806"/>
                  </a:cubicBezTo>
                  <a:cubicBezTo>
                    <a:pt x="8890" y="825627"/>
                    <a:pt x="8890" y="794893"/>
                    <a:pt x="4445" y="759841"/>
                  </a:cubicBezTo>
                  <a:cubicBezTo>
                    <a:pt x="0" y="707136"/>
                    <a:pt x="22225" y="680847"/>
                    <a:pt x="75438" y="685165"/>
                  </a:cubicBezTo>
                  <a:cubicBezTo>
                    <a:pt x="88773" y="689610"/>
                    <a:pt x="101981" y="685165"/>
                    <a:pt x="124206" y="685165"/>
                  </a:cubicBezTo>
                  <a:close/>
                  <a:moveTo>
                    <a:pt x="1219200" y="408686"/>
                  </a:moveTo>
                  <a:cubicBezTo>
                    <a:pt x="1103884" y="408686"/>
                    <a:pt x="993140" y="408686"/>
                    <a:pt x="877824" y="408686"/>
                  </a:cubicBezTo>
                  <a:cubicBezTo>
                    <a:pt x="877824" y="443865"/>
                    <a:pt x="877824" y="478917"/>
                    <a:pt x="877824" y="509651"/>
                  </a:cubicBezTo>
                  <a:cubicBezTo>
                    <a:pt x="997585" y="509651"/>
                    <a:pt x="1108329" y="509651"/>
                    <a:pt x="1219200" y="509651"/>
                  </a:cubicBezTo>
                  <a:cubicBezTo>
                    <a:pt x="1219200" y="474472"/>
                    <a:pt x="1219200" y="443738"/>
                    <a:pt x="1219200" y="408686"/>
                  </a:cubicBezTo>
                  <a:close/>
                  <a:moveTo>
                    <a:pt x="181737" y="680974"/>
                  </a:moveTo>
                  <a:cubicBezTo>
                    <a:pt x="301498" y="680974"/>
                    <a:pt x="412242" y="680974"/>
                    <a:pt x="523113" y="680974"/>
                  </a:cubicBezTo>
                  <a:cubicBezTo>
                    <a:pt x="523113" y="645795"/>
                    <a:pt x="523113" y="615061"/>
                    <a:pt x="523113" y="580009"/>
                  </a:cubicBezTo>
                  <a:cubicBezTo>
                    <a:pt x="407797" y="580009"/>
                    <a:pt x="297053" y="580009"/>
                    <a:pt x="181737" y="580009"/>
                  </a:cubicBezTo>
                  <a:cubicBezTo>
                    <a:pt x="181737" y="615188"/>
                    <a:pt x="181737" y="645922"/>
                    <a:pt x="181737" y="680974"/>
                  </a:cubicBezTo>
                  <a:close/>
                  <a:moveTo>
                    <a:pt x="474345" y="167132"/>
                  </a:moveTo>
                  <a:cubicBezTo>
                    <a:pt x="589661" y="167132"/>
                    <a:pt x="700405" y="167132"/>
                    <a:pt x="815721" y="167132"/>
                  </a:cubicBezTo>
                  <a:cubicBezTo>
                    <a:pt x="815721" y="127635"/>
                    <a:pt x="815721" y="96901"/>
                    <a:pt x="815721" y="61722"/>
                  </a:cubicBezTo>
                  <a:cubicBezTo>
                    <a:pt x="700405" y="61722"/>
                    <a:pt x="589661" y="61722"/>
                    <a:pt x="474345" y="61722"/>
                  </a:cubicBezTo>
                  <a:cubicBezTo>
                    <a:pt x="474345" y="96901"/>
                    <a:pt x="474345" y="131953"/>
                    <a:pt x="474345" y="167132"/>
                  </a:cubicBezTo>
                  <a:close/>
                  <a:moveTo>
                    <a:pt x="1338834" y="580009"/>
                  </a:moveTo>
                  <a:cubicBezTo>
                    <a:pt x="1219073" y="580009"/>
                    <a:pt x="1108329" y="580009"/>
                    <a:pt x="997458" y="580009"/>
                  </a:cubicBezTo>
                  <a:cubicBezTo>
                    <a:pt x="997458" y="619506"/>
                    <a:pt x="997458" y="650240"/>
                    <a:pt x="997458" y="680974"/>
                  </a:cubicBezTo>
                  <a:cubicBezTo>
                    <a:pt x="1112774" y="680974"/>
                    <a:pt x="1223518" y="680974"/>
                    <a:pt x="1338834" y="680974"/>
                  </a:cubicBezTo>
                  <a:cubicBezTo>
                    <a:pt x="1338834" y="645795"/>
                    <a:pt x="1338834" y="615061"/>
                    <a:pt x="1338834" y="580009"/>
                  </a:cubicBezTo>
                  <a:close/>
                  <a:moveTo>
                    <a:pt x="523113" y="237363"/>
                  </a:moveTo>
                  <a:cubicBezTo>
                    <a:pt x="407797" y="237363"/>
                    <a:pt x="297053" y="237363"/>
                    <a:pt x="186182" y="237363"/>
                  </a:cubicBezTo>
                  <a:cubicBezTo>
                    <a:pt x="186182" y="272542"/>
                    <a:pt x="186182" y="307594"/>
                    <a:pt x="186182" y="338328"/>
                  </a:cubicBezTo>
                  <a:cubicBezTo>
                    <a:pt x="301498" y="338328"/>
                    <a:pt x="412242" y="338328"/>
                    <a:pt x="523113" y="338328"/>
                  </a:cubicBezTo>
                  <a:cubicBezTo>
                    <a:pt x="523113" y="303149"/>
                    <a:pt x="523113" y="272415"/>
                    <a:pt x="523113" y="237363"/>
                  </a:cubicBezTo>
                  <a:close/>
                  <a:moveTo>
                    <a:pt x="877824" y="751332"/>
                  </a:moveTo>
                  <a:cubicBezTo>
                    <a:pt x="877824" y="790829"/>
                    <a:pt x="877824" y="821563"/>
                    <a:pt x="877824" y="856742"/>
                  </a:cubicBezTo>
                  <a:cubicBezTo>
                    <a:pt x="993140" y="856742"/>
                    <a:pt x="1108329" y="856742"/>
                    <a:pt x="1219200" y="856742"/>
                  </a:cubicBezTo>
                  <a:cubicBezTo>
                    <a:pt x="1219200" y="817245"/>
                    <a:pt x="1219200" y="786511"/>
                    <a:pt x="1219200" y="751332"/>
                  </a:cubicBezTo>
                  <a:cubicBezTo>
                    <a:pt x="1103884" y="751332"/>
                    <a:pt x="993140" y="751332"/>
                    <a:pt x="877824" y="751332"/>
                  </a:cubicBezTo>
                  <a:close/>
                  <a:moveTo>
                    <a:pt x="403479" y="856742"/>
                  </a:moveTo>
                  <a:cubicBezTo>
                    <a:pt x="403479" y="821563"/>
                    <a:pt x="403479" y="790829"/>
                    <a:pt x="403479" y="751332"/>
                  </a:cubicBezTo>
                  <a:cubicBezTo>
                    <a:pt x="292608" y="751332"/>
                    <a:pt x="181864" y="751332"/>
                    <a:pt x="66548" y="751332"/>
                  </a:cubicBezTo>
                  <a:cubicBezTo>
                    <a:pt x="66548" y="786511"/>
                    <a:pt x="66548" y="821563"/>
                    <a:pt x="66548" y="856742"/>
                  </a:cubicBezTo>
                  <a:cubicBezTo>
                    <a:pt x="181864" y="856742"/>
                    <a:pt x="288163" y="856742"/>
                    <a:pt x="403479" y="856742"/>
                  </a:cubicBezTo>
                  <a:close/>
                  <a:moveTo>
                    <a:pt x="926592" y="685419"/>
                  </a:moveTo>
                  <a:cubicBezTo>
                    <a:pt x="926592" y="645922"/>
                    <a:pt x="926592" y="615188"/>
                    <a:pt x="926592" y="580009"/>
                  </a:cubicBezTo>
                  <a:cubicBezTo>
                    <a:pt x="815721" y="580009"/>
                    <a:pt x="704977" y="580009"/>
                    <a:pt x="594106" y="580009"/>
                  </a:cubicBezTo>
                  <a:cubicBezTo>
                    <a:pt x="594106" y="619506"/>
                    <a:pt x="594106" y="650240"/>
                    <a:pt x="594106" y="685419"/>
                  </a:cubicBezTo>
                  <a:cubicBezTo>
                    <a:pt x="704977" y="685419"/>
                    <a:pt x="815721" y="685419"/>
                    <a:pt x="926592" y="685419"/>
                  </a:cubicBezTo>
                  <a:close/>
                  <a:moveTo>
                    <a:pt x="478790" y="751332"/>
                  </a:moveTo>
                  <a:cubicBezTo>
                    <a:pt x="478790" y="790829"/>
                    <a:pt x="478790" y="821563"/>
                    <a:pt x="478790" y="856742"/>
                  </a:cubicBezTo>
                  <a:cubicBezTo>
                    <a:pt x="589661" y="856742"/>
                    <a:pt x="700405" y="856742"/>
                    <a:pt x="811276" y="856742"/>
                  </a:cubicBezTo>
                  <a:cubicBezTo>
                    <a:pt x="811276" y="821563"/>
                    <a:pt x="811276" y="786511"/>
                    <a:pt x="811276" y="751332"/>
                  </a:cubicBezTo>
                  <a:cubicBezTo>
                    <a:pt x="695960" y="751332"/>
                    <a:pt x="589661" y="751332"/>
                    <a:pt x="478790" y="751332"/>
                  </a:cubicBezTo>
                  <a:close/>
                  <a:moveTo>
                    <a:pt x="931037" y="237363"/>
                  </a:moveTo>
                  <a:cubicBezTo>
                    <a:pt x="815721" y="237363"/>
                    <a:pt x="704977" y="237363"/>
                    <a:pt x="594106" y="237363"/>
                  </a:cubicBezTo>
                  <a:cubicBezTo>
                    <a:pt x="594106" y="272542"/>
                    <a:pt x="594106" y="303276"/>
                    <a:pt x="594106" y="338328"/>
                  </a:cubicBezTo>
                  <a:cubicBezTo>
                    <a:pt x="709422" y="338328"/>
                    <a:pt x="820166" y="338328"/>
                    <a:pt x="931037" y="338328"/>
                  </a:cubicBezTo>
                  <a:cubicBezTo>
                    <a:pt x="931037" y="303149"/>
                    <a:pt x="931037" y="268097"/>
                    <a:pt x="931037" y="237363"/>
                  </a:cubicBezTo>
                  <a:close/>
                  <a:moveTo>
                    <a:pt x="474345" y="509778"/>
                  </a:moveTo>
                  <a:cubicBezTo>
                    <a:pt x="589661" y="509778"/>
                    <a:pt x="700405" y="509778"/>
                    <a:pt x="811276" y="509778"/>
                  </a:cubicBezTo>
                  <a:cubicBezTo>
                    <a:pt x="811276" y="474599"/>
                    <a:pt x="811276" y="443865"/>
                    <a:pt x="811276" y="408813"/>
                  </a:cubicBezTo>
                  <a:cubicBezTo>
                    <a:pt x="695960" y="408813"/>
                    <a:pt x="585216" y="408813"/>
                    <a:pt x="474345" y="408813"/>
                  </a:cubicBezTo>
                  <a:cubicBezTo>
                    <a:pt x="474345" y="443992"/>
                    <a:pt x="474345" y="474726"/>
                    <a:pt x="474345" y="50977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6244820" y="4531680"/>
            <a:ext cx="1032480" cy="1043280"/>
            <a:chOff x="0" y="0"/>
            <a:chExt cx="1376640" cy="13910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76680" cy="1391158"/>
            </a:xfrm>
            <a:custGeom>
              <a:avLst/>
              <a:gdLst/>
              <a:ahLst/>
              <a:cxnLst/>
              <a:rect l="l" t="t" r="r" b="b"/>
              <a:pathLst>
                <a:path w="1376680" h="1391158">
                  <a:moveTo>
                    <a:pt x="1205103" y="695579"/>
                  </a:moveTo>
                  <a:cubicBezTo>
                    <a:pt x="1205103" y="801878"/>
                    <a:pt x="1205103" y="908177"/>
                    <a:pt x="1205103" y="1010158"/>
                  </a:cubicBezTo>
                  <a:cubicBezTo>
                    <a:pt x="1205103" y="1116457"/>
                    <a:pt x="1205103" y="1222756"/>
                    <a:pt x="1205103" y="1329182"/>
                  </a:cubicBezTo>
                  <a:cubicBezTo>
                    <a:pt x="1205103" y="1373505"/>
                    <a:pt x="1196340" y="1391158"/>
                    <a:pt x="1147953" y="1391158"/>
                  </a:cubicBezTo>
                  <a:cubicBezTo>
                    <a:pt x="840105" y="1391158"/>
                    <a:pt x="536575" y="1391158"/>
                    <a:pt x="228727" y="1391158"/>
                  </a:cubicBezTo>
                  <a:cubicBezTo>
                    <a:pt x="180340" y="1391158"/>
                    <a:pt x="171577" y="1373378"/>
                    <a:pt x="171577" y="1329182"/>
                  </a:cubicBezTo>
                  <a:cubicBezTo>
                    <a:pt x="171577" y="1138682"/>
                    <a:pt x="171577" y="943737"/>
                    <a:pt x="171577" y="753237"/>
                  </a:cubicBezTo>
                  <a:cubicBezTo>
                    <a:pt x="171577" y="735457"/>
                    <a:pt x="171577" y="717804"/>
                    <a:pt x="171577" y="695706"/>
                  </a:cubicBezTo>
                  <a:cubicBezTo>
                    <a:pt x="127635" y="695706"/>
                    <a:pt x="92456" y="695706"/>
                    <a:pt x="52832" y="695706"/>
                  </a:cubicBezTo>
                  <a:cubicBezTo>
                    <a:pt x="35179" y="691261"/>
                    <a:pt x="17653" y="682371"/>
                    <a:pt x="0" y="677926"/>
                  </a:cubicBezTo>
                  <a:cubicBezTo>
                    <a:pt x="8763" y="660146"/>
                    <a:pt x="13208" y="642493"/>
                    <a:pt x="26416" y="629158"/>
                  </a:cubicBezTo>
                  <a:cubicBezTo>
                    <a:pt x="171577" y="487426"/>
                    <a:pt x="321056" y="345694"/>
                    <a:pt x="466217" y="203835"/>
                  </a:cubicBezTo>
                  <a:cubicBezTo>
                    <a:pt x="527812" y="146304"/>
                    <a:pt x="589407" y="88646"/>
                    <a:pt x="646557" y="26670"/>
                  </a:cubicBezTo>
                  <a:cubicBezTo>
                    <a:pt x="677291" y="0"/>
                    <a:pt x="699262" y="0"/>
                    <a:pt x="730123" y="26543"/>
                  </a:cubicBezTo>
                  <a:cubicBezTo>
                    <a:pt x="936879" y="225933"/>
                    <a:pt x="1143508" y="425196"/>
                    <a:pt x="1350264" y="629031"/>
                  </a:cubicBezTo>
                  <a:cubicBezTo>
                    <a:pt x="1363472" y="637921"/>
                    <a:pt x="1367917" y="660019"/>
                    <a:pt x="1376680" y="677799"/>
                  </a:cubicBezTo>
                  <a:cubicBezTo>
                    <a:pt x="1359027" y="682244"/>
                    <a:pt x="1341501" y="691134"/>
                    <a:pt x="1323848" y="695579"/>
                  </a:cubicBezTo>
                  <a:cubicBezTo>
                    <a:pt x="1288669" y="695579"/>
                    <a:pt x="1249045" y="695579"/>
                    <a:pt x="1205103" y="695579"/>
                  </a:cubicBezTo>
                  <a:close/>
                  <a:moveTo>
                    <a:pt x="228727" y="695579"/>
                  </a:moveTo>
                  <a:cubicBezTo>
                    <a:pt x="228727" y="903732"/>
                    <a:pt x="228727" y="1103122"/>
                    <a:pt x="228727" y="1302512"/>
                  </a:cubicBezTo>
                  <a:cubicBezTo>
                    <a:pt x="228727" y="1311402"/>
                    <a:pt x="259461" y="1329055"/>
                    <a:pt x="272669" y="1333500"/>
                  </a:cubicBezTo>
                  <a:cubicBezTo>
                    <a:pt x="364998" y="1333500"/>
                    <a:pt x="457454" y="1333500"/>
                    <a:pt x="554101" y="1333500"/>
                  </a:cubicBezTo>
                  <a:cubicBezTo>
                    <a:pt x="615696" y="1333500"/>
                    <a:pt x="677291" y="1333500"/>
                    <a:pt x="743204" y="1333500"/>
                  </a:cubicBezTo>
                  <a:cubicBezTo>
                    <a:pt x="743204" y="1302512"/>
                    <a:pt x="743204" y="1275969"/>
                    <a:pt x="743204" y="1249299"/>
                  </a:cubicBezTo>
                  <a:cubicBezTo>
                    <a:pt x="743204" y="1147445"/>
                    <a:pt x="747649" y="1041146"/>
                    <a:pt x="743204" y="934720"/>
                  </a:cubicBezTo>
                  <a:cubicBezTo>
                    <a:pt x="743204" y="885952"/>
                    <a:pt x="760857" y="863854"/>
                    <a:pt x="813562" y="868299"/>
                  </a:cubicBezTo>
                  <a:cubicBezTo>
                    <a:pt x="870712" y="872744"/>
                    <a:pt x="927862" y="868299"/>
                    <a:pt x="985139" y="868299"/>
                  </a:cubicBezTo>
                  <a:cubicBezTo>
                    <a:pt x="1020318" y="868299"/>
                    <a:pt x="1033526" y="881634"/>
                    <a:pt x="1033526" y="917067"/>
                  </a:cubicBezTo>
                  <a:cubicBezTo>
                    <a:pt x="1033526" y="970280"/>
                    <a:pt x="1033526" y="1027811"/>
                    <a:pt x="1033526" y="1081024"/>
                  </a:cubicBezTo>
                  <a:cubicBezTo>
                    <a:pt x="1033526" y="1160780"/>
                    <a:pt x="1033526" y="1244981"/>
                    <a:pt x="1033526" y="1329055"/>
                  </a:cubicBezTo>
                  <a:cubicBezTo>
                    <a:pt x="1051179" y="1333500"/>
                    <a:pt x="1064260" y="1333500"/>
                    <a:pt x="1077468" y="1333500"/>
                  </a:cubicBezTo>
                  <a:cubicBezTo>
                    <a:pt x="1147826" y="1333500"/>
                    <a:pt x="1147826" y="1333500"/>
                    <a:pt x="1147826" y="1262634"/>
                  </a:cubicBezTo>
                  <a:cubicBezTo>
                    <a:pt x="1147826" y="1116457"/>
                    <a:pt x="1147826" y="970280"/>
                    <a:pt x="1147826" y="828548"/>
                  </a:cubicBezTo>
                  <a:cubicBezTo>
                    <a:pt x="1147826" y="784225"/>
                    <a:pt x="1147826" y="739902"/>
                    <a:pt x="1147826" y="695706"/>
                  </a:cubicBezTo>
                  <a:cubicBezTo>
                    <a:pt x="839978" y="695706"/>
                    <a:pt x="536448" y="695706"/>
                    <a:pt x="228600" y="695706"/>
                  </a:cubicBezTo>
                  <a:close/>
                  <a:moveTo>
                    <a:pt x="1275334" y="638175"/>
                  </a:moveTo>
                  <a:cubicBezTo>
                    <a:pt x="1073150" y="442976"/>
                    <a:pt x="884047" y="256921"/>
                    <a:pt x="686181" y="70866"/>
                  </a:cubicBezTo>
                  <a:cubicBezTo>
                    <a:pt x="492633" y="256921"/>
                    <a:pt x="303530" y="442976"/>
                    <a:pt x="101219" y="637921"/>
                  </a:cubicBezTo>
                  <a:cubicBezTo>
                    <a:pt x="497078" y="637921"/>
                    <a:pt x="879729" y="637921"/>
                    <a:pt x="1275588" y="637921"/>
                  </a:cubicBezTo>
                  <a:close/>
                  <a:moveTo>
                    <a:pt x="976376" y="1324610"/>
                  </a:moveTo>
                  <a:cubicBezTo>
                    <a:pt x="976376" y="1196086"/>
                    <a:pt x="976376" y="1076579"/>
                    <a:pt x="976376" y="956945"/>
                  </a:cubicBezTo>
                  <a:cubicBezTo>
                    <a:pt x="976376" y="948055"/>
                    <a:pt x="958723" y="930402"/>
                    <a:pt x="949960" y="930402"/>
                  </a:cubicBezTo>
                  <a:cubicBezTo>
                    <a:pt x="901573" y="925957"/>
                    <a:pt x="857631" y="925957"/>
                    <a:pt x="809244" y="925957"/>
                  </a:cubicBezTo>
                  <a:cubicBezTo>
                    <a:pt x="809244" y="1063244"/>
                    <a:pt x="809244" y="1196213"/>
                    <a:pt x="809244" y="1324610"/>
                  </a:cubicBezTo>
                  <a:cubicBezTo>
                    <a:pt x="866394" y="1324610"/>
                    <a:pt x="914781" y="1324610"/>
                    <a:pt x="976376" y="13246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6244820" y="3016440"/>
            <a:ext cx="1032480" cy="1032480"/>
            <a:chOff x="0" y="0"/>
            <a:chExt cx="1376640" cy="13766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76807" cy="1376553"/>
            </a:xfrm>
            <a:custGeom>
              <a:avLst/>
              <a:gdLst/>
              <a:ahLst/>
              <a:cxnLst/>
              <a:rect l="l" t="t" r="r" b="b"/>
              <a:pathLst>
                <a:path w="1376807" h="1376553">
                  <a:moveTo>
                    <a:pt x="292862" y="1087247"/>
                  </a:moveTo>
                  <a:cubicBezTo>
                    <a:pt x="537591" y="1087247"/>
                    <a:pt x="773557" y="1087247"/>
                    <a:pt x="1009650" y="1087247"/>
                  </a:cubicBezTo>
                  <a:cubicBezTo>
                    <a:pt x="1110107" y="1087247"/>
                    <a:pt x="1210691" y="1087247"/>
                    <a:pt x="1315593" y="1087247"/>
                  </a:cubicBezTo>
                  <a:cubicBezTo>
                    <a:pt x="1354963" y="1087247"/>
                    <a:pt x="1376807" y="1100455"/>
                    <a:pt x="1376807" y="1148588"/>
                  </a:cubicBezTo>
                  <a:cubicBezTo>
                    <a:pt x="1372489" y="1205611"/>
                    <a:pt x="1372489" y="1258189"/>
                    <a:pt x="1372489" y="1315212"/>
                  </a:cubicBezTo>
                  <a:cubicBezTo>
                    <a:pt x="1376807" y="1367790"/>
                    <a:pt x="1354963" y="1376553"/>
                    <a:pt x="1306957" y="1376553"/>
                  </a:cubicBezTo>
                  <a:cubicBezTo>
                    <a:pt x="896112" y="1376553"/>
                    <a:pt x="480949" y="1376553"/>
                    <a:pt x="65786" y="1376553"/>
                  </a:cubicBezTo>
                  <a:cubicBezTo>
                    <a:pt x="17653" y="1376553"/>
                    <a:pt x="254" y="1363345"/>
                    <a:pt x="254" y="1310767"/>
                  </a:cubicBezTo>
                  <a:cubicBezTo>
                    <a:pt x="4572" y="955675"/>
                    <a:pt x="4572" y="596138"/>
                    <a:pt x="4572" y="241046"/>
                  </a:cubicBezTo>
                  <a:cubicBezTo>
                    <a:pt x="4572" y="179705"/>
                    <a:pt x="4572" y="118237"/>
                    <a:pt x="4572" y="56896"/>
                  </a:cubicBezTo>
                  <a:cubicBezTo>
                    <a:pt x="0" y="13208"/>
                    <a:pt x="17526" y="0"/>
                    <a:pt x="61214" y="0"/>
                  </a:cubicBezTo>
                  <a:cubicBezTo>
                    <a:pt x="113665" y="4445"/>
                    <a:pt x="170434" y="4445"/>
                    <a:pt x="227330" y="0"/>
                  </a:cubicBezTo>
                  <a:cubicBezTo>
                    <a:pt x="275463" y="0"/>
                    <a:pt x="292862" y="17526"/>
                    <a:pt x="292862" y="65786"/>
                  </a:cubicBezTo>
                  <a:cubicBezTo>
                    <a:pt x="288544" y="227965"/>
                    <a:pt x="292862" y="390271"/>
                    <a:pt x="292862" y="556768"/>
                  </a:cubicBezTo>
                  <a:cubicBezTo>
                    <a:pt x="292862" y="732155"/>
                    <a:pt x="292862" y="903097"/>
                    <a:pt x="292862" y="1087247"/>
                  </a:cubicBezTo>
                  <a:close/>
                  <a:moveTo>
                    <a:pt x="222885" y="1034669"/>
                  </a:moveTo>
                  <a:cubicBezTo>
                    <a:pt x="222885" y="995172"/>
                    <a:pt x="222885" y="960120"/>
                    <a:pt x="222885" y="929386"/>
                  </a:cubicBezTo>
                  <a:cubicBezTo>
                    <a:pt x="205359" y="916178"/>
                    <a:pt x="192278" y="907415"/>
                    <a:pt x="174752" y="894334"/>
                  </a:cubicBezTo>
                  <a:cubicBezTo>
                    <a:pt x="192278" y="876808"/>
                    <a:pt x="209677" y="863600"/>
                    <a:pt x="227203" y="846074"/>
                  </a:cubicBezTo>
                  <a:cubicBezTo>
                    <a:pt x="227203" y="819785"/>
                    <a:pt x="227203" y="784733"/>
                    <a:pt x="227203" y="762762"/>
                  </a:cubicBezTo>
                  <a:cubicBezTo>
                    <a:pt x="205359" y="745236"/>
                    <a:pt x="192278" y="727710"/>
                    <a:pt x="174752" y="714502"/>
                  </a:cubicBezTo>
                  <a:cubicBezTo>
                    <a:pt x="192278" y="701294"/>
                    <a:pt x="205359" y="692531"/>
                    <a:pt x="222885" y="679450"/>
                  </a:cubicBezTo>
                  <a:cubicBezTo>
                    <a:pt x="222885" y="648716"/>
                    <a:pt x="222885" y="613664"/>
                    <a:pt x="222885" y="574167"/>
                  </a:cubicBezTo>
                  <a:cubicBezTo>
                    <a:pt x="196723" y="574167"/>
                    <a:pt x="174752" y="574167"/>
                    <a:pt x="148590" y="574167"/>
                  </a:cubicBezTo>
                  <a:cubicBezTo>
                    <a:pt x="139827" y="569722"/>
                    <a:pt x="131064" y="556641"/>
                    <a:pt x="122428" y="547878"/>
                  </a:cubicBezTo>
                  <a:cubicBezTo>
                    <a:pt x="131191" y="539115"/>
                    <a:pt x="139954" y="521589"/>
                    <a:pt x="148590" y="517144"/>
                  </a:cubicBezTo>
                  <a:cubicBezTo>
                    <a:pt x="174752" y="512699"/>
                    <a:pt x="201041" y="517144"/>
                    <a:pt x="227203" y="517144"/>
                  </a:cubicBezTo>
                  <a:cubicBezTo>
                    <a:pt x="227203" y="477647"/>
                    <a:pt x="227203" y="442595"/>
                    <a:pt x="227203" y="416306"/>
                  </a:cubicBezTo>
                  <a:cubicBezTo>
                    <a:pt x="205359" y="398780"/>
                    <a:pt x="192278" y="390017"/>
                    <a:pt x="174752" y="376809"/>
                  </a:cubicBezTo>
                  <a:cubicBezTo>
                    <a:pt x="192278" y="363601"/>
                    <a:pt x="209677" y="346075"/>
                    <a:pt x="227203" y="328549"/>
                  </a:cubicBezTo>
                  <a:cubicBezTo>
                    <a:pt x="227203" y="302260"/>
                    <a:pt x="227203" y="271526"/>
                    <a:pt x="227203" y="245237"/>
                  </a:cubicBezTo>
                  <a:cubicBezTo>
                    <a:pt x="205359" y="227711"/>
                    <a:pt x="192278" y="218948"/>
                    <a:pt x="174752" y="205740"/>
                  </a:cubicBezTo>
                  <a:cubicBezTo>
                    <a:pt x="192278" y="188214"/>
                    <a:pt x="209677" y="175006"/>
                    <a:pt x="222885" y="161925"/>
                  </a:cubicBezTo>
                  <a:cubicBezTo>
                    <a:pt x="222885" y="131191"/>
                    <a:pt x="222885" y="96139"/>
                    <a:pt x="222885" y="56642"/>
                  </a:cubicBezTo>
                  <a:cubicBezTo>
                    <a:pt x="183515" y="56642"/>
                    <a:pt x="148590" y="61087"/>
                    <a:pt x="113665" y="56642"/>
                  </a:cubicBezTo>
                  <a:cubicBezTo>
                    <a:pt x="69977" y="52197"/>
                    <a:pt x="56896" y="69850"/>
                    <a:pt x="56896" y="113665"/>
                  </a:cubicBezTo>
                  <a:cubicBezTo>
                    <a:pt x="61214" y="499491"/>
                    <a:pt x="61214" y="880872"/>
                    <a:pt x="56896" y="1262380"/>
                  </a:cubicBezTo>
                  <a:cubicBezTo>
                    <a:pt x="56896" y="1314958"/>
                    <a:pt x="74422" y="1319403"/>
                    <a:pt x="122428" y="1319403"/>
                  </a:cubicBezTo>
                  <a:cubicBezTo>
                    <a:pt x="402082" y="1319403"/>
                    <a:pt x="681863" y="1319403"/>
                    <a:pt x="965835" y="1319403"/>
                  </a:cubicBezTo>
                  <a:cubicBezTo>
                    <a:pt x="1066292" y="1319403"/>
                    <a:pt x="1166876" y="1319403"/>
                    <a:pt x="1271778" y="1319403"/>
                  </a:cubicBezTo>
                  <a:cubicBezTo>
                    <a:pt x="1284859" y="1319403"/>
                    <a:pt x="1311148" y="1301877"/>
                    <a:pt x="1315466" y="1293114"/>
                  </a:cubicBezTo>
                  <a:cubicBezTo>
                    <a:pt x="1319784" y="1244854"/>
                    <a:pt x="1315466" y="1201039"/>
                    <a:pt x="1315466" y="1152779"/>
                  </a:cubicBezTo>
                  <a:cubicBezTo>
                    <a:pt x="1276096" y="1152779"/>
                    <a:pt x="1241171" y="1152779"/>
                    <a:pt x="1219327" y="1152779"/>
                  </a:cubicBezTo>
                  <a:cubicBezTo>
                    <a:pt x="1201801" y="1174750"/>
                    <a:pt x="1184402" y="1187831"/>
                    <a:pt x="1171194" y="1201039"/>
                  </a:cubicBezTo>
                  <a:cubicBezTo>
                    <a:pt x="1158113" y="1187831"/>
                    <a:pt x="1145032" y="1170305"/>
                    <a:pt x="1131824" y="1152779"/>
                  </a:cubicBezTo>
                  <a:cubicBezTo>
                    <a:pt x="1105662" y="1152779"/>
                    <a:pt x="1070610" y="1152779"/>
                    <a:pt x="1048766" y="1152779"/>
                  </a:cubicBezTo>
                  <a:cubicBezTo>
                    <a:pt x="1026922" y="1174750"/>
                    <a:pt x="1013841" y="1187831"/>
                    <a:pt x="1000633" y="1201039"/>
                  </a:cubicBezTo>
                  <a:cubicBezTo>
                    <a:pt x="987552" y="1187831"/>
                    <a:pt x="974471" y="1174750"/>
                    <a:pt x="961263" y="1157224"/>
                  </a:cubicBezTo>
                  <a:cubicBezTo>
                    <a:pt x="930656" y="1157224"/>
                    <a:pt x="895731" y="1157224"/>
                    <a:pt x="860806" y="1157224"/>
                  </a:cubicBezTo>
                  <a:cubicBezTo>
                    <a:pt x="860806" y="1179195"/>
                    <a:pt x="865124" y="1201039"/>
                    <a:pt x="856488" y="1223010"/>
                  </a:cubicBezTo>
                  <a:cubicBezTo>
                    <a:pt x="856488" y="1236218"/>
                    <a:pt x="838962" y="1249299"/>
                    <a:pt x="830326" y="1258062"/>
                  </a:cubicBezTo>
                  <a:cubicBezTo>
                    <a:pt x="821563" y="1249299"/>
                    <a:pt x="808482" y="1236091"/>
                    <a:pt x="804164" y="1223010"/>
                  </a:cubicBezTo>
                  <a:cubicBezTo>
                    <a:pt x="799846" y="1201039"/>
                    <a:pt x="804164" y="1179195"/>
                    <a:pt x="804164" y="1152906"/>
                  </a:cubicBezTo>
                  <a:cubicBezTo>
                    <a:pt x="760476" y="1152906"/>
                    <a:pt x="725551" y="1152906"/>
                    <a:pt x="703707" y="1152906"/>
                  </a:cubicBezTo>
                  <a:cubicBezTo>
                    <a:pt x="686181" y="1174877"/>
                    <a:pt x="673100" y="1187958"/>
                    <a:pt x="660019" y="1201166"/>
                  </a:cubicBezTo>
                  <a:cubicBezTo>
                    <a:pt x="646938" y="1187958"/>
                    <a:pt x="633857" y="1170432"/>
                    <a:pt x="616331" y="1152906"/>
                  </a:cubicBezTo>
                  <a:cubicBezTo>
                    <a:pt x="590169" y="1152906"/>
                    <a:pt x="555117" y="1152906"/>
                    <a:pt x="533273" y="1152906"/>
                  </a:cubicBezTo>
                  <a:cubicBezTo>
                    <a:pt x="515747" y="1174877"/>
                    <a:pt x="502666" y="1187958"/>
                    <a:pt x="489585" y="1205484"/>
                  </a:cubicBezTo>
                  <a:cubicBezTo>
                    <a:pt x="472059" y="1187958"/>
                    <a:pt x="458978" y="1170432"/>
                    <a:pt x="445897" y="1152906"/>
                  </a:cubicBezTo>
                  <a:cubicBezTo>
                    <a:pt x="415290" y="1152906"/>
                    <a:pt x="380365" y="1152906"/>
                    <a:pt x="345440" y="1152906"/>
                  </a:cubicBezTo>
                  <a:cubicBezTo>
                    <a:pt x="345440" y="1183640"/>
                    <a:pt x="345440" y="1205484"/>
                    <a:pt x="345440" y="1231773"/>
                  </a:cubicBezTo>
                  <a:cubicBezTo>
                    <a:pt x="341122" y="1240536"/>
                    <a:pt x="327914" y="1249299"/>
                    <a:pt x="319278" y="1258062"/>
                  </a:cubicBezTo>
                  <a:cubicBezTo>
                    <a:pt x="306197" y="1249299"/>
                    <a:pt x="293116" y="1240536"/>
                    <a:pt x="293116" y="1231773"/>
                  </a:cubicBezTo>
                  <a:cubicBezTo>
                    <a:pt x="288798" y="1205484"/>
                    <a:pt x="288798" y="1183513"/>
                    <a:pt x="288798" y="1157224"/>
                  </a:cubicBezTo>
                  <a:cubicBezTo>
                    <a:pt x="288798" y="1157224"/>
                    <a:pt x="284480" y="1161669"/>
                    <a:pt x="280035" y="1161669"/>
                  </a:cubicBezTo>
                  <a:cubicBezTo>
                    <a:pt x="258191" y="1139698"/>
                    <a:pt x="236347" y="1122172"/>
                    <a:pt x="205740" y="1087120"/>
                  </a:cubicBezTo>
                  <a:cubicBezTo>
                    <a:pt x="196977" y="1087120"/>
                    <a:pt x="175133" y="1091565"/>
                    <a:pt x="153289" y="1087120"/>
                  </a:cubicBezTo>
                  <a:cubicBezTo>
                    <a:pt x="140208" y="1087120"/>
                    <a:pt x="131445" y="1069594"/>
                    <a:pt x="122682" y="1060831"/>
                  </a:cubicBezTo>
                  <a:cubicBezTo>
                    <a:pt x="131445" y="1052068"/>
                    <a:pt x="140208" y="1034542"/>
                    <a:pt x="148844" y="1034542"/>
                  </a:cubicBezTo>
                  <a:cubicBezTo>
                    <a:pt x="170688" y="1030097"/>
                    <a:pt x="196977" y="1034542"/>
                    <a:pt x="223139" y="103454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619420" y="3016440"/>
            <a:ext cx="1043280" cy="1032480"/>
            <a:chOff x="0" y="0"/>
            <a:chExt cx="1391040" cy="13766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91158" cy="1376807"/>
            </a:xfrm>
            <a:custGeom>
              <a:avLst/>
              <a:gdLst/>
              <a:ahLst/>
              <a:cxnLst/>
              <a:rect l="l" t="t" r="r" b="b"/>
              <a:pathLst>
                <a:path w="1391158" h="1376807">
                  <a:moveTo>
                    <a:pt x="1154811" y="578739"/>
                  </a:moveTo>
                  <a:cubicBezTo>
                    <a:pt x="1154811" y="618236"/>
                    <a:pt x="1154811" y="657606"/>
                    <a:pt x="1154811" y="697103"/>
                  </a:cubicBezTo>
                  <a:cubicBezTo>
                    <a:pt x="1154811" y="898779"/>
                    <a:pt x="1154811" y="1104773"/>
                    <a:pt x="1154811" y="1306449"/>
                  </a:cubicBezTo>
                  <a:cubicBezTo>
                    <a:pt x="1154811" y="1310894"/>
                    <a:pt x="1154811" y="1310894"/>
                    <a:pt x="1154811" y="1310894"/>
                  </a:cubicBezTo>
                  <a:cubicBezTo>
                    <a:pt x="1146048" y="1332865"/>
                    <a:pt x="1132967" y="1354709"/>
                    <a:pt x="1124204" y="1376680"/>
                  </a:cubicBezTo>
                  <a:cubicBezTo>
                    <a:pt x="1115441" y="1354709"/>
                    <a:pt x="1097915" y="1332865"/>
                    <a:pt x="1097915" y="1315339"/>
                  </a:cubicBezTo>
                  <a:cubicBezTo>
                    <a:pt x="1093597" y="1082929"/>
                    <a:pt x="1093597" y="854964"/>
                    <a:pt x="1097915" y="626999"/>
                  </a:cubicBezTo>
                  <a:cubicBezTo>
                    <a:pt x="1097915" y="587502"/>
                    <a:pt x="1084834" y="565658"/>
                    <a:pt x="1045464" y="548132"/>
                  </a:cubicBezTo>
                  <a:cubicBezTo>
                    <a:pt x="979805" y="513080"/>
                    <a:pt x="936117" y="456057"/>
                    <a:pt x="931672" y="377190"/>
                  </a:cubicBezTo>
                  <a:cubicBezTo>
                    <a:pt x="927354" y="359664"/>
                    <a:pt x="944753" y="337693"/>
                    <a:pt x="949198" y="320167"/>
                  </a:cubicBezTo>
                  <a:cubicBezTo>
                    <a:pt x="962279" y="337693"/>
                    <a:pt x="979805" y="350901"/>
                    <a:pt x="984250" y="368427"/>
                  </a:cubicBezTo>
                  <a:cubicBezTo>
                    <a:pt x="1001776" y="447294"/>
                    <a:pt x="1058672" y="504317"/>
                    <a:pt x="1132967" y="517525"/>
                  </a:cubicBezTo>
                  <a:cubicBezTo>
                    <a:pt x="1207389" y="526288"/>
                    <a:pt x="1281684" y="482473"/>
                    <a:pt x="1312291" y="412242"/>
                  </a:cubicBezTo>
                  <a:cubicBezTo>
                    <a:pt x="1360424" y="293878"/>
                    <a:pt x="1277239" y="175514"/>
                    <a:pt x="1141730" y="175514"/>
                  </a:cubicBezTo>
                  <a:cubicBezTo>
                    <a:pt x="887984" y="175514"/>
                    <a:pt x="629920" y="175514"/>
                    <a:pt x="376174" y="175514"/>
                  </a:cubicBezTo>
                  <a:cubicBezTo>
                    <a:pt x="328041" y="175514"/>
                    <a:pt x="284353" y="171069"/>
                    <a:pt x="236220" y="175514"/>
                  </a:cubicBezTo>
                  <a:cubicBezTo>
                    <a:pt x="139954" y="179959"/>
                    <a:pt x="69977" y="250063"/>
                    <a:pt x="69977" y="342138"/>
                  </a:cubicBezTo>
                  <a:cubicBezTo>
                    <a:pt x="69977" y="434213"/>
                    <a:pt x="139954" y="508762"/>
                    <a:pt x="227457" y="517525"/>
                  </a:cubicBezTo>
                  <a:cubicBezTo>
                    <a:pt x="314960" y="521970"/>
                    <a:pt x="389255" y="460502"/>
                    <a:pt x="406781" y="368427"/>
                  </a:cubicBezTo>
                  <a:cubicBezTo>
                    <a:pt x="411099" y="350901"/>
                    <a:pt x="433070" y="337693"/>
                    <a:pt x="446151" y="320167"/>
                  </a:cubicBezTo>
                  <a:cubicBezTo>
                    <a:pt x="450469" y="342138"/>
                    <a:pt x="463677" y="359664"/>
                    <a:pt x="463677" y="377190"/>
                  </a:cubicBezTo>
                  <a:cubicBezTo>
                    <a:pt x="454914" y="460502"/>
                    <a:pt x="411226" y="517525"/>
                    <a:pt x="336804" y="552577"/>
                  </a:cubicBezTo>
                  <a:cubicBezTo>
                    <a:pt x="301752" y="565785"/>
                    <a:pt x="297434" y="583311"/>
                    <a:pt x="297434" y="613918"/>
                  </a:cubicBezTo>
                  <a:cubicBezTo>
                    <a:pt x="297434" y="846328"/>
                    <a:pt x="297434" y="1074293"/>
                    <a:pt x="297434" y="1302258"/>
                  </a:cubicBezTo>
                  <a:cubicBezTo>
                    <a:pt x="297434" y="1311021"/>
                    <a:pt x="301752" y="1319784"/>
                    <a:pt x="297434" y="1324229"/>
                  </a:cubicBezTo>
                  <a:cubicBezTo>
                    <a:pt x="288671" y="1341755"/>
                    <a:pt x="279908" y="1359281"/>
                    <a:pt x="271145" y="1376807"/>
                  </a:cubicBezTo>
                  <a:cubicBezTo>
                    <a:pt x="258064" y="1359281"/>
                    <a:pt x="240538" y="1341755"/>
                    <a:pt x="240538" y="1324229"/>
                  </a:cubicBezTo>
                  <a:cubicBezTo>
                    <a:pt x="236220" y="1175131"/>
                    <a:pt x="236220" y="1030478"/>
                    <a:pt x="236220" y="881380"/>
                  </a:cubicBezTo>
                  <a:cubicBezTo>
                    <a:pt x="236220" y="780542"/>
                    <a:pt x="236220" y="679704"/>
                    <a:pt x="236220" y="578866"/>
                  </a:cubicBezTo>
                  <a:cubicBezTo>
                    <a:pt x="96266" y="548005"/>
                    <a:pt x="21844" y="473456"/>
                    <a:pt x="13081" y="363855"/>
                  </a:cubicBezTo>
                  <a:cubicBezTo>
                    <a:pt x="0" y="254254"/>
                    <a:pt x="65659" y="170942"/>
                    <a:pt x="196850" y="118364"/>
                  </a:cubicBezTo>
                  <a:cubicBezTo>
                    <a:pt x="196850" y="113919"/>
                    <a:pt x="201168" y="109601"/>
                    <a:pt x="201168" y="105156"/>
                  </a:cubicBezTo>
                  <a:cubicBezTo>
                    <a:pt x="175006" y="0"/>
                    <a:pt x="175006" y="0"/>
                    <a:pt x="279908" y="0"/>
                  </a:cubicBezTo>
                  <a:cubicBezTo>
                    <a:pt x="564261" y="0"/>
                    <a:pt x="848614" y="0"/>
                    <a:pt x="1132967" y="0"/>
                  </a:cubicBezTo>
                  <a:cubicBezTo>
                    <a:pt x="1220470" y="0"/>
                    <a:pt x="1220470" y="4445"/>
                    <a:pt x="1198626" y="87630"/>
                  </a:cubicBezTo>
                  <a:cubicBezTo>
                    <a:pt x="1198626" y="96393"/>
                    <a:pt x="1194308" y="105156"/>
                    <a:pt x="1194308" y="113919"/>
                  </a:cubicBezTo>
                  <a:cubicBezTo>
                    <a:pt x="1316736" y="153416"/>
                    <a:pt x="1391158" y="232283"/>
                    <a:pt x="1382395" y="372618"/>
                  </a:cubicBezTo>
                  <a:cubicBezTo>
                    <a:pt x="1373632" y="477901"/>
                    <a:pt x="1294892" y="548005"/>
                    <a:pt x="1154938" y="578739"/>
                  </a:cubicBezTo>
                  <a:close/>
                  <a:moveTo>
                    <a:pt x="258064" y="61341"/>
                  </a:moveTo>
                  <a:cubicBezTo>
                    <a:pt x="249301" y="105156"/>
                    <a:pt x="266827" y="118364"/>
                    <a:pt x="306197" y="118364"/>
                  </a:cubicBezTo>
                  <a:cubicBezTo>
                    <a:pt x="568706" y="113919"/>
                    <a:pt x="826770" y="113919"/>
                    <a:pt x="1089152" y="118364"/>
                  </a:cubicBezTo>
                  <a:cubicBezTo>
                    <a:pt x="1128522" y="118364"/>
                    <a:pt x="1146048" y="105156"/>
                    <a:pt x="1137285" y="61341"/>
                  </a:cubicBezTo>
                  <a:cubicBezTo>
                    <a:pt x="844169" y="61341"/>
                    <a:pt x="551180" y="61341"/>
                    <a:pt x="258064" y="6134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6497540" y="3060180"/>
            <a:ext cx="736020" cy="724680"/>
            <a:chOff x="0" y="0"/>
            <a:chExt cx="981360" cy="966240"/>
          </a:xfrm>
        </p:grpSpPr>
        <p:sp>
          <p:nvSpPr>
            <p:cNvPr id="31" name="Freeform 31"/>
            <p:cNvSpPr/>
            <p:nvPr/>
          </p:nvSpPr>
          <p:spPr>
            <a:xfrm>
              <a:off x="-381" y="0"/>
              <a:ext cx="981837" cy="966470"/>
            </a:xfrm>
            <a:custGeom>
              <a:avLst/>
              <a:gdLst/>
              <a:ahLst/>
              <a:cxnLst/>
              <a:rect l="l" t="t" r="r" b="b"/>
              <a:pathLst>
                <a:path w="981837" h="966470">
                  <a:moveTo>
                    <a:pt x="871220" y="170561"/>
                  </a:moveTo>
                  <a:cubicBezTo>
                    <a:pt x="871220" y="266700"/>
                    <a:pt x="871220" y="358521"/>
                    <a:pt x="871220" y="454787"/>
                  </a:cubicBezTo>
                  <a:cubicBezTo>
                    <a:pt x="897763" y="454787"/>
                    <a:pt x="924306" y="450469"/>
                    <a:pt x="946404" y="454787"/>
                  </a:cubicBezTo>
                  <a:cubicBezTo>
                    <a:pt x="959612" y="459105"/>
                    <a:pt x="968502" y="472313"/>
                    <a:pt x="977392" y="485394"/>
                  </a:cubicBezTo>
                  <a:cubicBezTo>
                    <a:pt x="968502" y="494157"/>
                    <a:pt x="959739" y="507238"/>
                    <a:pt x="946404" y="511683"/>
                  </a:cubicBezTo>
                  <a:cubicBezTo>
                    <a:pt x="924306" y="516001"/>
                    <a:pt x="897763" y="511683"/>
                    <a:pt x="871220" y="511683"/>
                  </a:cubicBezTo>
                  <a:cubicBezTo>
                    <a:pt x="871220" y="607822"/>
                    <a:pt x="871220" y="699643"/>
                    <a:pt x="871220" y="795909"/>
                  </a:cubicBezTo>
                  <a:cubicBezTo>
                    <a:pt x="893318" y="795909"/>
                    <a:pt x="919861" y="795909"/>
                    <a:pt x="941959" y="800227"/>
                  </a:cubicBezTo>
                  <a:cubicBezTo>
                    <a:pt x="955167" y="800227"/>
                    <a:pt x="968502" y="817753"/>
                    <a:pt x="977265" y="826516"/>
                  </a:cubicBezTo>
                  <a:cubicBezTo>
                    <a:pt x="968375" y="835279"/>
                    <a:pt x="959612" y="848360"/>
                    <a:pt x="946277" y="852805"/>
                  </a:cubicBezTo>
                  <a:cubicBezTo>
                    <a:pt x="924179" y="857123"/>
                    <a:pt x="897636" y="852805"/>
                    <a:pt x="866648" y="852805"/>
                  </a:cubicBezTo>
                  <a:cubicBezTo>
                    <a:pt x="866648" y="883412"/>
                    <a:pt x="871093" y="909701"/>
                    <a:pt x="866648" y="931545"/>
                  </a:cubicBezTo>
                  <a:cubicBezTo>
                    <a:pt x="862203" y="944626"/>
                    <a:pt x="848995" y="953389"/>
                    <a:pt x="835660" y="966470"/>
                  </a:cubicBezTo>
                  <a:cubicBezTo>
                    <a:pt x="826770" y="957707"/>
                    <a:pt x="813562" y="944626"/>
                    <a:pt x="809117" y="931545"/>
                  </a:cubicBezTo>
                  <a:cubicBezTo>
                    <a:pt x="795909" y="857250"/>
                    <a:pt x="795909" y="857250"/>
                    <a:pt x="716280" y="852805"/>
                  </a:cubicBezTo>
                  <a:cubicBezTo>
                    <a:pt x="654431" y="852805"/>
                    <a:pt x="588137" y="852805"/>
                    <a:pt x="521716" y="852805"/>
                  </a:cubicBezTo>
                  <a:cubicBezTo>
                    <a:pt x="521716" y="883412"/>
                    <a:pt x="521716" y="909701"/>
                    <a:pt x="517271" y="935863"/>
                  </a:cubicBezTo>
                  <a:cubicBezTo>
                    <a:pt x="517271" y="948944"/>
                    <a:pt x="499618" y="957707"/>
                    <a:pt x="486283" y="966470"/>
                  </a:cubicBezTo>
                  <a:cubicBezTo>
                    <a:pt x="481838" y="957707"/>
                    <a:pt x="468630" y="948944"/>
                    <a:pt x="464185" y="935863"/>
                  </a:cubicBezTo>
                  <a:cubicBezTo>
                    <a:pt x="459740" y="914019"/>
                    <a:pt x="464185" y="887730"/>
                    <a:pt x="459740" y="857123"/>
                  </a:cubicBezTo>
                  <a:cubicBezTo>
                    <a:pt x="362458" y="857123"/>
                    <a:pt x="274066" y="857123"/>
                    <a:pt x="172466" y="857123"/>
                  </a:cubicBezTo>
                  <a:cubicBezTo>
                    <a:pt x="172466" y="883412"/>
                    <a:pt x="176911" y="909574"/>
                    <a:pt x="172466" y="931418"/>
                  </a:cubicBezTo>
                  <a:cubicBezTo>
                    <a:pt x="168021" y="944499"/>
                    <a:pt x="154813" y="957707"/>
                    <a:pt x="145923" y="966343"/>
                  </a:cubicBezTo>
                  <a:cubicBezTo>
                    <a:pt x="137033" y="957580"/>
                    <a:pt x="119380" y="948817"/>
                    <a:pt x="119380" y="935736"/>
                  </a:cubicBezTo>
                  <a:cubicBezTo>
                    <a:pt x="114935" y="909447"/>
                    <a:pt x="114935" y="887603"/>
                    <a:pt x="114935" y="852678"/>
                  </a:cubicBezTo>
                  <a:cubicBezTo>
                    <a:pt x="83947" y="852678"/>
                    <a:pt x="61849" y="856996"/>
                    <a:pt x="35306" y="852678"/>
                  </a:cubicBezTo>
                  <a:cubicBezTo>
                    <a:pt x="22098" y="848360"/>
                    <a:pt x="13208" y="835152"/>
                    <a:pt x="0" y="826389"/>
                  </a:cubicBezTo>
                  <a:cubicBezTo>
                    <a:pt x="13589" y="817626"/>
                    <a:pt x="22479" y="800100"/>
                    <a:pt x="35687" y="800100"/>
                  </a:cubicBezTo>
                  <a:cubicBezTo>
                    <a:pt x="62230" y="795782"/>
                    <a:pt x="84328" y="795782"/>
                    <a:pt x="115316" y="795782"/>
                  </a:cubicBezTo>
                  <a:cubicBezTo>
                    <a:pt x="115316" y="708279"/>
                    <a:pt x="119761" y="625221"/>
                    <a:pt x="115316" y="542163"/>
                  </a:cubicBezTo>
                  <a:cubicBezTo>
                    <a:pt x="115316" y="533400"/>
                    <a:pt x="97663" y="520319"/>
                    <a:pt x="84328" y="511556"/>
                  </a:cubicBezTo>
                  <a:cubicBezTo>
                    <a:pt x="75438" y="507238"/>
                    <a:pt x="62230" y="515874"/>
                    <a:pt x="53340" y="511556"/>
                  </a:cubicBezTo>
                  <a:cubicBezTo>
                    <a:pt x="35687" y="502793"/>
                    <a:pt x="18034" y="494030"/>
                    <a:pt x="381" y="480949"/>
                  </a:cubicBezTo>
                  <a:cubicBezTo>
                    <a:pt x="18034" y="472186"/>
                    <a:pt x="35687" y="459105"/>
                    <a:pt x="53467" y="454660"/>
                  </a:cubicBezTo>
                  <a:cubicBezTo>
                    <a:pt x="71247" y="450215"/>
                    <a:pt x="93218" y="454660"/>
                    <a:pt x="115316" y="454660"/>
                  </a:cubicBezTo>
                  <a:cubicBezTo>
                    <a:pt x="115316" y="367157"/>
                    <a:pt x="115316" y="284099"/>
                    <a:pt x="115316" y="201041"/>
                  </a:cubicBezTo>
                  <a:cubicBezTo>
                    <a:pt x="115316" y="187960"/>
                    <a:pt x="93218" y="179197"/>
                    <a:pt x="84328" y="170434"/>
                  </a:cubicBezTo>
                  <a:cubicBezTo>
                    <a:pt x="75438" y="166116"/>
                    <a:pt x="62230" y="170434"/>
                    <a:pt x="57785" y="166116"/>
                  </a:cubicBezTo>
                  <a:cubicBezTo>
                    <a:pt x="35687" y="161798"/>
                    <a:pt x="18034" y="148590"/>
                    <a:pt x="381" y="139954"/>
                  </a:cubicBezTo>
                  <a:cubicBezTo>
                    <a:pt x="18034" y="131191"/>
                    <a:pt x="35687" y="118110"/>
                    <a:pt x="53467" y="113665"/>
                  </a:cubicBezTo>
                  <a:cubicBezTo>
                    <a:pt x="71247" y="109220"/>
                    <a:pt x="93218" y="113665"/>
                    <a:pt x="115316" y="113665"/>
                  </a:cubicBezTo>
                  <a:cubicBezTo>
                    <a:pt x="115316" y="91821"/>
                    <a:pt x="115316" y="74295"/>
                    <a:pt x="115316" y="61214"/>
                  </a:cubicBezTo>
                  <a:cubicBezTo>
                    <a:pt x="119761" y="34925"/>
                    <a:pt x="106426" y="0"/>
                    <a:pt x="146304" y="4318"/>
                  </a:cubicBezTo>
                  <a:cubicBezTo>
                    <a:pt x="155194" y="4318"/>
                    <a:pt x="168402" y="39243"/>
                    <a:pt x="172847" y="61214"/>
                  </a:cubicBezTo>
                  <a:cubicBezTo>
                    <a:pt x="177292" y="74295"/>
                    <a:pt x="172847" y="91821"/>
                    <a:pt x="172847" y="109347"/>
                  </a:cubicBezTo>
                  <a:cubicBezTo>
                    <a:pt x="270129" y="109347"/>
                    <a:pt x="362966" y="109347"/>
                    <a:pt x="460121" y="109347"/>
                  </a:cubicBezTo>
                  <a:cubicBezTo>
                    <a:pt x="460121" y="83058"/>
                    <a:pt x="460121" y="56896"/>
                    <a:pt x="464566" y="30607"/>
                  </a:cubicBezTo>
                  <a:cubicBezTo>
                    <a:pt x="469011" y="21844"/>
                    <a:pt x="482219" y="13081"/>
                    <a:pt x="491109" y="0"/>
                  </a:cubicBezTo>
                  <a:cubicBezTo>
                    <a:pt x="499999" y="13081"/>
                    <a:pt x="517652" y="21844"/>
                    <a:pt x="517652" y="30607"/>
                  </a:cubicBezTo>
                  <a:cubicBezTo>
                    <a:pt x="522097" y="56896"/>
                    <a:pt x="522097" y="83058"/>
                    <a:pt x="522097" y="109347"/>
                  </a:cubicBezTo>
                  <a:cubicBezTo>
                    <a:pt x="614934" y="109347"/>
                    <a:pt x="707771" y="109347"/>
                    <a:pt x="809371" y="109347"/>
                  </a:cubicBezTo>
                  <a:cubicBezTo>
                    <a:pt x="809371" y="83058"/>
                    <a:pt x="804926" y="61214"/>
                    <a:pt x="809371" y="39370"/>
                  </a:cubicBezTo>
                  <a:cubicBezTo>
                    <a:pt x="813816" y="26289"/>
                    <a:pt x="827024" y="13081"/>
                    <a:pt x="835914" y="0"/>
                  </a:cubicBezTo>
                  <a:cubicBezTo>
                    <a:pt x="849122" y="13081"/>
                    <a:pt x="862457" y="26289"/>
                    <a:pt x="866902" y="43688"/>
                  </a:cubicBezTo>
                  <a:cubicBezTo>
                    <a:pt x="871347" y="61087"/>
                    <a:pt x="866902" y="83058"/>
                    <a:pt x="866902" y="113665"/>
                  </a:cubicBezTo>
                  <a:cubicBezTo>
                    <a:pt x="893445" y="113665"/>
                    <a:pt x="915543" y="109347"/>
                    <a:pt x="933196" y="113665"/>
                  </a:cubicBezTo>
                  <a:cubicBezTo>
                    <a:pt x="950849" y="117983"/>
                    <a:pt x="964184" y="131191"/>
                    <a:pt x="981837" y="139954"/>
                  </a:cubicBezTo>
                  <a:cubicBezTo>
                    <a:pt x="964184" y="148717"/>
                    <a:pt x="950849" y="161798"/>
                    <a:pt x="937641" y="166243"/>
                  </a:cubicBezTo>
                  <a:cubicBezTo>
                    <a:pt x="915543" y="170561"/>
                    <a:pt x="893445" y="170561"/>
                    <a:pt x="871347" y="170561"/>
                  </a:cubicBezTo>
                  <a:close/>
                  <a:moveTo>
                    <a:pt x="809371" y="795782"/>
                  </a:moveTo>
                  <a:cubicBezTo>
                    <a:pt x="809371" y="708279"/>
                    <a:pt x="809371" y="620903"/>
                    <a:pt x="809371" y="537845"/>
                  </a:cubicBezTo>
                  <a:cubicBezTo>
                    <a:pt x="809371" y="529082"/>
                    <a:pt x="791718" y="511556"/>
                    <a:pt x="782828" y="511556"/>
                  </a:cubicBezTo>
                  <a:cubicBezTo>
                    <a:pt x="694436" y="511556"/>
                    <a:pt x="610489" y="511556"/>
                    <a:pt x="521970" y="511556"/>
                  </a:cubicBezTo>
                  <a:cubicBezTo>
                    <a:pt x="521970" y="607695"/>
                    <a:pt x="521970" y="699516"/>
                    <a:pt x="521970" y="795782"/>
                  </a:cubicBezTo>
                  <a:cubicBezTo>
                    <a:pt x="619252" y="795782"/>
                    <a:pt x="712089" y="795782"/>
                    <a:pt x="809244" y="795782"/>
                  </a:cubicBezTo>
                  <a:close/>
                  <a:moveTo>
                    <a:pt x="464439" y="795782"/>
                  </a:moveTo>
                  <a:cubicBezTo>
                    <a:pt x="464439" y="708279"/>
                    <a:pt x="464439" y="625221"/>
                    <a:pt x="459994" y="546608"/>
                  </a:cubicBezTo>
                  <a:cubicBezTo>
                    <a:pt x="459994" y="533527"/>
                    <a:pt x="446786" y="516001"/>
                    <a:pt x="437896" y="516001"/>
                  </a:cubicBezTo>
                  <a:cubicBezTo>
                    <a:pt x="349504" y="511683"/>
                    <a:pt x="265557" y="511683"/>
                    <a:pt x="177038" y="511683"/>
                  </a:cubicBezTo>
                  <a:cubicBezTo>
                    <a:pt x="177038" y="612267"/>
                    <a:pt x="177038" y="704088"/>
                    <a:pt x="177038" y="795909"/>
                  </a:cubicBezTo>
                  <a:cubicBezTo>
                    <a:pt x="274320" y="795909"/>
                    <a:pt x="362712" y="795909"/>
                    <a:pt x="464312" y="795909"/>
                  </a:cubicBezTo>
                  <a:close/>
                  <a:moveTo>
                    <a:pt x="464312" y="454914"/>
                  </a:moveTo>
                  <a:cubicBezTo>
                    <a:pt x="464312" y="363093"/>
                    <a:pt x="464312" y="280035"/>
                    <a:pt x="459867" y="196977"/>
                  </a:cubicBezTo>
                  <a:cubicBezTo>
                    <a:pt x="459867" y="188214"/>
                    <a:pt x="446659" y="170688"/>
                    <a:pt x="437769" y="170688"/>
                  </a:cubicBezTo>
                  <a:cubicBezTo>
                    <a:pt x="349377" y="170688"/>
                    <a:pt x="265430" y="170688"/>
                    <a:pt x="176911" y="170688"/>
                  </a:cubicBezTo>
                  <a:cubicBezTo>
                    <a:pt x="176911" y="266827"/>
                    <a:pt x="176911" y="358648"/>
                    <a:pt x="176911" y="454914"/>
                  </a:cubicBezTo>
                  <a:cubicBezTo>
                    <a:pt x="274193" y="454914"/>
                    <a:pt x="362585" y="454914"/>
                    <a:pt x="464185" y="454914"/>
                  </a:cubicBezTo>
                  <a:close/>
                  <a:moveTo>
                    <a:pt x="521589" y="170688"/>
                  </a:moveTo>
                  <a:cubicBezTo>
                    <a:pt x="521589" y="266827"/>
                    <a:pt x="521589" y="358648"/>
                    <a:pt x="521589" y="450469"/>
                  </a:cubicBezTo>
                  <a:cubicBezTo>
                    <a:pt x="618871" y="450469"/>
                    <a:pt x="711708" y="450469"/>
                    <a:pt x="808863" y="450469"/>
                  </a:cubicBezTo>
                  <a:cubicBezTo>
                    <a:pt x="808863" y="367411"/>
                    <a:pt x="808863" y="284353"/>
                    <a:pt x="808863" y="201295"/>
                  </a:cubicBezTo>
                  <a:cubicBezTo>
                    <a:pt x="808863" y="188214"/>
                    <a:pt x="786765" y="170688"/>
                    <a:pt x="777875" y="170688"/>
                  </a:cubicBezTo>
                  <a:cubicBezTo>
                    <a:pt x="693928" y="166370"/>
                    <a:pt x="609854" y="170688"/>
                    <a:pt x="521462" y="17068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6420320" y="1742580"/>
            <a:ext cx="680940" cy="757620"/>
            <a:chOff x="0" y="0"/>
            <a:chExt cx="907920" cy="101016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07923" cy="1010158"/>
            </a:xfrm>
            <a:custGeom>
              <a:avLst/>
              <a:gdLst/>
              <a:ahLst/>
              <a:cxnLst/>
              <a:rect l="l" t="t" r="r" b="b"/>
              <a:pathLst>
                <a:path w="907923" h="1010158">
                  <a:moveTo>
                    <a:pt x="4445" y="496189"/>
                  </a:moveTo>
                  <a:cubicBezTo>
                    <a:pt x="4445" y="425323"/>
                    <a:pt x="0" y="358902"/>
                    <a:pt x="4445" y="287909"/>
                  </a:cubicBezTo>
                  <a:cubicBezTo>
                    <a:pt x="4445" y="265811"/>
                    <a:pt x="22098" y="239141"/>
                    <a:pt x="35306" y="225933"/>
                  </a:cubicBezTo>
                  <a:cubicBezTo>
                    <a:pt x="163068" y="150622"/>
                    <a:pt x="286512" y="79756"/>
                    <a:pt x="414274" y="8890"/>
                  </a:cubicBezTo>
                  <a:cubicBezTo>
                    <a:pt x="436372" y="0"/>
                    <a:pt x="475996" y="0"/>
                    <a:pt x="497967" y="8890"/>
                  </a:cubicBezTo>
                  <a:cubicBezTo>
                    <a:pt x="625856" y="79756"/>
                    <a:pt x="749300" y="150622"/>
                    <a:pt x="872617" y="225933"/>
                  </a:cubicBezTo>
                  <a:cubicBezTo>
                    <a:pt x="890270" y="234823"/>
                    <a:pt x="907923" y="265811"/>
                    <a:pt x="907923" y="287909"/>
                  </a:cubicBezTo>
                  <a:cubicBezTo>
                    <a:pt x="907923" y="429641"/>
                    <a:pt x="907923" y="571500"/>
                    <a:pt x="907923" y="708787"/>
                  </a:cubicBezTo>
                  <a:cubicBezTo>
                    <a:pt x="907923" y="744220"/>
                    <a:pt x="899160" y="766445"/>
                    <a:pt x="868299" y="784098"/>
                  </a:cubicBezTo>
                  <a:cubicBezTo>
                    <a:pt x="740410" y="859536"/>
                    <a:pt x="617093" y="930402"/>
                    <a:pt x="489204" y="1001268"/>
                  </a:cubicBezTo>
                  <a:cubicBezTo>
                    <a:pt x="471551" y="1010158"/>
                    <a:pt x="440690" y="1010158"/>
                    <a:pt x="423037" y="1001268"/>
                  </a:cubicBezTo>
                  <a:cubicBezTo>
                    <a:pt x="295275" y="930402"/>
                    <a:pt x="167513" y="859536"/>
                    <a:pt x="44069" y="784225"/>
                  </a:cubicBezTo>
                  <a:cubicBezTo>
                    <a:pt x="22098" y="770890"/>
                    <a:pt x="8763" y="739902"/>
                    <a:pt x="4445" y="713359"/>
                  </a:cubicBezTo>
                  <a:cubicBezTo>
                    <a:pt x="0" y="642366"/>
                    <a:pt x="4445" y="571500"/>
                    <a:pt x="4445" y="496189"/>
                  </a:cubicBezTo>
                  <a:close/>
                  <a:moveTo>
                    <a:pt x="96901" y="261366"/>
                  </a:moveTo>
                  <a:cubicBezTo>
                    <a:pt x="211455" y="327787"/>
                    <a:pt x="326136" y="394335"/>
                    <a:pt x="436245" y="456311"/>
                  </a:cubicBezTo>
                  <a:cubicBezTo>
                    <a:pt x="449453" y="460756"/>
                    <a:pt x="471551" y="456311"/>
                    <a:pt x="484759" y="447421"/>
                  </a:cubicBezTo>
                  <a:cubicBezTo>
                    <a:pt x="555244" y="411988"/>
                    <a:pt x="621411" y="372110"/>
                    <a:pt x="687451" y="336677"/>
                  </a:cubicBezTo>
                  <a:cubicBezTo>
                    <a:pt x="727075" y="310134"/>
                    <a:pt x="771144" y="287909"/>
                    <a:pt x="815213" y="261366"/>
                  </a:cubicBezTo>
                  <a:cubicBezTo>
                    <a:pt x="700659" y="194945"/>
                    <a:pt x="590423" y="132842"/>
                    <a:pt x="484632" y="70866"/>
                  </a:cubicBezTo>
                  <a:cubicBezTo>
                    <a:pt x="466979" y="66421"/>
                    <a:pt x="445008" y="66421"/>
                    <a:pt x="431800" y="70866"/>
                  </a:cubicBezTo>
                  <a:cubicBezTo>
                    <a:pt x="321564" y="132842"/>
                    <a:pt x="211455" y="194945"/>
                    <a:pt x="96901" y="261366"/>
                  </a:cubicBezTo>
                  <a:close/>
                  <a:moveTo>
                    <a:pt x="423164" y="934847"/>
                  </a:moveTo>
                  <a:cubicBezTo>
                    <a:pt x="423164" y="797560"/>
                    <a:pt x="423164" y="673481"/>
                    <a:pt x="423164" y="549402"/>
                  </a:cubicBezTo>
                  <a:cubicBezTo>
                    <a:pt x="423164" y="536067"/>
                    <a:pt x="418719" y="518414"/>
                    <a:pt x="405511" y="513969"/>
                  </a:cubicBezTo>
                  <a:cubicBezTo>
                    <a:pt x="295275" y="447548"/>
                    <a:pt x="185166" y="385445"/>
                    <a:pt x="66167" y="314579"/>
                  </a:cubicBezTo>
                  <a:cubicBezTo>
                    <a:pt x="66167" y="451866"/>
                    <a:pt x="66167" y="580390"/>
                    <a:pt x="66167" y="708914"/>
                  </a:cubicBezTo>
                  <a:cubicBezTo>
                    <a:pt x="66167" y="717804"/>
                    <a:pt x="74930" y="731012"/>
                    <a:pt x="83820" y="735457"/>
                  </a:cubicBezTo>
                  <a:cubicBezTo>
                    <a:pt x="194056" y="801878"/>
                    <a:pt x="304165" y="863981"/>
                    <a:pt x="423164" y="934847"/>
                  </a:cubicBezTo>
                  <a:close/>
                  <a:moveTo>
                    <a:pt x="489331" y="934847"/>
                  </a:moveTo>
                  <a:cubicBezTo>
                    <a:pt x="555498" y="894969"/>
                    <a:pt x="617093" y="859536"/>
                    <a:pt x="678815" y="824103"/>
                  </a:cubicBezTo>
                  <a:cubicBezTo>
                    <a:pt x="731647" y="793115"/>
                    <a:pt x="806577" y="775335"/>
                    <a:pt x="833120" y="726694"/>
                  </a:cubicBezTo>
                  <a:cubicBezTo>
                    <a:pt x="863981" y="677926"/>
                    <a:pt x="846328" y="602615"/>
                    <a:pt x="846328" y="536194"/>
                  </a:cubicBezTo>
                  <a:cubicBezTo>
                    <a:pt x="846328" y="465328"/>
                    <a:pt x="846328" y="394462"/>
                    <a:pt x="846328" y="314706"/>
                  </a:cubicBezTo>
                  <a:cubicBezTo>
                    <a:pt x="727329" y="385572"/>
                    <a:pt x="617093" y="447675"/>
                    <a:pt x="511429" y="509651"/>
                  </a:cubicBezTo>
                  <a:cubicBezTo>
                    <a:pt x="498221" y="518541"/>
                    <a:pt x="489331" y="536194"/>
                    <a:pt x="489331" y="553974"/>
                  </a:cubicBezTo>
                  <a:cubicBezTo>
                    <a:pt x="489331" y="673608"/>
                    <a:pt x="489331" y="797687"/>
                    <a:pt x="489331" y="93497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4619420" y="5311440"/>
            <a:ext cx="1043280" cy="263520"/>
            <a:chOff x="0" y="0"/>
            <a:chExt cx="1391040" cy="35136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391031" cy="351409"/>
            </a:xfrm>
            <a:custGeom>
              <a:avLst/>
              <a:gdLst/>
              <a:ahLst/>
              <a:cxnLst/>
              <a:rect l="l" t="t" r="r" b="b"/>
              <a:pathLst>
                <a:path w="1391031" h="351409">
                  <a:moveTo>
                    <a:pt x="693293" y="351409"/>
                  </a:moveTo>
                  <a:cubicBezTo>
                    <a:pt x="485775" y="351409"/>
                    <a:pt x="278130" y="351409"/>
                    <a:pt x="70612" y="351409"/>
                  </a:cubicBezTo>
                  <a:cubicBezTo>
                    <a:pt x="17653" y="351409"/>
                    <a:pt x="0" y="338074"/>
                    <a:pt x="0" y="284607"/>
                  </a:cubicBezTo>
                  <a:cubicBezTo>
                    <a:pt x="4445" y="209042"/>
                    <a:pt x="4445" y="133477"/>
                    <a:pt x="0" y="53340"/>
                  </a:cubicBezTo>
                  <a:cubicBezTo>
                    <a:pt x="0" y="13335"/>
                    <a:pt x="17653" y="0"/>
                    <a:pt x="57404" y="0"/>
                  </a:cubicBezTo>
                  <a:cubicBezTo>
                    <a:pt x="481330" y="0"/>
                    <a:pt x="909701" y="0"/>
                    <a:pt x="1333627" y="0"/>
                  </a:cubicBezTo>
                  <a:cubicBezTo>
                    <a:pt x="1373378" y="0"/>
                    <a:pt x="1386586" y="13335"/>
                    <a:pt x="1386586" y="53340"/>
                  </a:cubicBezTo>
                  <a:cubicBezTo>
                    <a:pt x="1386586" y="133350"/>
                    <a:pt x="1386586" y="213487"/>
                    <a:pt x="1386586" y="293497"/>
                  </a:cubicBezTo>
                  <a:cubicBezTo>
                    <a:pt x="1391031" y="337947"/>
                    <a:pt x="1373378" y="351282"/>
                    <a:pt x="1329182" y="351282"/>
                  </a:cubicBezTo>
                  <a:cubicBezTo>
                    <a:pt x="1117219" y="351282"/>
                    <a:pt x="905256" y="351282"/>
                    <a:pt x="693293" y="351282"/>
                  </a:cubicBezTo>
                  <a:close/>
                  <a:moveTo>
                    <a:pt x="181102" y="66675"/>
                  </a:moveTo>
                  <a:cubicBezTo>
                    <a:pt x="176657" y="80010"/>
                    <a:pt x="176657" y="84455"/>
                    <a:pt x="176657" y="88900"/>
                  </a:cubicBezTo>
                  <a:cubicBezTo>
                    <a:pt x="167767" y="120015"/>
                    <a:pt x="194310" y="168910"/>
                    <a:pt x="150114" y="168910"/>
                  </a:cubicBezTo>
                  <a:cubicBezTo>
                    <a:pt x="101600" y="173355"/>
                    <a:pt x="128016" y="120015"/>
                    <a:pt x="119253" y="93345"/>
                  </a:cubicBezTo>
                  <a:cubicBezTo>
                    <a:pt x="114808" y="80010"/>
                    <a:pt x="97155" y="71120"/>
                    <a:pt x="88265" y="57785"/>
                  </a:cubicBezTo>
                  <a:cubicBezTo>
                    <a:pt x="79502" y="71120"/>
                    <a:pt x="61849" y="80010"/>
                    <a:pt x="61849" y="93345"/>
                  </a:cubicBezTo>
                  <a:cubicBezTo>
                    <a:pt x="57404" y="142240"/>
                    <a:pt x="61849" y="186690"/>
                    <a:pt x="57404" y="235712"/>
                  </a:cubicBezTo>
                  <a:cubicBezTo>
                    <a:pt x="57404" y="280162"/>
                    <a:pt x="70612" y="293497"/>
                    <a:pt x="114808" y="293497"/>
                  </a:cubicBezTo>
                  <a:cubicBezTo>
                    <a:pt x="476885" y="293497"/>
                    <a:pt x="834644" y="293497"/>
                    <a:pt x="1192276" y="293497"/>
                  </a:cubicBezTo>
                  <a:cubicBezTo>
                    <a:pt x="1329182" y="293497"/>
                    <a:pt x="1329182" y="293497"/>
                    <a:pt x="1329182" y="151130"/>
                  </a:cubicBezTo>
                  <a:cubicBezTo>
                    <a:pt x="1329182" y="48895"/>
                    <a:pt x="1329182" y="48895"/>
                    <a:pt x="1223137" y="62230"/>
                  </a:cubicBezTo>
                  <a:cubicBezTo>
                    <a:pt x="1223137" y="62230"/>
                    <a:pt x="1223137" y="62230"/>
                    <a:pt x="1214247" y="71120"/>
                  </a:cubicBezTo>
                  <a:cubicBezTo>
                    <a:pt x="1214247" y="88900"/>
                    <a:pt x="1218692" y="111125"/>
                    <a:pt x="1214247" y="133350"/>
                  </a:cubicBezTo>
                  <a:cubicBezTo>
                    <a:pt x="1209802" y="146685"/>
                    <a:pt x="1196594" y="160020"/>
                    <a:pt x="1187704" y="173355"/>
                  </a:cubicBezTo>
                  <a:cubicBezTo>
                    <a:pt x="1174496" y="160020"/>
                    <a:pt x="1161161" y="151130"/>
                    <a:pt x="1156843" y="137795"/>
                  </a:cubicBezTo>
                  <a:cubicBezTo>
                    <a:pt x="1152398" y="115570"/>
                    <a:pt x="1156843" y="88900"/>
                    <a:pt x="1156843" y="66675"/>
                  </a:cubicBezTo>
                  <a:cubicBezTo>
                    <a:pt x="1112647" y="66675"/>
                    <a:pt x="1081786" y="66675"/>
                    <a:pt x="1042035" y="66675"/>
                  </a:cubicBezTo>
                  <a:cubicBezTo>
                    <a:pt x="1042035" y="88900"/>
                    <a:pt x="1046480" y="111125"/>
                    <a:pt x="1042035" y="133350"/>
                  </a:cubicBezTo>
                  <a:cubicBezTo>
                    <a:pt x="1033145" y="164465"/>
                    <a:pt x="1064133" y="226695"/>
                    <a:pt x="1011174" y="226695"/>
                  </a:cubicBezTo>
                  <a:cubicBezTo>
                    <a:pt x="962660" y="226695"/>
                    <a:pt x="989076" y="168910"/>
                    <a:pt x="984631" y="137795"/>
                  </a:cubicBezTo>
                  <a:cubicBezTo>
                    <a:pt x="980186" y="115570"/>
                    <a:pt x="984631" y="88900"/>
                    <a:pt x="984631" y="66675"/>
                  </a:cubicBezTo>
                  <a:cubicBezTo>
                    <a:pt x="940435" y="66675"/>
                    <a:pt x="905129" y="66675"/>
                    <a:pt x="869823" y="66675"/>
                  </a:cubicBezTo>
                  <a:cubicBezTo>
                    <a:pt x="869823" y="93345"/>
                    <a:pt x="869823" y="115570"/>
                    <a:pt x="865378" y="137795"/>
                  </a:cubicBezTo>
                  <a:cubicBezTo>
                    <a:pt x="860933" y="151130"/>
                    <a:pt x="847725" y="160020"/>
                    <a:pt x="838835" y="173355"/>
                  </a:cubicBezTo>
                  <a:cubicBezTo>
                    <a:pt x="829945" y="160020"/>
                    <a:pt x="816737" y="151130"/>
                    <a:pt x="812292" y="137795"/>
                  </a:cubicBezTo>
                  <a:cubicBezTo>
                    <a:pt x="807847" y="115570"/>
                    <a:pt x="807847" y="93345"/>
                    <a:pt x="807847" y="66675"/>
                  </a:cubicBezTo>
                  <a:cubicBezTo>
                    <a:pt x="768096" y="66675"/>
                    <a:pt x="732790" y="66675"/>
                    <a:pt x="693039" y="66675"/>
                  </a:cubicBezTo>
                  <a:cubicBezTo>
                    <a:pt x="693039" y="93345"/>
                    <a:pt x="697484" y="111125"/>
                    <a:pt x="693039" y="128905"/>
                  </a:cubicBezTo>
                  <a:cubicBezTo>
                    <a:pt x="688594" y="146685"/>
                    <a:pt x="675386" y="160020"/>
                    <a:pt x="662178" y="173355"/>
                  </a:cubicBezTo>
                  <a:cubicBezTo>
                    <a:pt x="653288" y="160020"/>
                    <a:pt x="640080" y="146685"/>
                    <a:pt x="640080" y="133350"/>
                  </a:cubicBezTo>
                  <a:cubicBezTo>
                    <a:pt x="635635" y="111125"/>
                    <a:pt x="635635" y="93345"/>
                    <a:pt x="635635" y="66675"/>
                  </a:cubicBezTo>
                  <a:cubicBezTo>
                    <a:pt x="595884" y="66675"/>
                    <a:pt x="560578" y="66675"/>
                    <a:pt x="520827" y="66675"/>
                  </a:cubicBezTo>
                  <a:cubicBezTo>
                    <a:pt x="520827" y="111125"/>
                    <a:pt x="525272" y="151130"/>
                    <a:pt x="520827" y="191262"/>
                  </a:cubicBezTo>
                  <a:cubicBezTo>
                    <a:pt x="516382" y="204597"/>
                    <a:pt x="498729" y="217932"/>
                    <a:pt x="489966" y="231267"/>
                  </a:cubicBezTo>
                  <a:cubicBezTo>
                    <a:pt x="481076" y="217932"/>
                    <a:pt x="467868" y="204597"/>
                    <a:pt x="467868" y="191262"/>
                  </a:cubicBezTo>
                  <a:cubicBezTo>
                    <a:pt x="463423" y="151257"/>
                    <a:pt x="463423" y="106807"/>
                    <a:pt x="463423" y="66675"/>
                  </a:cubicBezTo>
                  <a:cubicBezTo>
                    <a:pt x="419227" y="66675"/>
                    <a:pt x="383921" y="66675"/>
                    <a:pt x="348615" y="66675"/>
                  </a:cubicBezTo>
                  <a:cubicBezTo>
                    <a:pt x="348615" y="97790"/>
                    <a:pt x="353060" y="120015"/>
                    <a:pt x="348615" y="142240"/>
                  </a:cubicBezTo>
                  <a:cubicBezTo>
                    <a:pt x="344170" y="155575"/>
                    <a:pt x="330962" y="164465"/>
                    <a:pt x="322072" y="173355"/>
                  </a:cubicBezTo>
                  <a:cubicBezTo>
                    <a:pt x="313182" y="164465"/>
                    <a:pt x="295529" y="155575"/>
                    <a:pt x="291211" y="142240"/>
                  </a:cubicBezTo>
                  <a:cubicBezTo>
                    <a:pt x="286766" y="120015"/>
                    <a:pt x="291211" y="93345"/>
                    <a:pt x="286766" y="66675"/>
                  </a:cubicBezTo>
                  <a:cubicBezTo>
                    <a:pt x="247015" y="66675"/>
                    <a:pt x="216154" y="66675"/>
                    <a:pt x="180721" y="666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3005360" y="3510540"/>
            <a:ext cx="823500" cy="537840"/>
            <a:chOff x="0" y="0"/>
            <a:chExt cx="1098000" cy="71712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98042" cy="717169"/>
            </a:xfrm>
            <a:custGeom>
              <a:avLst/>
              <a:gdLst/>
              <a:ahLst/>
              <a:cxnLst/>
              <a:rect l="l" t="t" r="r" b="b"/>
              <a:pathLst>
                <a:path w="1098042" h="717169">
                  <a:moveTo>
                    <a:pt x="118618" y="426720"/>
                  </a:moveTo>
                  <a:cubicBezTo>
                    <a:pt x="144907" y="184785"/>
                    <a:pt x="320675" y="57150"/>
                    <a:pt x="491871" y="30734"/>
                  </a:cubicBezTo>
                  <a:cubicBezTo>
                    <a:pt x="711454" y="0"/>
                    <a:pt x="935482" y="162814"/>
                    <a:pt x="970661" y="382778"/>
                  </a:cubicBezTo>
                  <a:cubicBezTo>
                    <a:pt x="975106" y="422402"/>
                    <a:pt x="988187" y="431165"/>
                    <a:pt x="1023366" y="426720"/>
                  </a:cubicBezTo>
                  <a:cubicBezTo>
                    <a:pt x="1076071" y="422275"/>
                    <a:pt x="1098042" y="444373"/>
                    <a:pt x="1093597" y="497078"/>
                  </a:cubicBezTo>
                  <a:cubicBezTo>
                    <a:pt x="1089152" y="554228"/>
                    <a:pt x="1089152" y="611505"/>
                    <a:pt x="1093597" y="664210"/>
                  </a:cubicBezTo>
                  <a:cubicBezTo>
                    <a:pt x="1093597" y="699389"/>
                    <a:pt x="1080389" y="717042"/>
                    <a:pt x="1040892" y="717042"/>
                  </a:cubicBezTo>
                  <a:cubicBezTo>
                    <a:pt x="711454" y="717042"/>
                    <a:pt x="382143" y="717042"/>
                    <a:pt x="52705" y="717042"/>
                  </a:cubicBezTo>
                  <a:cubicBezTo>
                    <a:pt x="17526" y="717169"/>
                    <a:pt x="0" y="703961"/>
                    <a:pt x="0" y="664337"/>
                  </a:cubicBezTo>
                  <a:cubicBezTo>
                    <a:pt x="4445" y="611505"/>
                    <a:pt x="0" y="554355"/>
                    <a:pt x="0" y="497205"/>
                  </a:cubicBezTo>
                  <a:cubicBezTo>
                    <a:pt x="0" y="435610"/>
                    <a:pt x="4445" y="431165"/>
                    <a:pt x="70231" y="426847"/>
                  </a:cubicBezTo>
                  <a:cubicBezTo>
                    <a:pt x="87757" y="426847"/>
                    <a:pt x="100965" y="426847"/>
                    <a:pt x="118491" y="426847"/>
                  </a:cubicBezTo>
                  <a:close/>
                  <a:moveTo>
                    <a:pt x="1032002" y="488442"/>
                  </a:moveTo>
                  <a:cubicBezTo>
                    <a:pt x="1010031" y="488442"/>
                    <a:pt x="996823" y="488442"/>
                    <a:pt x="979297" y="488442"/>
                  </a:cubicBezTo>
                  <a:cubicBezTo>
                    <a:pt x="935355" y="492887"/>
                    <a:pt x="917829" y="470789"/>
                    <a:pt x="917829" y="431292"/>
                  </a:cubicBezTo>
                  <a:cubicBezTo>
                    <a:pt x="904748" y="241935"/>
                    <a:pt x="759841" y="105537"/>
                    <a:pt x="566547" y="88011"/>
                  </a:cubicBezTo>
                  <a:cubicBezTo>
                    <a:pt x="395224" y="74803"/>
                    <a:pt x="228346" y="197993"/>
                    <a:pt x="184404" y="374015"/>
                  </a:cubicBezTo>
                  <a:cubicBezTo>
                    <a:pt x="162433" y="479552"/>
                    <a:pt x="162433" y="479552"/>
                    <a:pt x="57023" y="497205"/>
                  </a:cubicBezTo>
                  <a:cubicBezTo>
                    <a:pt x="57023" y="536829"/>
                    <a:pt x="57023" y="576453"/>
                    <a:pt x="61468" y="615950"/>
                  </a:cubicBezTo>
                  <a:cubicBezTo>
                    <a:pt x="61468" y="633603"/>
                    <a:pt x="74676" y="646684"/>
                    <a:pt x="78994" y="659892"/>
                  </a:cubicBezTo>
                  <a:cubicBezTo>
                    <a:pt x="92202" y="651129"/>
                    <a:pt x="105283" y="637921"/>
                    <a:pt x="118491" y="629158"/>
                  </a:cubicBezTo>
                  <a:cubicBezTo>
                    <a:pt x="127254" y="620395"/>
                    <a:pt x="136017" y="607187"/>
                    <a:pt x="144780" y="607187"/>
                  </a:cubicBezTo>
                  <a:cubicBezTo>
                    <a:pt x="153543" y="607187"/>
                    <a:pt x="171069" y="615950"/>
                    <a:pt x="171069" y="624840"/>
                  </a:cubicBezTo>
                  <a:cubicBezTo>
                    <a:pt x="175514" y="673227"/>
                    <a:pt x="201803" y="655574"/>
                    <a:pt x="228219" y="651256"/>
                  </a:cubicBezTo>
                  <a:cubicBezTo>
                    <a:pt x="228219" y="629285"/>
                    <a:pt x="228219" y="607314"/>
                    <a:pt x="232664" y="589661"/>
                  </a:cubicBezTo>
                  <a:cubicBezTo>
                    <a:pt x="237109" y="572008"/>
                    <a:pt x="250317" y="558800"/>
                    <a:pt x="259080" y="545592"/>
                  </a:cubicBezTo>
                  <a:cubicBezTo>
                    <a:pt x="267843" y="563245"/>
                    <a:pt x="285369" y="576326"/>
                    <a:pt x="289814" y="589534"/>
                  </a:cubicBezTo>
                  <a:cubicBezTo>
                    <a:pt x="294259" y="611505"/>
                    <a:pt x="289814" y="633476"/>
                    <a:pt x="289814" y="651129"/>
                  </a:cubicBezTo>
                  <a:cubicBezTo>
                    <a:pt x="294259" y="655574"/>
                    <a:pt x="298577" y="659892"/>
                    <a:pt x="307340" y="664337"/>
                  </a:cubicBezTo>
                  <a:cubicBezTo>
                    <a:pt x="320548" y="651129"/>
                    <a:pt x="333629" y="637921"/>
                    <a:pt x="346837" y="629158"/>
                  </a:cubicBezTo>
                  <a:cubicBezTo>
                    <a:pt x="355600" y="620395"/>
                    <a:pt x="364363" y="607187"/>
                    <a:pt x="373126" y="607187"/>
                  </a:cubicBezTo>
                  <a:cubicBezTo>
                    <a:pt x="381889" y="607187"/>
                    <a:pt x="390652" y="620395"/>
                    <a:pt x="399415" y="624840"/>
                  </a:cubicBezTo>
                  <a:cubicBezTo>
                    <a:pt x="412623" y="638048"/>
                    <a:pt x="421386" y="651256"/>
                    <a:pt x="430149" y="655574"/>
                  </a:cubicBezTo>
                  <a:cubicBezTo>
                    <a:pt x="443357" y="655574"/>
                    <a:pt x="452120" y="637921"/>
                    <a:pt x="460883" y="629158"/>
                  </a:cubicBezTo>
                  <a:cubicBezTo>
                    <a:pt x="469646" y="620395"/>
                    <a:pt x="478409" y="607187"/>
                    <a:pt x="487172" y="607187"/>
                  </a:cubicBezTo>
                  <a:cubicBezTo>
                    <a:pt x="495935" y="607187"/>
                    <a:pt x="513461" y="620395"/>
                    <a:pt x="513461" y="624840"/>
                  </a:cubicBezTo>
                  <a:cubicBezTo>
                    <a:pt x="517906" y="668782"/>
                    <a:pt x="544195" y="655574"/>
                    <a:pt x="574929" y="651256"/>
                  </a:cubicBezTo>
                  <a:cubicBezTo>
                    <a:pt x="574929" y="624840"/>
                    <a:pt x="570484" y="602869"/>
                    <a:pt x="574929" y="580898"/>
                  </a:cubicBezTo>
                  <a:cubicBezTo>
                    <a:pt x="579374" y="567690"/>
                    <a:pt x="592455" y="558927"/>
                    <a:pt x="605663" y="545719"/>
                  </a:cubicBezTo>
                  <a:cubicBezTo>
                    <a:pt x="614426" y="558927"/>
                    <a:pt x="627634" y="567690"/>
                    <a:pt x="631952" y="580898"/>
                  </a:cubicBezTo>
                  <a:cubicBezTo>
                    <a:pt x="636397" y="602869"/>
                    <a:pt x="636397" y="629285"/>
                    <a:pt x="636397" y="655701"/>
                  </a:cubicBezTo>
                  <a:cubicBezTo>
                    <a:pt x="640842" y="655701"/>
                    <a:pt x="645160" y="660146"/>
                    <a:pt x="649605" y="664464"/>
                  </a:cubicBezTo>
                  <a:cubicBezTo>
                    <a:pt x="662813" y="651256"/>
                    <a:pt x="675894" y="638048"/>
                    <a:pt x="693547" y="629285"/>
                  </a:cubicBezTo>
                  <a:cubicBezTo>
                    <a:pt x="702310" y="620522"/>
                    <a:pt x="711073" y="607314"/>
                    <a:pt x="719836" y="607314"/>
                  </a:cubicBezTo>
                  <a:cubicBezTo>
                    <a:pt x="728599" y="607314"/>
                    <a:pt x="737362" y="620522"/>
                    <a:pt x="746125" y="629285"/>
                  </a:cubicBezTo>
                  <a:cubicBezTo>
                    <a:pt x="754888" y="638048"/>
                    <a:pt x="768096" y="655701"/>
                    <a:pt x="776859" y="655701"/>
                  </a:cubicBezTo>
                  <a:cubicBezTo>
                    <a:pt x="785622" y="655701"/>
                    <a:pt x="798830" y="638048"/>
                    <a:pt x="807593" y="629285"/>
                  </a:cubicBezTo>
                  <a:cubicBezTo>
                    <a:pt x="816356" y="620522"/>
                    <a:pt x="825119" y="607314"/>
                    <a:pt x="833882" y="607314"/>
                  </a:cubicBezTo>
                  <a:cubicBezTo>
                    <a:pt x="842645" y="607314"/>
                    <a:pt x="860171" y="620522"/>
                    <a:pt x="860171" y="624967"/>
                  </a:cubicBezTo>
                  <a:cubicBezTo>
                    <a:pt x="864616" y="668909"/>
                    <a:pt x="890905" y="655701"/>
                    <a:pt x="917321" y="651383"/>
                  </a:cubicBezTo>
                  <a:cubicBezTo>
                    <a:pt x="917321" y="633730"/>
                    <a:pt x="912876" y="616204"/>
                    <a:pt x="917321" y="602996"/>
                  </a:cubicBezTo>
                  <a:cubicBezTo>
                    <a:pt x="926084" y="581025"/>
                    <a:pt x="939292" y="563372"/>
                    <a:pt x="948055" y="545846"/>
                  </a:cubicBezTo>
                  <a:cubicBezTo>
                    <a:pt x="956818" y="563499"/>
                    <a:pt x="970026" y="581025"/>
                    <a:pt x="978789" y="602996"/>
                  </a:cubicBezTo>
                  <a:cubicBezTo>
                    <a:pt x="983234" y="620649"/>
                    <a:pt x="983234" y="638175"/>
                    <a:pt x="983234" y="664591"/>
                  </a:cubicBezTo>
                  <a:cubicBezTo>
                    <a:pt x="1005205" y="660146"/>
                    <a:pt x="1018413" y="655828"/>
                    <a:pt x="1031494" y="655828"/>
                  </a:cubicBezTo>
                  <a:cubicBezTo>
                    <a:pt x="1031494" y="598678"/>
                    <a:pt x="1031494" y="545846"/>
                    <a:pt x="1031494" y="48869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3521600" y="3016440"/>
            <a:ext cx="516240" cy="911520"/>
            <a:chOff x="0" y="0"/>
            <a:chExt cx="688320" cy="1215360"/>
          </a:xfrm>
        </p:grpSpPr>
        <p:sp>
          <p:nvSpPr>
            <p:cNvPr id="39" name="Freeform 39"/>
            <p:cNvSpPr/>
            <p:nvPr/>
          </p:nvSpPr>
          <p:spPr>
            <a:xfrm>
              <a:off x="127" y="0"/>
              <a:ext cx="688467" cy="1215263"/>
            </a:xfrm>
            <a:custGeom>
              <a:avLst/>
              <a:gdLst/>
              <a:ahLst/>
              <a:cxnLst/>
              <a:rect l="l" t="t" r="r" b="b"/>
              <a:pathLst>
                <a:path w="688467" h="1215263">
                  <a:moveTo>
                    <a:pt x="254127" y="545973"/>
                  </a:moveTo>
                  <a:cubicBezTo>
                    <a:pt x="223393" y="598805"/>
                    <a:pt x="201549" y="642874"/>
                    <a:pt x="175260" y="682498"/>
                  </a:cubicBezTo>
                  <a:cubicBezTo>
                    <a:pt x="162052" y="695706"/>
                    <a:pt x="140208" y="700151"/>
                    <a:pt x="122682" y="708914"/>
                  </a:cubicBezTo>
                  <a:cubicBezTo>
                    <a:pt x="122682" y="691261"/>
                    <a:pt x="118237" y="669290"/>
                    <a:pt x="127127" y="651637"/>
                  </a:cubicBezTo>
                  <a:cubicBezTo>
                    <a:pt x="149098" y="607568"/>
                    <a:pt x="175387" y="559181"/>
                    <a:pt x="205994" y="515112"/>
                  </a:cubicBezTo>
                  <a:cubicBezTo>
                    <a:pt x="175260" y="497459"/>
                    <a:pt x="153416" y="488696"/>
                    <a:pt x="127127" y="471043"/>
                  </a:cubicBezTo>
                  <a:cubicBezTo>
                    <a:pt x="105156" y="523875"/>
                    <a:pt x="83312" y="576707"/>
                    <a:pt x="57023" y="625221"/>
                  </a:cubicBezTo>
                  <a:cubicBezTo>
                    <a:pt x="48260" y="638429"/>
                    <a:pt x="26289" y="642874"/>
                    <a:pt x="8763" y="651637"/>
                  </a:cubicBezTo>
                  <a:cubicBezTo>
                    <a:pt x="8763" y="633984"/>
                    <a:pt x="0" y="616458"/>
                    <a:pt x="4318" y="603250"/>
                  </a:cubicBezTo>
                  <a:cubicBezTo>
                    <a:pt x="13081" y="572389"/>
                    <a:pt x="26289" y="545973"/>
                    <a:pt x="39370" y="519557"/>
                  </a:cubicBezTo>
                  <a:cubicBezTo>
                    <a:pt x="70104" y="466725"/>
                    <a:pt x="83185" y="418338"/>
                    <a:pt x="61341" y="352171"/>
                  </a:cubicBezTo>
                  <a:cubicBezTo>
                    <a:pt x="30607" y="246634"/>
                    <a:pt x="87503" y="167386"/>
                    <a:pt x="223520" y="110109"/>
                  </a:cubicBezTo>
                  <a:cubicBezTo>
                    <a:pt x="223520" y="88138"/>
                    <a:pt x="219075" y="66040"/>
                    <a:pt x="227965" y="44069"/>
                  </a:cubicBezTo>
                  <a:cubicBezTo>
                    <a:pt x="227965" y="26416"/>
                    <a:pt x="245491" y="13208"/>
                    <a:pt x="254254" y="0"/>
                  </a:cubicBezTo>
                  <a:cubicBezTo>
                    <a:pt x="267462" y="13208"/>
                    <a:pt x="276225" y="26416"/>
                    <a:pt x="284988" y="39624"/>
                  </a:cubicBezTo>
                  <a:cubicBezTo>
                    <a:pt x="289433" y="48387"/>
                    <a:pt x="284988" y="57277"/>
                    <a:pt x="284988" y="66040"/>
                  </a:cubicBezTo>
                  <a:cubicBezTo>
                    <a:pt x="280543" y="101219"/>
                    <a:pt x="289433" y="114427"/>
                    <a:pt x="324485" y="127635"/>
                  </a:cubicBezTo>
                  <a:cubicBezTo>
                    <a:pt x="429768" y="162814"/>
                    <a:pt x="477901" y="277368"/>
                    <a:pt x="442849" y="387477"/>
                  </a:cubicBezTo>
                  <a:cubicBezTo>
                    <a:pt x="434086" y="409448"/>
                    <a:pt x="434086" y="435864"/>
                    <a:pt x="442849" y="453517"/>
                  </a:cubicBezTo>
                  <a:cubicBezTo>
                    <a:pt x="517398" y="625221"/>
                    <a:pt x="600710" y="792607"/>
                    <a:pt x="666496" y="964311"/>
                  </a:cubicBezTo>
                  <a:cubicBezTo>
                    <a:pt x="688467" y="1025906"/>
                    <a:pt x="684022" y="1105281"/>
                    <a:pt x="684022" y="1180084"/>
                  </a:cubicBezTo>
                  <a:cubicBezTo>
                    <a:pt x="679577" y="1206500"/>
                    <a:pt x="653288" y="1215263"/>
                    <a:pt x="631444" y="1193292"/>
                  </a:cubicBezTo>
                  <a:cubicBezTo>
                    <a:pt x="622681" y="1180084"/>
                    <a:pt x="613918" y="1162431"/>
                    <a:pt x="605155" y="1149223"/>
                  </a:cubicBezTo>
                  <a:cubicBezTo>
                    <a:pt x="491109" y="951103"/>
                    <a:pt x="377190" y="752856"/>
                    <a:pt x="254381" y="545973"/>
                  </a:cubicBezTo>
                  <a:close/>
                  <a:moveTo>
                    <a:pt x="394462" y="316992"/>
                  </a:moveTo>
                  <a:cubicBezTo>
                    <a:pt x="398907" y="237744"/>
                    <a:pt x="333121" y="171704"/>
                    <a:pt x="254127" y="171704"/>
                  </a:cubicBezTo>
                  <a:cubicBezTo>
                    <a:pt x="179578" y="171704"/>
                    <a:pt x="113792" y="233299"/>
                    <a:pt x="113792" y="308229"/>
                  </a:cubicBezTo>
                  <a:cubicBezTo>
                    <a:pt x="113792" y="387477"/>
                    <a:pt x="175133" y="457962"/>
                    <a:pt x="254127" y="457962"/>
                  </a:cubicBezTo>
                  <a:cubicBezTo>
                    <a:pt x="328676" y="457962"/>
                    <a:pt x="394462" y="391922"/>
                    <a:pt x="394462" y="316992"/>
                  </a:cubicBezTo>
                  <a:close/>
                  <a:moveTo>
                    <a:pt x="302387" y="515112"/>
                  </a:moveTo>
                  <a:cubicBezTo>
                    <a:pt x="407670" y="695706"/>
                    <a:pt x="512826" y="871855"/>
                    <a:pt x="613664" y="1052322"/>
                  </a:cubicBezTo>
                  <a:cubicBezTo>
                    <a:pt x="622427" y="1047877"/>
                    <a:pt x="626872" y="1043559"/>
                    <a:pt x="635635" y="1043559"/>
                  </a:cubicBezTo>
                  <a:cubicBezTo>
                    <a:pt x="561086" y="845439"/>
                    <a:pt x="469011" y="660400"/>
                    <a:pt x="385699" y="471170"/>
                  </a:cubicBezTo>
                  <a:cubicBezTo>
                    <a:pt x="354965" y="488823"/>
                    <a:pt x="333121" y="502031"/>
                    <a:pt x="302387" y="51523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4915880" y="4520880"/>
            <a:ext cx="746820" cy="757620"/>
            <a:chOff x="0" y="0"/>
            <a:chExt cx="995760" cy="101016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95807" cy="1010158"/>
            </a:xfrm>
            <a:custGeom>
              <a:avLst/>
              <a:gdLst/>
              <a:ahLst/>
              <a:cxnLst/>
              <a:rect l="l" t="t" r="r" b="b"/>
              <a:pathLst>
                <a:path w="995807" h="1010158">
                  <a:moveTo>
                    <a:pt x="995807" y="254762"/>
                  </a:moveTo>
                  <a:cubicBezTo>
                    <a:pt x="978154" y="281559"/>
                    <a:pt x="969264" y="308356"/>
                    <a:pt x="951611" y="326263"/>
                  </a:cubicBezTo>
                  <a:cubicBezTo>
                    <a:pt x="756793" y="522986"/>
                    <a:pt x="562102" y="719582"/>
                    <a:pt x="362839" y="916305"/>
                  </a:cubicBezTo>
                  <a:cubicBezTo>
                    <a:pt x="345186" y="938657"/>
                    <a:pt x="314198" y="952119"/>
                    <a:pt x="283210" y="956564"/>
                  </a:cubicBezTo>
                  <a:cubicBezTo>
                    <a:pt x="212344" y="974471"/>
                    <a:pt x="137160" y="987806"/>
                    <a:pt x="61976" y="1001268"/>
                  </a:cubicBezTo>
                  <a:cubicBezTo>
                    <a:pt x="8890" y="1010158"/>
                    <a:pt x="0" y="1001268"/>
                    <a:pt x="8890" y="947674"/>
                  </a:cubicBezTo>
                  <a:cubicBezTo>
                    <a:pt x="22225" y="876173"/>
                    <a:pt x="30988" y="804672"/>
                    <a:pt x="48768" y="733171"/>
                  </a:cubicBezTo>
                  <a:cubicBezTo>
                    <a:pt x="57658" y="697357"/>
                    <a:pt x="79756" y="661670"/>
                    <a:pt x="101854" y="634873"/>
                  </a:cubicBezTo>
                  <a:cubicBezTo>
                    <a:pt x="292100" y="438023"/>
                    <a:pt x="482346" y="245872"/>
                    <a:pt x="672719" y="58166"/>
                  </a:cubicBezTo>
                  <a:cubicBezTo>
                    <a:pt x="730250" y="0"/>
                    <a:pt x="770001" y="0"/>
                    <a:pt x="827532" y="53594"/>
                  </a:cubicBezTo>
                  <a:cubicBezTo>
                    <a:pt x="871728" y="93853"/>
                    <a:pt x="911606" y="138557"/>
                    <a:pt x="951484" y="183261"/>
                  </a:cubicBezTo>
                  <a:cubicBezTo>
                    <a:pt x="969137" y="201168"/>
                    <a:pt x="982472" y="227965"/>
                    <a:pt x="995680" y="254762"/>
                  </a:cubicBezTo>
                  <a:close/>
                  <a:moveTo>
                    <a:pt x="327533" y="876046"/>
                  </a:moveTo>
                  <a:cubicBezTo>
                    <a:pt x="522224" y="679323"/>
                    <a:pt x="717042" y="478282"/>
                    <a:pt x="911733" y="281559"/>
                  </a:cubicBezTo>
                  <a:cubicBezTo>
                    <a:pt x="933831" y="259207"/>
                    <a:pt x="925068" y="236855"/>
                    <a:pt x="907288" y="218948"/>
                  </a:cubicBezTo>
                  <a:cubicBezTo>
                    <a:pt x="867410" y="178689"/>
                    <a:pt x="832104" y="143002"/>
                    <a:pt x="796671" y="102743"/>
                  </a:cubicBezTo>
                  <a:cubicBezTo>
                    <a:pt x="761238" y="66929"/>
                    <a:pt x="739140" y="71501"/>
                    <a:pt x="708152" y="107188"/>
                  </a:cubicBezTo>
                  <a:cubicBezTo>
                    <a:pt x="522224" y="290576"/>
                    <a:pt x="340741" y="473837"/>
                    <a:pt x="159385" y="661543"/>
                  </a:cubicBezTo>
                  <a:cubicBezTo>
                    <a:pt x="150495" y="665988"/>
                    <a:pt x="141732" y="679450"/>
                    <a:pt x="137287" y="683895"/>
                  </a:cubicBezTo>
                  <a:cubicBezTo>
                    <a:pt x="199263" y="746506"/>
                    <a:pt x="261239" y="808990"/>
                    <a:pt x="327533" y="876046"/>
                  </a:cubicBezTo>
                  <a:close/>
                  <a:moveTo>
                    <a:pt x="101727" y="755396"/>
                  </a:moveTo>
                  <a:cubicBezTo>
                    <a:pt x="92837" y="813562"/>
                    <a:pt x="84074" y="871601"/>
                    <a:pt x="70739" y="938657"/>
                  </a:cubicBezTo>
                  <a:cubicBezTo>
                    <a:pt x="141605" y="925195"/>
                    <a:pt x="199136" y="916305"/>
                    <a:pt x="252222" y="907415"/>
                  </a:cubicBezTo>
                  <a:cubicBezTo>
                    <a:pt x="199136" y="853821"/>
                    <a:pt x="154813" y="804672"/>
                    <a:pt x="101727" y="75539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4619420" y="1479060"/>
            <a:ext cx="219780" cy="812700"/>
            <a:chOff x="0" y="0"/>
            <a:chExt cx="293040" cy="10836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92989" cy="1083564"/>
            </a:xfrm>
            <a:custGeom>
              <a:avLst/>
              <a:gdLst/>
              <a:ahLst/>
              <a:cxnLst/>
              <a:rect l="l" t="t" r="r" b="b"/>
              <a:pathLst>
                <a:path w="292989" h="1083564">
                  <a:moveTo>
                    <a:pt x="229362" y="524129"/>
                  </a:moveTo>
                  <a:cubicBezTo>
                    <a:pt x="229362" y="484505"/>
                    <a:pt x="229362" y="453644"/>
                    <a:pt x="229362" y="427228"/>
                  </a:cubicBezTo>
                  <a:cubicBezTo>
                    <a:pt x="208153" y="409575"/>
                    <a:pt x="195326" y="396367"/>
                    <a:pt x="178435" y="378714"/>
                  </a:cubicBezTo>
                  <a:cubicBezTo>
                    <a:pt x="191135" y="369951"/>
                    <a:pt x="208153" y="356743"/>
                    <a:pt x="229362" y="339090"/>
                  </a:cubicBezTo>
                  <a:cubicBezTo>
                    <a:pt x="229362" y="312674"/>
                    <a:pt x="229362" y="281813"/>
                    <a:pt x="229362" y="255397"/>
                  </a:cubicBezTo>
                  <a:cubicBezTo>
                    <a:pt x="208153" y="237744"/>
                    <a:pt x="195326" y="220218"/>
                    <a:pt x="178435" y="206883"/>
                  </a:cubicBezTo>
                  <a:cubicBezTo>
                    <a:pt x="195453" y="193675"/>
                    <a:pt x="208153" y="184912"/>
                    <a:pt x="229362" y="167259"/>
                  </a:cubicBezTo>
                  <a:cubicBezTo>
                    <a:pt x="229362" y="140843"/>
                    <a:pt x="229362" y="105537"/>
                    <a:pt x="229362" y="65913"/>
                  </a:cubicBezTo>
                  <a:cubicBezTo>
                    <a:pt x="182626" y="65913"/>
                    <a:pt x="135890" y="61468"/>
                    <a:pt x="89154" y="65913"/>
                  </a:cubicBezTo>
                  <a:cubicBezTo>
                    <a:pt x="80645" y="65913"/>
                    <a:pt x="67945" y="96774"/>
                    <a:pt x="67945" y="114427"/>
                  </a:cubicBezTo>
                  <a:cubicBezTo>
                    <a:pt x="63754" y="352298"/>
                    <a:pt x="63754" y="590169"/>
                    <a:pt x="63754" y="828040"/>
                  </a:cubicBezTo>
                  <a:cubicBezTo>
                    <a:pt x="63754" y="889762"/>
                    <a:pt x="67945" y="955802"/>
                    <a:pt x="63754" y="1021842"/>
                  </a:cubicBezTo>
                  <a:cubicBezTo>
                    <a:pt x="63754" y="1039495"/>
                    <a:pt x="46736" y="1061466"/>
                    <a:pt x="38227" y="1083564"/>
                  </a:cubicBezTo>
                  <a:cubicBezTo>
                    <a:pt x="29718" y="1061593"/>
                    <a:pt x="12700" y="1043940"/>
                    <a:pt x="12700" y="1021969"/>
                  </a:cubicBezTo>
                  <a:cubicBezTo>
                    <a:pt x="8509" y="722376"/>
                    <a:pt x="8509" y="418465"/>
                    <a:pt x="12700" y="114554"/>
                  </a:cubicBezTo>
                  <a:cubicBezTo>
                    <a:pt x="12700" y="0"/>
                    <a:pt x="0" y="8763"/>
                    <a:pt x="114681" y="8763"/>
                  </a:cubicBezTo>
                  <a:cubicBezTo>
                    <a:pt x="157099" y="8763"/>
                    <a:pt x="195326" y="8763"/>
                    <a:pt x="237871" y="8763"/>
                  </a:cubicBezTo>
                  <a:cubicBezTo>
                    <a:pt x="276098" y="4318"/>
                    <a:pt x="288798" y="21971"/>
                    <a:pt x="288798" y="57277"/>
                  </a:cubicBezTo>
                  <a:cubicBezTo>
                    <a:pt x="288798" y="339217"/>
                    <a:pt x="292989" y="621157"/>
                    <a:pt x="292989" y="902970"/>
                  </a:cubicBezTo>
                  <a:cubicBezTo>
                    <a:pt x="292989" y="951484"/>
                    <a:pt x="271780" y="960247"/>
                    <a:pt x="233553" y="938149"/>
                  </a:cubicBezTo>
                  <a:cubicBezTo>
                    <a:pt x="229362" y="933704"/>
                    <a:pt x="225044" y="933704"/>
                    <a:pt x="220853" y="929386"/>
                  </a:cubicBezTo>
                  <a:cubicBezTo>
                    <a:pt x="203835" y="920623"/>
                    <a:pt x="191135" y="907415"/>
                    <a:pt x="178435" y="898525"/>
                  </a:cubicBezTo>
                  <a:cubicBezTo>
                    <a:pt x="195453" y="885317"/>
                    <a:pt x="208153" y="872109"/>
                    <a:pt x="229362" y="858901"/>
                  </a:cubicBezTo>
                  <a:cubicBezTo>
                    <a:pt x="229362" y="832485"/>
                    <a:pt x="229362" y="797179"/>
                    <a:pt x="229362" y="775208"/>
                  </a:cubicBezTo>
                  <a:cubicBezTo>
                    <a:pt x="208153" y="753237"/>
                    <a:pt x="195326" y="740029"/>
                    <a:pt x="178435" y="722376"/>
                  </a:cubicBezTo>
                  <a:cubicBezTo>
                    <a:pt x="195453" y="713613"/>
                    <a:pt x="208153" y="700405"/>
                    <a:pt x="229362" y="687197"/>
                  </a:cubicBezTo>
                  <a:cubicBezTo>
                    <a:pt x="229362" y="656336"/>
                    <a:pt x="229362" y="625475"/>
                    <a:pt x="229362" y="581533"/>
                  </a:cubicBezTo>
                  <a:cubicBezTo>
                    <a:pt x="208153" y="581533"/>
                    <a:pt x="186944" y="585978"/>
                    <a:pt x="169926" y="581533"/>
                  </a:cubicBezTo>
                  <a:cubicBezTo>
                    <a:pt x="152908" y="577088"/>
                    <a:pt x="140208" y="563880"/>
                    <a:pt x="123190" y="554990"/>
                  </a:cubicBezTo>
                  <a:cubicBezTo>
                    <a:pt x="140208" y="546227"/>
                    <a:pt x="157226" y="533019"/>
                    <a:pt x="174117" y="528574"/>
                  </a:cubicBezTo>
                  <a:cubicBezTo>
                    <a:pt x="191135" y="519811"/>
                    <a:pt x="208153" y="524129"/>
                    <a:pt x="229362" y="52412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4861340" y="2302560"/>
            <a:ext cx="801900" cy="230580"/>
            <a:chOff x="0" y="0"/>
            <a:chExt cx="1069200" cy="30744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69213" cy="307467"/>
            </a:xfrm>
            <a:custGeom>
              <a:avLst/>
              <a:gdLst/>
              <a:ahLst/>
              <a:cxnLst/>
              <a:rect l="l" t="t" r="r" b="b"/>
              <a:pathLst>
                <a:path w="1069213" h="307467">
                  <a:moveTo>
                    <a:pt x="1007110" y="68834"/>
                  </a:moveTo>
                  <a:cubicBezTo>
                    <a:pt x="967232" y="68834"/>
                    <a:pt x="931672" y="68834"/>
                    <a:pt x="905129" y="68834"/>
                  </a:cubicBezTo>
                  <a:cubicBezTo>
                    <a:pt x="891794" y="87249"/>
                    <a:pt x="878459" y="105537"/>
                    <a:pt x="865251" y="123952"/>
                  </a:cubicBezTo>
                  <a:cubicBezTo>
                    <a:pt x="851916" y="105537"/>
                    <a:pt x="834136" y="91821"/>
                    <a:pt x="816483" y="68834"/>
                  </a:cubicBezTo>
                  <a:cubicBezTo>
                    <a:pt x="794258" y="68834"/>
                    <a:pt x="763270" y="68834"/>
                    <a:pt x="732155" y="68834"/>
                  </a:cubicBezTo>
                  <a:cubicBezTo>
                    <a:pt x="714375" y="87249"/>
                    <a:pt x="701040" y="105537"/>
                    <a:pt x="687832" y="123952"/>
                  </a:cubicBezTo>
                  <a:cubicBezTo>
                    <a:pt x="674370" y="105537"/>
                    <a:pt x="661035" y="91821"/>
                    <a:pt x="647700" y="68834"/>
                  </a:cubicBezTo>
                  <a:cubicBezTo>
                    <a:pt x="616585" y="68834"/>
                    <a:pt x="585597" y="68834"/>
                    <a:pt x="545719" y="68834"/>
                  </a:cubicBezTo>
                  <a:cubicBezTo>
                    <a:pt x="545719" y="96393"/>
                    <a:pt x="545719" y="123952"/>
                    <a:pt x="541274" y="146812"/>
                  </a:cubicBezTo>
                  <a:cubicBezTo>
                    <a:pt x="541274" y="155956"/>
                    <a:pt x="527939" y="169799"/>
                    <a:pt x="519049" y="178943"/>
                  </a:cubicBezTo>
                  <a:cubicBezTo>
                    <a:pt x="505714" y="169799"/>
                    <a:pt x="492379" y="155956"/>
                    <a:pt x="487934" y="142240"/>
                  </a:cubicBezTo>
                  <a:cubicBezTo>
                    <a:pt x="483489" y="123825"/>
                    <a:pt x="487934" y="100965"/>
                    <a:pt x="487934" y="68834"/>
                  </a:cubicBezTo>
                  <a:cubicBezTo>
                    <a:pt x="452501" y="68834"/>
                    <a:pt x="421386" y="73406"/>
                    <a:pt x="394716" y="68834"/>
                  </a:cubicBezTo>
                  <a:cubicBezTo>
                    <a:pt x="372491" y="64262"/>
                    <a:pt x="354838" y="45847"/>
                    <a:pt x="337058" y="36703"/>
                  </a:cubicBezTo>
                  <a:cubicBezTo>
                    <a:pt x="354965" y="22987"/>
                    <a:pt x="372618" y="4572"/>
                    <a:pt x="390398" y="4572"/>
                  </a:cubicBezTo>
                  <a:cubicBezTo>
                    <a:pt x="550164" y="0"/>
                    <a:pt x="709803" y="0"/>
                    <a:pt x="869569" y="0"/>
                  </a:cubicBezTo>
                  <a:cubicBezTo>
                    <a:pt x="918337" y="4572"/>
                    <a:pt x="962787" y="4572"/>
                    <a:pt x="1011555" y="4572"/>
                  </a:cubicBezTo>
                  <a:cubicBezTo>
                    <a:pt x="1046988" y="0"/>
                    <a:pt x="1069213" y="18415"/>
                    <a:pt x="1064768" y="59690"/>
                  </a:cubicBezTo>
                  <a:cubicBezTo>
                    <a:pt x="1064768" y="123952"/>
                    <a:pt x="1064768" y="188214"/>
                    <a:pt x="1064768" y="247777"/>
                  </a:cubicBezTo>
                  <a:cubicBezTo>
                    <a:pt x="1069213" y="293624"/>
                    <a:pt x="1046988" y="307467"/>
                    <a:pt x="1011555" y="302895"/>
                  </a:cubicBezTo>
                  <a:cubicBezTo>
                    <a:pt x="687705" y="302895"/>
                    <a:pt x="368300" y="302895"/>
                    <a:pt x="48768" y="302895"/>
                  </a:cubicBezTo>
                  <a:cubicBezTo>
                    <a:pt x="30988" y="302895"/>
                    <a:pt x="17653" y="284480"/>
                    <a:pt x="0" y="275336"/>
                  </a:cubicBezTo>
                  <a:cubicBezTo>
                    <a:pt x="17780" y="266192"/>
                    <a:pt x="35433" y="247777"/>
                    <a:pt x="48768" y="247777"/>
                  </a:cubicBezTo>
                  <a:cubicBezTo>
                    <a:pt x="341630" y="243205"/>
                    <a:pt x="634365" y="247777"/>
                    <a:pt x="927227" y="243205"/>
                  </a:cubicBezTo>
                  <a:cubicBezTo>
                    <a:pt x="1020445" y="243205"/>
                    <a:pt x="1007110" y="256921"/>
                    <a:pt x="1007110" y="156083"/>
                  </a:cubicBezTo>
                  <a:cubicBezTo>
                    <a:pt x="1007110" y="128524"/>
                    <a:pt x="1007110" y="100965"/>
                    <a:pt x="1007110" y="6896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4619420" y="2160000"/>
            <a:ext cx="516240" cy="373140"/>
            <a:chOff x="0" y="0"/>
            <a:chExt cx="688320" cy="49752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88340" cy="497586"/>
            </a:xfrm>
            <a:custGeom>
              <a:avLst/>
              <a:gdLst/>
              <a:ahLst/>
              <a:cxnLst/>
              <a:rect l="l" t="t" r="r" b="b"/>
              <a:pathLst>
                <a:path w="688340" h="497586">
                  <a:moveTo>
                    <a:pt x="507365" y="0"/>
                  </a:moveTo>
                  <a:cubicBezTo>
                    <a:pt x="520700" y="0"/>
                    <a:pt x="525018" y="0"/>
                    <a:pt x="529463" y="4445"/>
                  </a:cubicBezTo>
                  <a:cubicBezTo>
                    <a:pt x="577977" y="17780"/>
                    <a:pt x="630936" y="26670"/>
                    <a:pt x="666242" y="53340"/>
                  </a:cubicBezTo>
                  <a:cubicBezTo>
                    <a:pt x="688340" y="71120"/>
                    <a:pt x="600075" y="226568"/>
                    <a:pt x="560324" y="248793"/>
                  </a:cubicBezTo>
                  <a:cubicBezTo>
                    <a:pt x="427990" y="324231"/>
                    <a:pt x="295656" y="395351"/>
                    <a:pt x="167640" y="470916"/>
                  </a:cubicBezTo>
                  <a:cubicBezTo>
                    <a:pt x="123571" y="497586"/>
                    <a:pt x="101473" y="493141"/>
                    <a:pt x="83820" y="448691"/>
                  </a:cubicBezTo>
                  <a:cubicBezTo>
                    <a:pt x="61722" y="404241"/>
                    <a:pt x="39751" y="359791"/>
                    <a:pt x="17653" y="315468"/>
                  </a:cubicBezTo>
                  <a:cubicBezTo>
                    <a:pt x="0" y="288798"/>
                    <a:pt x="8890" y="266573"/>
                    <a:pt x="35306" y="253238"/>
                  </a:cubicBezTo>
                  <a:cubicBezTo>
                    <a:pt x="180848" y="173228"/>
                    <a:pt x="322072" y="88900"/>
                    <a:pt x="467741" y="8890"/>
                  </a:cubicBezTo>
                  <a:cubicBezTo>
                    <a:pt x="480949" y="4445"/>
                    <a:pt x="498602" y="0"/>
                    <a:pt x="507365" y="0"/>
                  </a:cubicBezTo>
                  <a:close/>
                  <a:moveTo>
                    <a:pt x="136779" y="422021"/>
                  </a:moveTo>
                  <a:cubicBezTo>
                    <a:pt x="269113" y="342011"/>
                    <a:pt x="397129" y="271018"/>
                    <a:pt x="529463" y="195453"/>
                  </a:cubicBezTo>
                  <a:cubicBezTo>
                    <a:pt x="507365" y="151003"/>
                    <a:pt x="489712" y="115443"/>
                    <a:pt x="467741" y="75565"/>
                  </a:cubicBezTo>
                  <a:cubicBezTo>
                    <a:pt x="401574" y="115570"/>
                    <a:pt x="335407" y="151130"/>
                    <a:pt x="273558" y="186563"/>
                  </a:cubicBezTo>
                  <a:cubicBezTo>
                    <a:pt x="207391" y="222123"/>
                    <a:pt x="141224" y="262128"/>
                    <a:pt x="75057" y="302006"/>
                  </a:cubicBezTo>
                  <a:cubicBezTo>
                    <a:pt x="97155" y="342011"/>
                    <a:pt x="114808" y="377571"/>
                    <a:pt x="136779" y="42189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4915880" y="3488400"/>
            <a:ext cx="55080" cy="559980"/>
            <a:chOff x="0" y="0"/>
            <a:chExt cx="73440" cy="74664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73533" cy="746633"/>
            </a:xfrm>
            <a:custGeom>
              <a:avLst/>
              <a:gdLst/>
              <a:ahLst/>
              <a:cxnLst/>
              <a:rect l="l" t="t" r="r" b="b"/>
              <a:pathLst>
                <a:path w="73533" h="746633">
                  <a:moveTo>
                    <a:pt x="4953" y="366649"/>
                  </a:moveTo>
                  <a:cubicBezTo>
                    <a:pt x="4953" y="265049"/>
                    <a:pt x="4953" y="167894"/>
                    <a:pt x="4953" y="66167"/>
                  </a:cubicBezTo>
                  <a:cubicBezTo>
                    <a:pt x="4953" y="48514"/>
                    <a:pt x="4953" y="30861"/>
                    <a:pt x="9906" y="17526"/>
                  </a:cubicBezTo>
                  <a:cubicBezTo>
                    <a:pt x="14732" y="8890"/>
                    <a:pt x="29337" y="0"/>
                    <a:pt x="34290" y="0"/>
                  </a:cubicBezTo>
                  <a:cubicBezTo>
                    <a:pt x="44069" y="0"/>
                    <a:pt x="58801" y="8890"/>
                    <a:pt x="63627" y="17653"/>
                  </a:cubicBezTo>
                  <a:cubicBezTo>
                    <a:pt x="68580" y="30861"/>
                    <a:pt x="68580" y="48641"/>
                    <a:pt x="68580" y="66294"/>
                  </a:cubicBezTo>
                  <a:cubicBezTo>
                    <a:pt x="73533" y="269494"/>
                    <a:pt x="73533" y="472694"/>
                    <a:pt x="68580" y="676021"/>
                  </a:cubicBezTo>
                  <a:cubicBezTo>
                    <a:pt x="68580" y="680466"/>
                    <a:pt x="73533" y="689229"/>
                    <a:pt x="68580" y="693674"/>
                  </a:cubicBezTo>
                  <a:cubicBezTo>
                    <a:pt x="58801" y="711327"/>
                    <a:pt x="44069" y="728980"/>
                    <a:pt x="34290" y="746633"/>
                  </a:cubicBezTo>
                  <a:cubicBezTo>
                    <a:pt x="24511" y="728980"/>
                    <a:pt x="4953" y="711327"/>
                    <a:pt x="4953" y="693674"/>
                  </a:cubicBezTo>
                  <a:cubicBezTo>
                    <a:pt x="0" y="583184"/>
                    <a:pt x="4953" y="477139"/>
                    <a:pt x="4953" y="36677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5058980" y="3488400"/>
            <a:ext cx="43740" cy="559980"/>
            <a:chOff x="0" y="0"/>
            <a:chExt cx="58320" cy="74664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58420" cy="746633"/>
            </a:xfrm>
            <a:custGeom>
              <a:avLst/>
              <a:gdLst/>
              <a:ahLst/>
              <a:cxnLst/>
              <a:rect l="l" t="t" r="r" b="b"/>
              <a:pathLst>
                <a:path w="58420" h="746633">
                  <a:moveTo>
                    <a:pt x="58293" y="375539"/>
                  </a:moveTo>
                  <a:cubicBezTo>
                    <a:pt x="58293" y="481584"/>
                    <a:pt x="58293" y="583184"/>
                    <a:pt x="54102" y="689229"/>
                  </a:cubicBezTo>
                  <a:cubicBezTo>
                    <a:pt x="54102" y="706882"/>
                    <a:pt x="37465" y="724535"/>
                    <a:pt x="29083" y="746633"/>
                  </a:cubicBezTo>
                  <a:cubicBezTo>
                    <a:pt x="20828" y="728980"/>
                    <a:pt x="0" y="711327"/>
                    <a:pt x="0" y="693674"/>
                  </a:cubicBezTo>
                  <a:cubicBezTo>
                    <a:pt x="0" y="477139"/>
                    <a:pt x="0" y="265049"/>
                    <a:pt x="0" y="48641"/>
                  </a:cubicBezTo>
                  <a:cubicBezTo>
                    <a:pt x="0" y="30988"/>
                    <a:pt x="16637" y="17653"/>
                    <a:pt x="29210" y="0"/>
                  </a:cubicBezTo>
                  <a:cubicBezTo>
                    <a:pt x="37592" y="17653"/>
                    <a:pt x="54229" y="35306"/>
                    <a:pt x="54229" y="52959"/>
                  </a:cubicBezTo>
                  <a:cubicBezTo>
                    <a:pt x="58420" y="159004"/>
                    <a:pt x="58420" y="269494"/>
                    <a:pt x="58420" y="37541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5179400" y="3488400"/>
            <a:ext cx="43740" cy="559980"/>
            <a:chOff x="0" y="0"/>
            <a:chExt cx="58320" cy="74664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58293" cy="746760"/>
            </a:xfrm>
            <a:custGeom>
              <a:avLst/>
              <a:gdLst/>
              <a:ahLst/>
              <a:cxnLst/>
              <a:rect l="l" t="t" r="r" b="b"/>
              <a:pathLst>
                <a:path w="58293" h="746760">
                  <a:moveTo>
                    <a:pt x="3937" y="375539"/>
                  </a:moveTo>
                  <a:cubicBezTo>
                    <a:pt x="3937" y="269494"/>
                    <a:pt x="3937" y="163449"/>
                    <a:pt x="3937" y="57404"/>
                  </a:cubicBezTo>
                  <a:cubicBezTo>
                    <a:pt x="7747" y="35306"/>
                    <a:pt x="19431" y="17653"/>
                    <a:pt x="27178" y="0"/>
                  </a:cubicBezTo>
                  <a:cubicBezTo>
                    <a:pt x="38862" y="17653"/>
                    <a:pt x="58293" y="39751"/>
                    <a:pt x="58293" y="57404"/>
                  </a:cubicBezTo>
                  <a:cubicBezTo>
                    <a:pt x="58293" y="265049"/>
                    <a:pt x="58293" y="472694"/>
                    <a:pt x="58293" y="684784"/>
                  </a:cubicBezTo>
                  <a:cubicBezTo>
                    <a:pt x="58293" y="693674"/>
                    <a:pt x="58293" y="706882"/>
                    <a:pt x="54356" y="715772"/>
                  </a:cubicBezTo>
                  <a:cubicBezTo>
                    <a:pt x="50419" y="724662"/>
                    <a:pt x="38862" y="733425"/>
                    <a:pt x="30988" y="746760"/>
                  </a:cubicBezTo>
                  <a:cubicBezTo>
                    <a:pt x="23368" y="733425"/>
                    <a:pt x="7747" y="724535"/>
                    <a:pt x="7747" y="715772"/>
                  </a:cubicBezTo>
                  <a:cubicBezTo>
                    <a:pt x="0" y="693674"/>
                    <a:pt x="3937" y="671576"/>
                    <a:pt x="3937" y="649478"/>
                  </a:cubicBezTo>
                  <a:cubicBezTo>
                    <a:pt x="3937" y="556641"/>
                    <a:pt x="3937" y="463931"/>
                    <a:pt x="3937" y="37553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5311160" y="3488400"/>
            <a:ext cx="55080" cy="559980"/>
            <a:chOff x="0" y="0"/>
            <a:chExt cx="73440" cy="74664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73533" cy="746633"/>
            </a:xfrm>
            <a:custGeom>
              <a:avLst/>
              <a:gdLst/>
              <a:ahLst/>
              <a:cxnLst/>
              <a:rect l="l" t="t" r="r" b="b"/>
              <a:pathLst>
                <a:path w="73533" h="746633">
                  <a:moveTo>
                    <a:pt x="68580" y="371094"/>
                  </a:moveTo>
                  <a:cubicBezTo>
                    <a:pt x="68580" y="472694"/>
                    <a:pt x="68580" y="569849"/>
                    <a:pt x="68580" y="667131"/>
                  </a:cubicBezTo>
                  <a:cubicBezTo>
                    <a:pt x="68580" y="684784"/>
                    <a:pt x="73533" y="698119"/>
                    <a:pt x="68580" y="711327"/>
                  </a:cubicBezTo>
                  <a:cubicBezTo>
                    <a:pt x="58801" y="724535"/>
                    <a:pt x="44069" y="733425"/>
                    <a:pt x="34290" y="746633"/>
                  </a:cubicBezTo>
                  <a:cubicBezTo>
                    <a:pt x="24511" y="733425"/>
                    <a:pt x="9779" y="724535"/>
                    <a:pt x="4953" y="711327"/>
                  </a:cubicBezTo>
                  <a:cubicBezTo>
                    <a:pt x="127" y="698119"/>
                    <a:pt x="0" y="680339"/>
                    <a:pt x="0" y="667131"/>
                  </a:cubicBezTo>
                  <a:cubicBezTo>
                    <a:pt x="0" y="468249"/>
                    <a:pt x="0" y="265049"/>
                    <a:pt x="0" y="66294"/>
                  </a:cubicBezTo>
                  <a:cubicBezTo>
                    <a:pt x="0" y="52959"/>
                    <a:pt x="0" y="39751"/>
                    <a:pt x="4953" y="30988"/>
                  </a:cubicBezTo>
                  <a:cubicBezTo>
                    <a:pt x="9779" y="17653"/>
                    <a:pt x="24511" y="8890"/>
                    <a:pt x="34290" y="0"/>
                  </a:cubicBezTo>
                  <a:cubicBezTo>
                    <a:pt x="44069" y="8890"/>
                    <a:pt x="63627" y="17653"/>
                    <a:pt x="68580" y="30988"/>
                  </a:cubicBezTo>
                  <a:cubicBezTo>
                    <a:pt x="73533" y="57531"/>
                    <a:pt x="68580" y="88392"/>
                    <a:pt x="68580" y="119380"/>
                  </a:cubicBezTo>
                  <a:cubicBezTo>
                    <a:pt x="68580" y="203327"/>
                    <a:pt x="68580" y="287274"/>
                    <a:pt x="68580" y="37122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5399180" y="3181140"/>
            <a:ext cx="175500" cy="175500"/>
            <a:chOff x="0" y="0"/>
            <a:chExt cx="234000" cy="2340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34061" cy="234061"/>
            </a:xfrm>
            <a:custGeom>
              <a:avLst/>
              <a:gdLst/>
              <a:ahLst/>
              <a:cxnLst/>
              <a:rect l="l" t="t" r="r" b="b"/>
              <a:pathLst>
                <a:path w="234061" h="234061">
                  <a:moveTo>
                    <a:pt x="234061" y="119253"/>
                  </a:moveTo>
                  <a:cubicBezTo>
                    <a:pt x="234061" y="181102"/>
                    <a:pt x="180086" y="234061"/>
                    <a:pt x="117094" y="234061"/>
                  </a:cubicBezTo>
                  <a:cubicBezTo>
                    <a:pt x="54102" y="234061"/>
                    <a:pt x="0" y="176657"/>
                    <a:pt x="0" y="114808"/>
                  </a:cubicBezTo>
                  <a:cubicBezTo>
                    <a:pt x="0" y="57404"/>
                    <a:pt x="58547" y="0"/>
                    <a:pt x="116967" y="4445"/>
                  </a:cubicBezTo>
                  <a:cubicBezTo>
                    <a:pt x="179959" y="4445"/>
                    <a:pt x="233934" y="57404"/>
                    <a:pt x="233934" y="119253"/>
                  </a:cubicBezTo>
                  <a:close/>
                  <a:moveTo>
                    <a:pt x="107950" y="180975"/>
                  </a:moveTo>
                  <a:cubicBezTo>
                    <a:pt x="116967" y="180975"/>
                    <a:pt x="125984" y="180975"/>
                    <a:pt x="135001" y="180975"/>
                  </a:cubicBezTo>
                  <a:cubicBezTo>
                    <a:pt x="148463" y="158877"/>
                    <a:pt x="175514" y="136779"/>
                    <a:pt x="170942" y="114808"/>
                  </a:cubicBezTo>
                  <a:cubicBezTo>
                    <a:pt x="166497" y="97155"/>
                    <a:pt x="135001" y="70612"/>
                    <a:pt x="112395" y="66294"/>
                  </a:cubicBezTo>
                  <a:cubicBezTo>
                    <a:pt x="76454" y="57404"/>
                    <a:pt x="53848" y="88392"/>
                    <a:pt x="62865" y="123698"/>
                  </a:cubicBezTo>
                  <a:cubicBezTo>
                    <a:pt x="67310" y="145796"/>
                    <a:pt x="89916" y="163449"/>
                    <a:pt x="107823" y="18110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4707440" y="3181140"/>
            <a:ext cx="175500" cy="175500"/>
            <a:chOff x="0" y="0"/>
            <a:chExt cx="234000" cy="2340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233934" cy="233934"/>
            </a:xfrm>
            <a:custGeom>
              <a:avLst/>
              <a:gdLst/>
              <a:ahLst/>
              <a:cxnLst/>
              <a:rect l="l" t="t" r="r" b="b"/>
              <a:pathLst>
                <a:path w="233934" h="233934">
                  <a:moveTo>
                    <a:pt x="0" y="112522"/>
                  </a:moveTo>
                  <a:cubicBezTo>
                    <a:pt x="0" y="49530"/>
                    <a:pt x="53975" y="0"/>
                    <a:pt x="116967" y="0"/>
                  </a:cubicBezTo>
                  <a:cubicBezTo>
                    <a:pt x="175514" y="0"/>
                    <a:pt x="233934" y="53975"/>
                    <a:pt x="233934" y="116967"/>
                  </a:cubicBezTo>
                  <a:cubicBezTo>
                    <a:pt x="233934" y="179959"/>
                    <a:pt x="175387" y="233934"/>
                    <a:pt x="112395" y="233934"/>
                  </a:cubicBezTo>
                  <a:cubicBezTo>
                    <a:pt x="49530" y="229489"/>
                    <a:pt x="0" y="179959"/>
                    <a:pt x="0" y="112522"/>
                  </a:cubicBezTo>
                  <a:close/>
                  <a:moveTo>
                    <a:pt x="103505" y="179959"/>
                  </a:moveTo>
                  <a:cubicBezTo>
                    <a:pt x="107950" y="179959"/>
                    <a:pt x="116967" y="179959"/>
                    <a:pt x="125984" y="179959"/>
                  </a:cubicBezTo>
                  <a:cubicBezTo>
                    <a:pt x="144018" y="161925"/>
                    <a:pt x="166497" y="144018"/>
                    <a:pt x="170942" y="121412"/>
                  </a:cubicBezTo>
                  <a:cubicBezTo>
                    <a:pt x="175387" y="85471"/>
                    <a:pt x="157480" y="62865"/>
                    <a:pt x="116967" y="58420"/>
                  </a:cubicBezTo>
                  <a:cubicBezTo>
                    <a:pt x="81026" y="58420"/>
                    <a:pt x="53975" y="80899"/>
                    <a:pt x="58420" y="116967"/>
                  </a:cubicBezTo>
                  <a:cubicBezTo>
                    <a:pt x="62865" y="139446"/>
                    <a:pt x="85471" y="157480"/>
                    <a:pt x="103378" y="17995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4970960" y="3356640"/>
            <a:ext cx="340200" cy="43740"/>
            <a:chOff x="0" y="0"/>
            <a:chExt cx="453600" cy="5832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453644" cy="58293"/>
            </a:xfrm>
            <a:custGeom>
              <a:avLst/>
              <a:gdLst/>
              <a:ahLst/>
              <a:cxnLst/>
              <a:rect l="l" t="t" r="r" b="b"/>
              <a:pathLst>
                <a:path w="453644" h="58293">
                  <a:moveTo>
                    <a:pt x="224536" y="58293"/>
                  </a:moveTo>
                  <a:cubicBezTo>
                    <a:pt x="162941" y="58293"/>
                    <a:pt x="101219" y="58293"/>
                    <a:pt x="39624" y="58293"/>
                  </a:cubicBezTo>
                  <a:cubicBezTo>
                    <a:pt x="26416" y="58293"/>
                    <a:pt x="13208" y="35941"/>
                    <a:pt x="0" y="26924"/>
                  </a:cubicBezTo>
                  <a:cubicBezTo>
                    <a:pt x="13208" y="17907"/>
                    <a:pt x="26416" y="0"/>
                    <a:pt x="39624" y="0"/>
                  </a:cubicBezTo>
                  <a:cubicBezTo>
                    <a:pt x="162941" y="0"/>
                    <a:pt x="286258" y="0"/>
                    <a:pt x="414020" y="0"/>
                  </a:cubicBezTo>
                  <a:cubicBezTo>
                    <a:pt x="427228" y="4445"/>
                    <a:pt x="440436" y="22479"/>
                    <a:pt x="453644" y="31369"/>
                  </a:cubicBezTo>
                  <a:cubicBezTo>
                    <a:pt x="440436" y="40386"/>
                    <a:pt x="427228" y="58293"/>
                    <a:pt x="414020" y="58293"/>
                  </a:cubicBezTo>
                  <a:cubicBezTo>
                    <a:pt x="347980" y="58293"/>
                    <a:pt x="286258" y="58293"/>
                    <a:pt x="224663" y="5829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6695180" y="1512000"/>
            <a:ext cx="131760" cy="175500"/>
            <a:chOff x="0" y="0"/>
            <a:chExt cx="175680" cy="2340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75641" cy="233934"/>
            </a:xfrm>
            <a:custGeom>
              <a:avLst/>
              <a:gdLst/>
              <a:ahLst/>
              <a:cxnLst/>
              <a:rect l="l" t="t" r="r" b="b"/>
              <a:pathLst>
                <a:path w="175641" h="233934">
                  <a:moveTo>
                    <a:pt x="117094" y="128016"/>
                  </a:moveTo>
                  <a:cubicBezTo>
                    <a:pt x="117094" y="141224"/>
                    <a:pt x="121539" y="172212"/>
                    <a:pt x="117094" y="198628"/>
                  </a:cubicBezTo>
                  <a:cubicBezTo>
                    <a:pt x="117094" y="211836"/>
                    <a:pt x="99060" y="220726"/>
                    <a:pt x="90043" y="233934"/>
                  </a:cubicBezTo>
                  <a:cubicBezTo>
                    <a:pt x="76581" y="220726"/>
                    <a:pt x="58547" y="211836"/>
                    <a:pt x="58547" y="198628"/>
                  </a:cubicBezTo>
                  <a:cubicBezTo>
                    <a:pt x="54102" y="172085"/>
                    <a:pt x="58547" y="141224"/>
                    <a:pt x="45085" y="119126"/>
                  </a:cubicBezTo>
                  <a:cubicBezTo>
                    <a:pt x="31496" y="105918"/>
                    <a:pt x="13462" y="92710"/>
                    <a:pt x="0" y="75057"/>
                  </a:cubicBezTo>
                  <a:cubicBezTo>
                    <a:pt x="27051" y="48514"/>
                    <a:pt x="63119" y="0"/>
                    <a:pt x="85598" y="0"/>
                  </a:cubicBezTo>
                  <a:cubicBezTo>
                    <a:pt x="121666" y="4445"/>
                    <a:pt x="148717" y="52959"/>
                    <a:pt x="175641" y="83947"/>
                  </a:cubicBezTo>
                  <a:cubicBezTo>
                    <a:pt x="162179" y="92837"/>
                    <a:pt x="148590" y="106045"/>
                    <a:pt x="117094" y="12814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6234020" y="2324700"/>
            <a:ext cx="164700" cy="109620"/>
            <a:chOff x="0" y="0"/>
            <a:chExt cx="219600" cy="14616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19583" cy="146177"/>
            </a:xfrm>
            <a:custGeom>
              <a:avLst/>
              <a:gdLst/>
              <a:ahLst/>
              <a:cxnLst/>
              <a:rect l="l" t="t" r="r" b="b"/>
              <a:pathLst>
                <a:path w="219583" h="146177">
                  <a:moveTo>
                    <a:pt x="133477" y="91821"/>
                  </a:moveTo>
                  <a:cubicBezTo>
                    <a:pt x="137795" y="104394"/>
                    <a:pt x="142113" y="121031"/>
                    <a:pt x="142113" y="137795"/>
                  </a:cubicBezTo>
                  <a:cubicBezTo>
                    <a:pt x="124841" y="141986"/>
                    <a:pt x="103378" y="146177"/>
                    <a:pt x="86106" y="141986"/>
                  </a:cubicBezTo>
                  <a:cubicBezTo>
                    <a:pt x="4318" y="125222"/>
                    <a:pt x="0" y="121158"/>
                    <a:pt x="25781" y="50165"/>
                  </a:cubicBezTo>
                  <a:cubicBezTo>
                    <a:pt x="30099" y="33401"/>
                    <a:pt x="43053" y="8382"/>
                    <a:pt x="56007" y="4191"/>
                  </a:cubicBezTo>
                  <a:cubicBezTo>
                    <a:pt x="68961" y="0"/>
                    <a:pt x="90424" y="16764"/>
                    <a:pt x="94742" y="20955"/>
                  </a:cubicBezTo>
                  <a:cubicBezTo>
                    <a:pt x="133477" y="20955"/>
                    <a:pt x="189484" y="4191"/>
                    <a:pt x="193802" y="16764"/>
                  </a:cubicBezTo>
                  <a:cubicBezTo>
                    <a:pt x="219583" y="66929"/>
                    <a:pt x="150749" y="58547"/>
                    <a:pt x="133477" y="9194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7134200" y="2324700"/>
            <a:ext cx="142560" cy="120960"/>
            <a:chOff x="0" y="0"/>
            <a:chExt cx="190080" cy="16128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89992" cy="161163"/>
            </a:xfrm>
            <a:custGeom>
              <a:avLst/>
              <a:gdLst/>
              <a:ahLst/>
              <a:cxnLst/>
              <a:rect l="l" t="t" r="r" b="b"/>
              <a:pathLst>
                <a:path w="189992" h="161163">
                  <a:moveTo>
                    <a:pt x="61849" y="107569"/>
                  </a:moveTo>
                  <a:cubicBezTo>
                    <a:pt x="39751" y="71628"/>
                    <a:pt x="17653" y="44831"/>
                    <a:pt x="0" y="17907"/>
                  </a:cubicBezTo>
                  <a:cubicBezTo>
                    <a:pt x="30988" y="17907"/>
                    <a:pt x="61849" y="17907"/>
                    <a:pt x="97282" y="22352"/>
                  </a:cubicBezTo>
                  <a:cubicBezTo>
                    <a:pt x="92837" y="22352"/>
                    <a:pt x="92837" y="26797"/>
                    <a:pt x="92837" y="31369"/>
                  </a:cubicBezTo>
                  <a:cubicBezTo>
                    <a:pt x="110490" y="22352"/>
                    <a:pt x="128143" y="9017"/>
                    <a:pt x="150241" y="0"/>
                  </a:cubicBezTo>
                  <a:cubicBezTo>
                    <a:pt x="163449" y="35814"/>
                    <a:pt x="181229" y="67183"/>
                    <a:pt x="185547" y="102997"/>
                  </a:cubicBezTo>
                  <a:cubicBezTo>
                    <a:pt x="189992" y="112014"/>
                    <a:pt x="163449" y="134366"/>
                    <a:pt x="150241" y="143256"/>
                  </a:cubicBezTo>
                  <a:cubicBezTo>
                    <a:pt x="137033" y="152146"/>
                    <a:pt x="123698" y="156718"/>
                    <a:pt x="106045" y="156718"/>
                  </a:cubicBezTo>
                  <a:cubicBezTo>
                    <a:pt x="92837" y="156718"/>
                    <a:pt x="66294" y="161163"/>
                    <a:pt x="61849" y="152273"/>
                  </a:cubicBezTo>
                  <a:cubicBezTo>
                    <a:pt x="52959" y="138811"/>
                    <a:pt x="61849" y="116459"/>
                    <a:pt x="61849" y="10744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5014700" y="3269160"/>
            <a:ext cx="252720" cy="43740"/>
            <a:chOff x="0" y="0"/>
            <a:chExt cx="336960" cy="5832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336931" cy="58420"/>
            </a:xfrm>
            <a:custGeom>
              <a:avLst/>
              <a:gdLst/>
              <a:ahLst/>
              <a:cxnLst/>
              <a:rect l="l" t="t" r="r" b="b"/>
              <a:pathLst>
                <a:path w="336931" h="58420">
                  <a:moveTo>
                    <a:pt x="161925" y="58293"/>
                  </a:moveTo>
                  <a:cubicBezTo>
                    <a:pt x="122555" y="58293"/>
                    <a:pt x="78740" y="58293"/>
                    <a:pt x="39370" y="58293"/>
                  </a:cubicBezTo>
                  <a:cubicBezTo>
                    <a:pt x="26289" y="54102"/>
                    <a:pt x="13081" y="41656"/>
                    <a:pt x="0" y="33274"/>
                  </a:cubicBezTo>
                  <a:cubicBezTo>
                    <a:pt x="13081" y="25019"/>
                    <a:pt x="26289" y="4191"/>
                    <a:pt x="39370" y="4191"/>
                  </a:cubicBezTo>
                  <a:cubicBezTo>
                    <a:pt x="126873" y="0"/>
                    <a:pt x="210058" y="4191"/>
                    <a:pt x="297561" y="4191"/>
                  </a:cubicBezTo>
                  <a:cubicBezTo>
                    <a:pt x="310642" y="4191"/>
                    <a:pt x="323850" y="20828"/>
                    <a:pt x="336931" y="29210"/>
                  </a:cubicBezTo>
                  <a:cubicBezTo>
                    <a:pt x="323850" y="37592"/>
                    <a:pt x="310642" y="54229"/>
                    <a:pt x="297561" y="58420"/>
                  </a:cubicBezTo>
                  <a:cubicBezTo>
                    <a:pt x="253746" y="58420"/>
                    <a:pt x="205613" y="58420"/>
                    <a:pt x="161925" y="584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5300360" y="2181600"/>
            <a:ext cx="131760" cy="43740"/>
            <a:chOff x="0" y="0"/>
            <a:chExt cx="175680" cy="5832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75641" cy="58420"/>
            </a:xfrm>
            <a:custGeom>
              <a:avLst/>
              <a:gdLst/>
              <a:ahLst/>
              <a:cxnLst/>
              <a:rect l="l" t="t" r="r" b="b"/>
              <a:pathLst>
                <a:path w="175641" h="58420">
                  <a:moveTo>
                    <a:pt x="90043" y="54483"/>
                  </a:moveTo>
                  <a:cubicBezTo>
                    <a:pt x="67564" y="54483"/>
                    <a:pt x="44958" y="58420"/>
                    <a:pt x="22479" y="54483"/>
                  </a:cubicBezTo>
                  <a:cubicBezTo>
                    <a:pt x="13462" y="50546"/>
                    <a:pt x="0" y="35052"/>
                    <a:pt x="0" y="27178"/>
                  </a:cubicBezTo>
                  <a:cubicBezTo>
                    <a:pt x="0" y="19304"/>
                    <a:pt x="13462" y="3937"/>
                    <a:pt x="22479" y="3937"/>
                  </a:cubicBezTo>
                  <a:cubicBezTo>
                    <a:pt x="58547" y="0"/>
                    <a:pt x="99060" y="0"/>
                    <a:pt x="135128" y="3937"/>
                  </a:cubicBezTo>
                  <a:cubicBezTo>
                    <a:pt x="148590" y="3937"/>
                    <a:pt x="162179" y="19431"/>
                    <a:pt x="175641" y="27305"/>
                  </a:cubicBezTo>
                  <a:cubicBezTo>
                    <a:pt x="162179" y="35052"/>
                    <a:pt x="148590" y="46736"/>
                    <a:pt x="130556" y="54483"/>
                  </a:cubicBezTo>
                  <a:cubicBezTo>
                    <a:pt x="121539" y="58420"/>
                    <a:pt x="103505" y="54483"/>
                    <a:pt x="90043" y="5448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5267420" y="1479060"/>
            <a:ext cx="98820" cy="120960"/>
            <a:chOff x="0" y="0"/>
            <a:chExt cx="131760" cy="16128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31826" cy="161290"/>
            </a:xfrm>
            <a:custGeom>
              <a:avLst/>
              <a:gdLst/>
              <a:ahLst/>
              <a:cxnLst/>
              <a:rect l="l" t="t" r="r" b="b"/>
              <a:pathLst>
                <a:path w="131826" h="161290">
                  <a:moveTo>
                    <a:pt x="68199" y="0"/>
                  </a:moveTo>
                  <a:cubicBezTo>
                    <a:pt x="95504" y="32258"/>
                    <a:pt x="113665" y="55245"/>
                    <a:pt x="131826" y="82931"/>
                  </a:cubicBezTo>
                  <a:cubicBezTo>
                    <a:pt x="131826" y="87503"/>
                    <a:pt x="113665" y="101346"/>
                    <a:pt x="104521" y="115189"/>
                  </a:cubicBezTo>
                  <a:cubicBezTo>
                    <a:pt x="81788" y="55245"/>
                    <a:pt x="9144" y="161290"/>
                    <a:pt x="0" y="82931"/>
                  </a:cubicBezTo>
                  <a:cubicBezTo>
                    <a:pt x="0" y="59944"/>
                    <a:pt x="36322" y="32258"/>
                    <a:pt x="6819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5487200" y="2137860"/>
            <a:ext cx="88020" cy="88020"/>
            <a:chOff x="0" y="0"/>
            <a:chExt cx="117360" cy="11736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17348" cy="117348"/>
            </a:xfrm>
            <a:custGeom>
              <a:avLst/>
              <a:gdLst/>
              <a:ahLst/>
              <a:cxnLst/>
              <a:rect l="l" t="t" r="r" b="b"/>
              <a:pathLst>
                <a:path w="117348" h="117348">
                  <a:moveTo>
                    <a:pt x="117348" y="37719"/>
                  </a:moveTo>
                  <a:cubicBezTo>
                    <a:pt x="117348" y="100584"/>
                    <a:pt x="98552" y="117348"/>
                    <a:pt x="37592" y="108966"/>
                  </a:cubicBezTo>
                  <a:cubicBezTo>
                    <a:pt x="23495" y="104775"/>
                    <a:pt x="14097" y="92202"/>
                    <a:pt x="0" y="83820"/>
                  </a:cubicBezTo>
                  <a:cubicBezTo>
                    <a:pt x="9398" y="71247"/>
                    <a:pt x="18796" y="62865"/>
                    <a:pt x="32893" y="54483"/>
                  </a:cubicBezTo>
                  <a:cubicBezTo>
                    <a:pt x="37592" y="46101"/>
                    <a:pt x="46990" y="41910"/>
                    <a:pt x="56388" y="37719"/>
                  </a:cubicBezTo>
                  <a:cubicBezTo>
                    <a:pt x="65659" y="25146"/>
                    <a:pt x="79756" y="12573"/>
                    <a:pt x="89154" y="0"/>
                  </a:cubicBezTo>
                  <a:cubicBezTo>
                    <a:pt x="103251" y="16764"/>
                    <a:pt x="112649" y="33528"/>
                    <a:pt x="117348" y="377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5377040" y="1577880"/>
            <a:ext cx="88020" cy="98820"/>
            <a:chOff x="0" y="0"/>
            <a:chExt cx="117360" cy="13176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17348" cy="131826"/>
            </a:xfrm>
            <a:custGeom>
              <a:avLst/>
              <a:gdLst/>
              <a:ahLst/>
              <a:cxnLst/>
              <a:rect l="l" t="t" r="r" b="b"/>
              <a:pathLst>
                <a:path w="117348" h="131826">
                  <a:moveTo>
                    <a:pt x="36449" y="0"/>
                  </a:moveTo>
                  <a:cubicBezTo>
                    <a:pt x="60706" y="35179"/>
                    <a:pt x="89027" y="74676"/>
                    <a:pt x="117348" y="109855"/>
                  </a:cubicBezTo>
                  <a:cubicBezTo>
                    <a:pt x="101219" y="118618"/>
                    <a:pt x="80899" y="131826"/>
                    <a:pt x="76835" y="127381"/>
                  </a:cubicBezTo>
                  <a:cubicBezTo>
                    <a:pt x="52578" y="105410"/>
                    <a:pt x="28321" y="78994"/>
                    <a:pt x="8128" y="48260"/>
                  </a:cubicBezTo>
                  <a:cubicBezTo>
                    <a:pt x="0" y="39497"/>
                    <a:pt x="12192" y="21971"/>
                    <a:pt x="16129" y="4445"/>
                  </a:cubicBezTo>
                  <a:cubicBezTo>
                    <a:pt x="24257" y="4445"/>
                    <a:pt x="28321" y="0"/>
                    <a:pt x="3644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5058980" y="1687500"/>
            <a:ext cx="88020" cy="98820"/>
            <a:chOff x="0" y="0"/>
            <a:chExt cx="117360" cy="13176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17475" cy="131699"/>
            </a:xfrm>
            <a:custGeom>
              <a:avLst/>
              <a:gdLst/>
              <a:ahLst/>
              <a:cxnLst/>
              <a:rect l="l" t="t" r="r" b="b"/>
              <a:pathLst>
                <a:path w="117475" h="131699">
                  <a:moveTo>
                    <a:pt x="117348" y="36322"/>
                  </a:moveTo>
                  <a:cubicBezTo>
                    <a:pt x="89027" y="68072"/>
                    <a:pt x="56642" y="99949"/>
                    <a:pt x="24257" y="131699"/>
                  </a:cubicBezTo>
                  <a:cubicBezTo>
                    <a:pt x="16129" y="118110"/>
                    <a:pt x="0" y="95377"/>
                    <a:pt x="4064" y="90932"/>
                  </a:cubicBezTo>
                  <a:cubicBezTo>
                    <a:pt x="24257" y="59055"/>
                    <a:pt x="48514" y="31750"/>
                    <a:pt x="72898" y="9144"/>
                  </a:cubicBezTo>
                  <a:cubicBezTo>
                    <a:pt x="81026" y="0"/>
                    <a:pt x="101219" y="13716"/>
                    <a:pt x="113411" y="13716"/>
                  </a:cubicBezTo>
                  <a:cubicBezTo>
                    <a:pt x="117475" y="22860"/>
                    <a:pt x="117475" y="27305"/>
                    <a:pt x="117475" y="3644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5256620" y="1819260"/>
            <a:ext cx="109620" cy="65880"/>
            <a:chOff x="0" y="0"/>
            <a:chExt cx="146160" cy="8784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46177" cy="87884"/>
            </a:xfrm>
            <a:custGeom>
              <a:avLst/>
              <a:gdLst/>
              <a:ahLst/>
              <a:cxnLst/>
              <a:rect l="l" t="t" r="r" b="b"/>
              <a:pathLst>
                <a:path w="146177" h="87884">
                  <a:moveTo>
                    <a:pt x="70993" y="0"/>
                  </a:moveTo>
                  <a:cubicBezTo>
                    <a:pt x="104394" y="17526"/>
                    <a:pt x="146177" y="35179"/>
                    <a:pt x="146177" y="43942"/>
                  </a:cubicBezTo>
                  <a:cubicBezTo>
                    <a:pt x="137795" y="87884"/>
                    <a:pt x="100203" y="70231"/>
                    <a:pt x="70993" y="70231"/>
                  </a:cubicBezTo>
                  <a:cubicBezTo>
                    <a:pt x="45974" y="70231"/>
                    <a:pt x="25019" y="52705"/>
                    <a:pt x="0" y="43942"/>
                  </a:cubicBezTo>
                  <a:cubicBezTo>
                    <a:pt x="20828" y="30734"/>
                    <a:pt x="45974" y="17526"/>
                    <a:pt x="7099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5091920" y="1819260"/>
            <a:ext cx="120960" cy="76680"/>
            <a:chOff x="0" y="0"/>
            <a:chExt cx="161280" cy="10224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61290" cy="102235"/>
            </a:xfrm>
            <a:custGeom>
              <a:avLst/>
              <a:gdLst/>
              <a:ahLst/>
              <a:cxnLst/>
              <a:rect l="l" t="t" r="r" b="b"/>
              <a:pathLst>
                <a:path w="161290" h="102235">
                  <a:moveTo>
                    <a:pt x="85090" y="0"/>
                  </a:moveTo>
                  <a:cubicBezTo>
                    <a:pt x="116459" y="19431"/>
                    <a:pt x="161290" y="34036"/>
                    <a:pt x="161290" y="48641"/>
                  </a:cubicBezTo>
                  <a:cubicBezTo>
                    <a:pt x="152273" y="97282"/>
                    <a:pt x="112014" y="77851"/>
                    <a:pt x="85090" y="77851"/>
                  </a:cubicBezTo>
                  <a:cubicBezTo>
                    <a:pt x="53721" y="77851"/>
                    <a:pt x="8890" y="102235"/>
                    <a:pt x="4445" y="48641"/>
                  </a:cubicBezTo>
                  <a:cubicBezTo>
                    <a:pt x="0" y="38989"/>
                    <a:pt x="53721" y="19431"/>
                    <a:pt x="8509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5157800" y="1577880"/>
            <a:ext cx="98820" cy="98820"/>
            <a:chOff x="0" y="0"/>
            <a:chExt cx="131760" cy="131760"/>
          </a:xfrm>
        </p:grpSpPr>
        <p:sp>
          <p:nvSpPr>
            <p:cNvPr id="85" name="Freeform 85"/>
            <p:cNvSpPr/>
            <p:nvPr/>
          </p:nvSpPr>
          <p:spPr>
            <a:xfrm>
              <a:off x="-127" y="0"/>
              <a:ext cx="131826" cy="131699"/>
            </a:xfrm>
            <a:custGeom>
              <a:avLst/>
              <a:gdLst/>
              <a:ahLst/>
              <a:cxnLst/>
              <a:rect l="l" t="t" r="r" b="b"/>
              <a:pathLst>
                <a:path w="131826" h="131699">
                  <a:moveTo>
                    <a:pt x="131826" y="36322"/>
                  </a:moveTo>
                  <a:cubicBezTo>
                    <a:pt x="100076" y="68072"/>
                    <a:pt x="68199" y="99949"/>
                    <a:pt x="31877" y="131699"/>
                  </a:cubicBezTo>
                  <a:cubicBezTo>
                    <a:pt x="27305" y="131699"/>
                    <a:pt x="9144" y="127127"/>
                    <a:pt x="4572" y="118110"/>
                  </a:cubicBezTo>
                  <a:cubicBezTo>
                    <a:pt x="0" y="109093"/>
                    <a:pt x="127" y="90932"/>
                    <a:pt x="4699" y="86360"/>
                  </a:cubicBezTo>
                  <a:cubicBezTo>
                    <a:pt x="27432" y="59055"/>
                    <a:pt x="50165" y="31750"/>
                    <a:pt x="77343" y="9144"/>
                  </a:cubicBezTo>
                  <a:cubicBezTo>
                    <a:pt x="86487" y="0"/>
                    <a:pt x="100076" y="0"/>
                    <a:pt x="113665" y="4572"/>
                  </a:cubicBezTo>
                  <a:cubicBezTo>
                    <a:pt x="118237" y="4572"/>
                    <a:pt x="122809" y="18161"/>
                    <a:pt x="131826" y="3632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4970960" y="1808460"/>
            <a:ext cx="76680" cy="76680"/>
            <a:chOff x="0" y="0"/>
            <a:chExt cx="102240" cy="10224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5" h="102235">
                  <a:moveTo>
                    <a:pt x="46863" y="102235"/>
                  </a:moveTo>
                  <a:cubicBezTo>
                    <a:pt x="25527" y="82550"/>
                    <a:pt x="12827" y="70739"/>
                    <a:pt x="0" y="58928"/>
                  </a:cubicBezTo>
                  <a:cubicBezTo>
                    <a:pt x="21336" y="39370"/>
                    <a:pt x="38354" y="19685"/>
                    <a:pt x="59690" y="0"/>
                  </a:cubicBezTo>
                  <a:cubicBezTo>
                    <a:pt x="76708" y="19685"/>
                    <a:pt x="93726" y="39370"/>
                    <a:pt x="102235" y="62865"/>
                  </a:cubicBezTo>
                  <a:cubicBezTo>
                    <a:pt x="102235" y="66802"/>
                    <a:pt x="72390" y="86487"/>
                    <a:pt x="46863" y="10223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15475860" y="1687500"/>
            <a:ext cx="98820" cy="98820"/>
            <a:chOff x="0" y="0"/>
            <a:chExt cx="131760" cy="13176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31699" cy="131826"/>
            </a:xfrm>
            <a:custGeom>
              <a:avLst/>
              <a:gdLst/>
              <a:ahLst/>
              <a:cxnLst/>
              <a:rect l="l" t="t" r="r" b="b"/>
              <a:pathLst>
                <a:path w="131699" h="131826">
                  <a:moveTo>
                    <a:pt x="8509" y="17526"/>
                  </a:moveTo>
                  <a:cubicBezTo>
                    <a:pt x="21209" y="13208"/>
                    <a:pt x="42545" y="0"/>
                    <a:pt x="46736" y="4445"/>
                  </a:cubicBezTo>
                  <a:cubicBezTo>
                    <a:pt x="76454" y="30734"/>
                    <a:pt x="101981" y="61595"/>
                    <a:pt x="127508" y="87884"/>
                  </a:cubicBezTo>
                  <a:cubicBezTo>
                    <a:pt x="131699" y="96647"/>
                    <a:pt x="127508" y="109855"/>
                    <a:pt x="123317" y="118618"/>
                  </a:cubicBezTo>
                  <a:cubicBezTo>
                    <a:pt x="119126" y="123063"/>
                    <a:pt x="102108" y="131826"/>
                    <a:pt x="97790" y="127381"/>
                  </a:cubicBezTo>
                  <a:cubicBezTo>
                    <a:pt x="63754" y="100965"/>
                    <a:pt x="34036" y="70231"/>
                    <a:pt x="0" y="39497"/>
                  </a:cubicBezTo>
                  <a:cubicBezTo>
                    <a:pt x="4191" y="35179"/>
                    <a:pt x="4191" y="26289"/>
                    <a:pt x="8509" y="1752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5421320" y="1819260"/>
            <a:ext cx="109620" cy="65880"/>
            <a:chOff x="0" y="0"/>
            <a:chExt cx="146160" cy="8784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146177" cy="87884"/>
            </a:xfrm>
            <a:custGeom>
              <a:avLst/>
              <a:gdLst/>
              <a:ahLst/>
              <a:cxnLst/>
              <a:rect l="l" t="t" r="r" b="b"/>
              <a:pathLst>
                <a:path w="146177" h="87884">
                  <a:moveTo>
                    <a:pt x="70993" y="87884"/>
                  </a:moveTo>
                  <a:cubicBezTo>
                    <a:pt x="41783" y="71120"/>
                    <a:pt x="0" y="58547"/>
                    <a:pt x="0" y="45974"/>
                  </a:cubicBezTo>
                  <a:cubicBezTo>
                    <a:pt x="4191" y="0"/>
                    <a:pt x="45974" y="20955"/>
                    <a:pt x="70993" y="20955"/>
                  </a:cubicBezTo>
                  <a:cubicBezTo>
                    <a:pt x="96012" y="20955"/>
                    <a:pt x="137795" y="0"/>
                    <a:pt x="146177" y="45974"/>
                  </a:cubicBezTo>
                  <a:cubicBezTo>
                    <a:pt x="146177" y="54356"/>
                    <a:pt x="100203" y="71120"/>
                    <a:pt x="70993" y="8775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15574680" y="1808460"/>
            <a:ext cx="88020" cy="76680"/>
            <a:chOff x="0" y="0"/>
            <a:chExt cx="117360" cy="10224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17348" cy="102235"/>
            </a:xfrm>
            <a:custGeom>
              <a:avLst/>
              <a:gdLst/>
              <a:ahLst/>
              <a:cxnLst/>
              <a:rect l="l" t="t" r="r" b="b"/>
              <a:pathLst>
                <a:path w="117348" h="102235">
                  <a:moveTo>
                    <a:pt x="56388" y="102235"/>
                  </a:moveTo>
                  <a:cubicBezTo>
                    <a:pt x="32893" y="82550"/>
                    <a:pt x="0" y="66802"/>
                    <a:pt x="0" y="58928"/>
                  </a:cubicBezTo>
                  <a:cubicBezTo>
                    <a:pt x="9398" y="39370"/>
                    <a:pt x="32893" y="19685"/>
                    <a:pt x="46990" y="0"/>
                  </a:cubicBezTo>
                  <a:cubicBezTo>
                    <a:pt x="70485" y="23622"/>
                    <a:pt x="93980" y="43307"/>
                    <a:pt x="117348" y="62865"/>
                  </a:cubicBezTo>
                  <a:cubicBezTo>
                    <a:pt x="98552" y="74676"/>
                    <a:pt x="79756" y="86487"/>
                    <a:pt x="56261" y="10223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15530940" y="1995300"/>
            <a:ext cx="43740" cy="109620"/>
            <a:chOff x="0" y="0"/>
            <a:chExt cx="58320" cy="14616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58420" cy="146177"/>
            </a:xfrm>
            <a:custGeom>
              <a:avLst/>
              <a:gdLst/>
              <a:ahLst/>
              <a:cxnLst/>
              <a:rect l="l" t="t" r="r" b="b"/>
              <a:pathLst>
                <a:path w="58420" h="146177">
                  <a:moveTo>
                    <a:pt x="3937" y="75311"/>
                  </a:moveTo>
                  <a:cubicBezTo>
                    <a:pt x="3937" y="66421"/>
                    <a:pt x="0" y="53213"/>
                    <a:pt x="3937" y="48768"/>
                  </a:cubicBezTo>
                  <a:cubicBezTo>
                    <a:pt x="11684" y="30988"/>
                    <a:pt x="23368" y="13335"/>
                    <a:pt x="31115" y="0"/>
                  </a:cubicBezTo>
                  <a:cubicBezTo>
                    <a:pt x="38862" y="13335"/>
                    <a:pt x="50546" y="26543"/>
                    <a:pt x="54483" y="44323"/>
                  </a:cubicBezTo>
                  <a:cubicBezTo>
                    <a:pt x="58420" y="66421"/>
                    <a:pt x="58420" y="88646"/>
                    <a:pt x="54483" y="115189"/>
                  </a:cubicBezTo>
                  <a:cubicBezTo>
                    <a:pt x="50546" y="124079"/>
                    <a:pt x="38989" y="137287"/>
                    <a:pt x="31115" y="146177"/>
                  </a:cubicBezTo>
                  <a:cubicBezTo>
                    <a:pt x="19431" y="132842"/>
                    <a:pt x="11684" y="123952"/>
                    <a:pt x="3937" y="110744"/>
                  </a:cubicBezTo>
                  <a:cubicBezTo>
                    <a:pt x="0" y="101854"/>
                    <a:pt x="3937" y="84201"/>
                    <a:pt x="3937" y="7531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15168600" y="2181600"/>
            <a:ext cx="76680" cy="55080"/>
            <a:chOff x="0" y="0"/>
            <a:chExt cx="102240" cy="7344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02235" cy="73406"/>
            </a:xfrm>
            <a:custGeom>
              <a:avLst/>
              <a:gdLst/>
              <a:ahLst/>
              <a:cxnLst/>
              <a:rect l="l" t="t" r="r" b="b"/>
              <a:pathLst>
                <a:path w="102235" h="73406">
                  <a:moveTo>
                    <a:pt x="51181" y="73406"/>
                  </a:moveTo>
                  <a:cubicBezTo>
                    <a:pt x="29845" y="55118"/>
                    <a:pt x="12827" y="41275"/>
                    <a:pt x="0" y="32131"/>
                  </a:cubicBezTo>
                  <a:cubicBezTo>
                    <a:pt x="17018" y="18415"/>
                    <a:pt x="34036" y="0"/>
                    <a:pt x="55372" y="0"/>
                  </a:cubicBezTo>
                  <a:cubicBezTo>
                    <a:pt x="68199" y="0"/>
                    <a:pt x="85217" y="18415"/>
                    <a:pt x="102235" y="32131"/>
                  </a:cubicBezTo>
                  <a:cubicBezTo>
                    <a:pt x="89408" y="41275"/>
                    <a:pt x="72390" y="55118"/>
                    <a:pt x="51181" y="7340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5520140" y="1885140"/>
            <a:ext cx="55080" cy="76680"/>
            <a:chOff x="0" y="0"/>
            <a:chExt cx="73440" cy="10224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73406" cy="102235"/>
            </a:xfrm>
            <a:custGeom>
              <a:avLst/>
              <a:gdLst/>
              <a:ahLst/>
              <a:cxnLst/>
              <a:rect l="l" t="t" r="r" b="b"/>
              <a:pathLst>
                <a:path w="73406" h="102235">
                  <a:moveTo>
                    <a:pt x="0" y="53213"/>
                  </a:moveTo>
                  <a:cubicBezTo>
                    <a:pt x="18415" y="32766"/>
                    <a:pt x="27559" y="16383"/>
                    <a:pt x="41275" y="0"/>
                  </a:cubicBezTo>
                  <a:cubicBezTo>
                    <a:pt x="50419" y="16383"/>
                    <a:pt x="68834" y="32766"/>
                    <a:pt x="73406" y="53213"/>
                  </a:cubicBezTo>
                  <a:cubicBezTo>
                    <a:pt x="73406" y="69596"/>
                    <a:pt x="54991" y="85979"/>
                    <a:pt x="45847" y="102235"/>
                  </a:cubicBezTo>
                  <a:cubicBezTo>
                    <a:pt x="32131" y="85852"/>
                    <a:pt x="18415" y="73660"/>
                    <a:pt x="0" y="5321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3246740" y="4674780"/>
            <a:ext cx="537840" cy="153900"/>
            <a:chOff x="0" y="0"/>
            <a:chExt cx="717120" cy="20520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717169" cy="205232"/>
            </a:xfrm>
            <a:custGeom>
              <a:avLst/>
              <a:gdLst/>
              <a:ahLst/>
              <a:cxnLst/>
              <a:rect l="l" t="t" r="r" b="b"/>
              <a:pathLst>
                <a:path w="717169" h="205232">
                  <a:moveTo>
                    <a:pt x="717169" y="205232"/>
                  </a:moveTo>
                  <a:cubicBezTo>
                    <a:pt x="470789" y="205232"/>
                    <a:pt x="242062" y="205232"/>
                    <a:pt x="0" y="205232"/>
                  </a:cubicBezTo>
                  <a:cubicBezTo>
                    <a:pt x="114427" y="132588"/>
                    <a:pt x="219964" y="68453"/>
                    <a:pt x="325501" y="4318"/>
                  </a:cubicBezTo>
                  <a:cubicBezTo>
                    <a:pt x="334264" y="0"/>
                    <a:pt x="356235" y="4318"/>
                    <a:pt x="365125" y="8636"/>
                  </a:cubicBezTo>
                  <a:cubicBezTo>
                    <a:pt x="479552" y="72771"/>
                    <a:pt x="589534" y="136906"/>
                    <a:pt x="717042" y="2052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3038300" y="5486940"/>
            <a:ext cx="966600" cy="43740"/>
            <a:chOff x="0" y="0"/>
            <a:chExt cx="1288800" cy="5832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1288796" cy="58293"/>
            </a:xfrm>
            <a:custGeom>
              <a:avLst/>
              <a:gdLst/>
              <a:ahLst/>
              <a:cxnLst/>
              <a:rect l="l" t="t" r="r" b="b"/>
              <a:pathLst>
                <a:path w="1288796" h="58293">
                  <a:moveTo>
                    <a:pt x="1275461" y="0"/>
                  </a:moveTo>
                  <a:cubicBezTo>
                    <a:pt x="1288796" y="38862"/>
                    <a:pt x="1279906" y="58293"/>
                    <a:pt x="1240028" y="58293"/>
                  </a:cubicBezTo>
                  <a:cubicBezTo>
                    <a:pt x="841375" y="58293"/>
                    <a:pt x="442849" y="58293"/>
                    <a:pt x="48641" y="58293"/>
                  </a:cubicBezTo>
                  <a:cubicBezTo>
                    <a:pt x="4445" y="58293"/>
                    <a:pt x="0" y="38862"/>
                    <a:pt x="8890" y="0"/>
                  </a:cubicBezTo>
                  <a:cubicBezTo>
                    <a:pt x="429641" y="0"/>
                    <a:pt x="850392" y="0"/>
                    <a:pt x="1275588" y="0"/>
                  </a:cubicBezTo>
                  <a:close/>
                </a:path>
              </a:pathLst>
            </a:custGeom>
            <a:solidFill>
              <a:srgbClr val="2AAAE2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13093380" y="5410260"/>
            <a:ext cx="856440" cy="32940"/>
            <a:chOff x="0" y="0"/>
            <a:chExt cx="1141920" cy="4392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141857" cy="43942"/>
            </a:xfrm>
            <a:custGeom>
              <a:avLst/>
              <a:gdLst/>
              <a:ahLst/>
              <a:cxnLst/>
              <a:rect l="l" t="t" r="r" b="b"/>
              <a:pathLst>
                <a:path w="1141857" h="43942">
                  <a:moveTo>
                    <a:pt x="0" y="43942"/>
                  </a:moveTo>
                  <a:cubicBezTo>
                    <a:pt x="0" y="27940"/>
                    <a:pt x="0" y="16002"/>
                    <a:pt x="0" y="0"/>
                  </a:cubicBezTo>
                  <a:cubicBezTo>
                    <a:pt x="382143" y="0"/>
                    <a:pt x="759841" y="0"/>
                    <a:pt x="1141857" y="0"/>
                  </a:cubicBezTo>
                  <a:cubicBezTo>
                    <a:pt x="1141857" y="11938"/>
                    <a:pt x="1141857" y="27940"/>
                    <a:pt x="1141857" y="43942"/>
                  </a:cubicBezTo>
                  <a:cubicBezTo>
                    <a:pt x="764159" y="43942"/>
                    <a:pt x="386461" y="43942"/>
                    <a:pt x="0" y="4394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13268880" y="4971240"/>
            <a:ext cx="76680" cy="384480"/>
            <a:chOff x="0" y="0"/>
            <a:chExt cx="102240" cy="51264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02235" cy="512699"/>
            </a:xfrm>
            <a:custGeom>
              <a:avLst/>
              <a:gdLst/>
              <a:ahLst/>
              <a:cxnLst/>
              <a:rect l="l" t="t" r="r" b="b"/>
              <a:pathLst>
                <a:path w="102235" h="512699">
                  <a:moveTo>
                    <a:pt x="102235" y="512699"/>
                  </a:moveTo>
                  <a:cubicBezTo>
                    <a:pt x="65405" y="512699"/>
                    <a:pt x="32766" y="512699"/>
                    <a:pt x="0" y="512699"/>
                  </a:cubicBezTo>
                  <a:cubicBezTo>
                    <a:pt x="0" y="343154"/>
                    <a:pt x="0" y="178181"/>
                    <a:pt x="0" y="8636"/>
                  </a:cubicBezTo>
                  <a:cubicBezTo>
                    <a:pt x="0" y="8636"/>
                    <a:pt x="8128" y="4318"/>
                    <a:pt x="12319" y="4318"/>
                  </a:cubicBezTo>
                  <a:cubicBezTo>
                    <a:pt x="102235" y="0"/>
                    <a:pt x="102235" y="0"/>
                    <a:pt x="102235" y="95631"/>
                  </a:cubicBezTo>
                  <a:cubicBezTo>
                    <a:pt x="102235" y="230251"/>
                    <a:pt x="102235" y="369316"/>
                    <a:pt x="102235" y="5126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13697100" y="4959900"/>
            <a:ext cx="76680" cy="395280"/>
            <a:chOff x="0" y="0"/>
            <a:chExt cx="102240" cy="52704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102235" cy="527050"/>
            </a:xfrm>
            <a:custGeom>
              <a:avLst/>
              <a:gdLst/>
              <a:ahLst/>
              <a:cxnLst/>
              <a:rect l="l" t="t" r="r" b="b"/>
              <a:pathLst>
                <a:path w="102235" h="527050">
                  <a:moveTo>
                    <a:pt x="102235" y="527050"/>
                  </a:moveTo>
                  <a:cubicBezTo>
                    <a:pt x="66802" y="527050"/>
                    <a:pt x="39370" y="527050"/>
                    <a:pt x="3937" y="527050"/>
                  </a:cubicBezTo>
                  <a:cubicBezTo>
                    <a:pt x="3937" y="491617"/>
                    <a:pt x="3937" y="460629"/>
                    <a:pt x="3937" y="429641"/>
                  </a:cubicBezTo>
                  <a:cubicBezTo>
                    <a:pt x="0" y="310007"/>
                    <a:pt x="3937" y="194818"/>
                    <a:pt x="0" y="75311"/>
                  </a:cubicBezTo>
                  <a:cubicBezTo>
                    <a:pt x="0" y="22098"/>
                    <a:pt x="11811" y="0"/>
                    <a:pt x="62865" y="8890"/>
                  </a:cubicBezTo>
                  <a:cubicBezTo>
                    <a:pt x="74676" y="8890"/>
                    <a:pt x="86487" y="8890"/>
                    <a:pt x="102235" y="8890"/>
                  </a:cubicBezTo>
                  <a:cubicBezTo>
                    <a:pt x="102235" y="181610"/>
                    <a:pt x="102235" y="349885"/>
                    <a:pt x="102235" y="5270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3126320" y="4883220"/>
            <a:ext cx="779760" cy="43740"/>
            <a:chOff x="0" y="0"/>
            <a:chExt cx="1039680" cy="5832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039622" cy="58293"/>
            </a:xfrm>
            <a:custGeom>
              <a:avLst/>
              <a:gdLst/>
              <a:ahLst/>
              <a:cxnLst/>
              <a:rect l="l" t="t" r="r" b="b"/>
              <a:pathLst>
                <a:path w="1039622" h="58293">
                  <a:moveTo>
                    <a:pt x="1039622" y="0"/>
                  </a:moveTo>
                  <a:cubicBezTo>
                    <a:pt x="1039622" y="21209"/>
                    <a:pt x="1039622" y="37084"/>
                    <a:pt x="1039622" y="58293"/>
                  </a:cubicBezTo>
                  <a:cubicBezTo>
                    <a:pt x="699008" y="58293"/>
                    <a:pt x="353822" y="58293"/>
                    <a:pt x="8763" y="58293"/>
                  </a:cubicBezTo>
                  <a:cubicBezTo>
                    <a:pt x="4445" y="42418"/>
                    <a:pt x="4445" y="26543"/>
                    <a:pt x="0" y="0"/>
                  </a:cubicBezTo>
                  <a:cubicBezTo>
                    <a:pt x="349504" y="0"/>
                    <a:pt x="694563" y="0"/>
                    <a:pt x="103962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13488660" y="4971240"/>
            <a:ext cx="76680" cy="384480"/>
            <a:chOff x="0" y="0"/>
            <a:chExt cx="102240" cy="51264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102235" cy="512699"/>
            </a:xfrm>
            <a:custGeom>
              <a:avLst/>
              <a:gdLst/>
              <a:ahLst/>
              <a:cxnLst/>
              <a:rect l="l" t="t" r="r" b="b"/>
              <a:pathLst>
                <a:path w="102235" h="512699">
                  <a:moveTo>
                    <a:pt x="102235" y="512699"/>
                  </a:moveTo>
                  <a:cubicBezTo>
                    <a:pt x="66675" y="512699"/>
                    <a:pt x="35560" y="512699"/>
                    <a:pt x="0" y="512699"/>
                  </a:cubicBezTo>
                  <a:cubicBezTo>
                    <a:pt x="0" y="344678"/>
                    <a:pt x="0" y="176784"/>
                    <a:pt x="0" y="0"/>
                  </a:cubicBezTo>
                  <a:cubicBezTo>
                    <a:pt x="31115" y="0"/>
                    <a:pt x="66675" y="0"/>
                    <a:pt x="102235" y="0"/>
                  </a:cubicBezTo>
                  <a:cubicBezTo>
                    <a:pt x="102235" y="172339"/>
                    <a:pt x="102235" y="340233"/>
                    <a:pt x="102235" y="5126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3114980" y="4586760"/>
            <a:ext cx="801900" cy="252720"/>
            <a:chOff x="0" y="0"/>
            <a:chExt cx="1069200" cy="33696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1069213" cy="336931"/>
            </a:xfrm>
            <a:custGeom>
              <a:avLst/>
              <a:gdLst/>
              <a:ahLst/>
              <a:cxnLst/>
              <a:rect l="l" t="t" r="r" b="b"/>
              <a:pathLst>
                <a:path w="1069213" h="336931">
                  <a:moveTo>
                    <a:pt x="0" y="319405"/>
                  </a:moveTo>
                  <a:cubicBezTo>
                    <a:pt x="123190" y="240665"/>
                    <a:pt x="255143" y="166243"/>
                    <a:pt x="369570" y="78740"/>
                  </a:cubicBezTo>
                  <a:cubicBezTo>
                    <a:pt x="470789" y="0"/>
                    <a:pt x="550037" y="0"/>
                    <a:pt x="655574" y="74422"/>
                  </a:cubicBezTo>
                  <a:cubicBezTo>
                    <a:pt x="787654" y="166243"/>
                    <a:pt x="928370" y="236347"/>
                    <a:pt x="1069213" y="315087"/>
                  </a:cubicBezTo>
                  <a:cubicBezTo>
                    <a:pt x="1064768" y="323850"/>
                    <a:pt x="1064768" y="328168"/>
                    <a:pt x="1064768" y="332613"/>
                  </a:cubicBezTo>
                  <a:cubicBezTo>
                    <a:pt x="1029589" y="323850"/>
                    <a:pt x="998728" y="319532"/>
                    <a:pt x="967994" y="306324"/>
                  </a:cubicBezTo>
                  <a:cubicBezTo>
                    <a:pt x="831596" y="227584"/>
                    <a:pt x="695198" y="148844"/>
                    <a:pt x="554355" y="65659"/>
                  </a:cubicBezTo>
                  <a:cubicBezTo>
                    <a:pt x="523494" y="48133"/>
                    <a:pt x="497205" y="43815"/>
                    <a:pt x="461899" y="65659"/>
                  </a:cubicBezTo>
                  <a:cubicBezTo>
                    <a:pt x="343154" y="148844"/>
                    <a:pt x="215519" y="227584"/>
                    <a:pt x="92329" y="302006"/>
                  </a:cubicBezTo>
                  <a:cubicBezTo>
                    <a:pt x="66040" y="319405"/>
                    <a:pt x="35179" y="323850"/>
                    <a:pt x="4445" y="336931"/>
                  </a:cubicBezTo>
                  <a:cubicBezTo>
                    <a:pt x="4445" y="328168"/>
                    <a:pt x="0" y="323850"/>
                    <a:pt x="0" y="3194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3828860" y="4959900"/>
            <a:ext cx="43740" cy="395280"/>
            <a:chOff x="0" y="0"/>
            <a:chExt cx="58320" cy="52704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58293" cy="527050"/>
            </a:xfrm>
            <a:custGeom>
              <a:avLst/>
              <a:gdLst/>
              <a:ahLst/>
              <a:cxnLst/>
              <a:rect l="l" t="t" r="r" b="b"/>
              <a:pathLst>
                <a:path w="58293" h="527050">
                  <a:moveTo>
                    <a:pt x="0" y="527050"/>
                  </a:moveTo>
                  <a:cubicBezTo>
                    <a:pt x="0" y="349885"/>
                    <a:pt x="0" y="186055"/>
                    <a:pt x="0" y="17653"/>
                  </a:cubicBezTo>
                  <a:cubicBezTo>
                    <a:pt x="26924" y="13335"/>
                    <a:pt x="58293" y="0"/>
                    <a:pt x="58293" y="44323"/>
                  </a:cubicBezTo>
                  <a:cubicBezTo>
                    <a:pt x="58293" y="199390"/>
                    <a:pt x="58293" y="358775"/>
                    <a:pt x="58293" y="522605"/>
                  </a:cubicBezTo>
                  <a:cubicBezTo>
                    <a:pt x="35814" y="522605"/>
                    <a:pt x="22352" y="522605"/>
                    <a:pt x="0" y="5270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3180860" y="4971240"/>
            <a:ext cx="32940" cy="384480"/>
            <a:chOff x="0" y="0"/>
            <a:chExt cx="43920" cy="51264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43942" cy="512699"/>
            </a:xfrm>
            <a:custGeom>
              <a:avLst/>
              <a:gdLst/>
              <a:ahLst/>
              <a:cxnLst/>
              <a:rect l="l" t="t" r="r" b="b"/>
              <a:pathLst>
                <a:path w="43942" h="512699">
                  <a:moveTo>
                    <a:pt x="43942" y="512699"/>
                  </a:moveTo>
                  <a:cubicBezTo>
                    <a:pt x="29337" y="512699"/>
                    <a:pt x="18288" y="512699"/>
                    <a:pt x="0" y="512699"/>
                  </a:cubicBezTo>
                  <a:cubicBezTo>
                    <a:pt x="0" y="341757"/>
                    <a:pt x="0" y="170942"/>
                    <a:pt x="0" y="0"/>
                  </a:cubicBezTo>
                  <a:cubicBezTo>
                    <a:pt x="14605" y="0"/>
                    <a:pt x="29337" y="0"/>
                    <a:pt x="43942" y="0"/>
                  </a:cubicBezTo>
                  <a:cubicBezTo>
                    <a:pt x="43942" y="170942"/>
                    <a:pt x="43942" y="341757"/>
                    <a:pt x="43942" y="5126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13389840" y="4971240"/>
            <a:ext cx="43740" cy="384480"/>
            <a:chOff x="0" y="0"/>
            <a:chExt cx="58320" cy="51264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58293" cy="512699"/>
            </a:xfrm>
            <a:custGeom>
              <a:avLst/>
              <a:gdLst/>
              <a:ahLst/>
              <a:cxnLst/>
              <a:rect l="l" t="t" r="r" b="b"/>
              <a:pathLst>
                <a:path w="58293" h="512699">
                  <a:moveTo>
                    <a:pt x="0" y="0"/>
                  </a:moveTo>
                  <a:cubicBezTo>
                    <a:pt x="21209" y="0"/>
                    <a:pt x="37084" y="0"/>
                    <a:pt x="58293" y="0"/>
                  </a:cubicBezTo>
                  <a:cubicBezTo>
                    <a:pt x="58293" y="172339"/>
                    <a:pt x="58293" y="335915"/>
                    <a:pt x="58293" y="508254"/>
                  </a:cubicBezTo>
                  <a:cubicBezTo>
                    <a:pt x="37084" y="508254"/>
                    <a:pt x="21209" y="508254"/>
                    <a:pt x="0" y="512699"/>
                  </a:cubicBezTo>
                  <a:cubicBezTo>
                    <a:pt x="0" y="340233"/>
                    <a:pt x="0" y="17233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13609080" y="4971240"/>
            <a:ext cx="43740" cy="384480"/>
            <a:chOff x="0" y="0"/>
            <a:chExt cx="58320" cy="51264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58293" cy="512699"/>
            </a:xfrm>
            <a:custGeom>
              <a:avLst/>
              <a:gdLst/>
              <a:ahLst/>
              <a:cxnLst/>
              <a:rect l="l" t="t" r="r" b="b"/>
              <a:pathLst>
                <a:path w="58293" h="512699">
                  <a:moveTo>
                    <a:pt x="0" y="0"/>
                  </a:moveTo>
                  <a:cubicBezTo>
                    <a:pt x="21209" y="0"/>
                    <a:pt x="37084" y="0"/>
                    <a:pt x="58293" y="0"/>
                  </a:cubicBezTo>
                  <a:cubicBezTo>
                    <a:pt x="58293" y="172339"/>
                    <a:pt x="58293" y="335915"/>
                    <a:pt x="58293" y="508254"/>
                  </a:cubicBezTo>
                  <a:cubicBezTo>
                    <a:pt x="37084" y="508254"/>
                    <a:pt x="21209" y="508254"/>
                    <a:pt x="0" y="512699"/>
                  </a:cubicBezTo>
                  <a:cubicBezTo>
                    <a:pt x="0" y="340233"/>
                    <a:pt x="0" y="17678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13653360" y="1973160"/>
            <a:ext cx="252720" cy="76680"/>
            <a:chOff x="0" y="0"/>
            <a:chExt cx="336960" cy="10224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336931" cy="102235"/>
            </a:xfrm>
            <a:custGeom>
              <a:avLst/>
              <a:gdLst/>
              <a:ahLst/>
              <a:cxnLst/>
              <a:rect l="l" t="t" r="r" b="b"/>
              <a:pathLst>
                <a:path w="336931" h="102235">
                  <a:moveTo>
                    <a:pt x="336931" y="0"/>
                  </a:moveTo>
                  <a:cubicBezTo>
                    <a:pt x="336931" y="35560"/>
                    <a:pt x="336931" y="66675"/>
                    <a:pt x="336931" y="102235"/>
                  </a:cubicBezTo>
                  <a:cubicBezTo>
                    <a:pt x="227584" y="102235"/>
                    <a:pt x="118110" y="102235"/>
                    <a:pt x="0" y="102235"/>
                  </a:cubicBezTo>
                  <a:cubicBezTo>
                    <a:pt x="0" y="71120"/>
                    <a:pt x="0" y="35560"/>
                    <a:pt x="0" y="0"/>
                  </a:cubicBezTo>
                  <a:cubicBezTo>
                    <a:pt x="113792" y="0"/>
                    <a:pt x="223139" y="0"/>
                    <a:pt x="3369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3137120" y="2094120"/>
            <a:ext cx="252720" cy="76680"/>
            <a:chOff x="0" y="0"/>
            <a:chExt cx="336960" cy="10224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336931" cy="102235"/>
            </a:xfrm>
            <a:custGeom>
              <a:avLst/>
              <a:gdLst/>
              <a:ahLst/>
              <a:cxnLst/>
              <a:rect l="l" t="t" r="r" b="b"/>
              <a:pathLst>
                <a:path w="336931" h="102235">
                  <a:moveTo>
                    <a:pt x="0" y="102235"/>
                  </a:moveTo>
                  <a:cubicBezTo>
                    <a:pt x="0" y="66675"/>
                    <a:pt x="0" y="35560"/>
                    <a:pt x="0" y="0"/>
                  </a:cubicBezTo>
                  <a:cubicBezTo>
                    <a:pt x="113792" y="0"/>
                    <a:pt x="223139" y="0"/>
                    <a:pt x="336931" y="0"/>
                  </a:cubicBezTo>
                  <a:cubicBezTo>
                    <a:pt x="336931" y="35560"/>
                    <a:pt x="336931" y="66675"/>
                    <a:pt x="336931" y="102235"/>
                  </a:cubicBezTo>
                  <a:cubicBezTo>
                    <a:pt x="227584" y="102235"/>
                    <a:pt x="118110" y="102235"/>
                    <a:pt x="0" y="102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13356900" y="1709640"/>
            <a:ext cx="252720" cy="76680"/>
            <a:chOff x="0" y="0"/>
            <a:chExt cx="336960" cy="10224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336931" cy="102235"/>
            </a:xfrm>
            <a:custGeom>
              <a:avLst/>
              <a:gdLst/>
              <a:ahLst/>
              <a:cxnLst/>
              <a:rect l="l" t="t" r="r" b="b"/>
              <a:pathLst>
                <a:path w="336931" h="102235">
                  <a:moveTo>
                    <a:pt x="0" y="102235"/>
                  </a:moveTo>
                  <a:cubicBezTo>
                    <a:pt x="0" y="68199"/>
                    <a:pt x="0" y="34036"/>
                    <a:pt x="0" y="0"/>
                  </a:cubicBezTo>
                  <a:cubicBezTo>
                    <a:pt x="113792" y="0"/>
                    <a:pt x="223139" y="0"/>
                    <a:pt x="336931" y="0"/>
                  </a:cubicBezTo>
                  <a:cubicBezTo>
                    <a:pt x="336931" y="34036"/>
                    <a:pt x="336931" y="63881"/>
                    <a:pt x="336931" y="102235"/>
                  </a:cubicBezTo>
                  <a:cubicBezTo>
                    <a:pt x="223139" y="102235"/>
                    <a:pt x="113792" y="102235"/>
                    <a:pt x="0" y="102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13740840" y="2094120"/>
            <a:ext cx="252720" cy="76680"/>
            <a:chOff x="0" y="0"/>
            <a:chExt cx="336960" cy="10224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336931" cy="102235"/>
            </a:xfrm>
            <a:custGeom>
              <a:avLst/>
              <a:gdLst/>
              <a:ahLst/>
              <a:cxnLst/>
              <a:rect l="l" t="t" r="r" b="b"/>
              <a:pathLst>
                <a:path w="336931" h="102235">
                  <a:moveTo>
                    <a:pt x="336931" y="0"/>
                  </a:moveTo>
                  <a:cubicBezTo>
                    <a:pt x="336931" y="35560"/>
                    <a:pt x="336931" y="66675"/>
                    <a:pt x="336931" y="102235"/>
                  </a:cubicBezTo>
                  <a:cubicBezTo>
                    <a:pt x="223139" y="102235"/>
                    <a:pt x="113792" y="102235"/>
                    <a:pt x="0" y="102235"/>
                  </a:cubicBezTo>
                  <a:cubicBezTo>
                    <a:pt x="0" y="71120"/>
                    <a:pt x="0" y="40005"/>
                    <a:pt x="0" y="0"/>
                  </a:cubicBezTo>
                  <a:cubicBezTo>
                    <a:pt x="109347" y="0"/>
                    <a:pt x="218821" y="0"/>
                    <a:pt x="3369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3137120" y="1841400"/>
            <a:ext cx="252720" cy="76680"/>
            <a:chOff x="0" y="0"/>
            <a:chExt cx="336960" cy="10224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336931" cy="102235"/>
            </a:xfrm>
            <a:custGeom>
              <a:avLst/>
              <a:gdLst/>
              <a:ahLst/>
              <a:cxnLst/>
              <a:rect l="l" t="t" r="r" b="b"/>
              <a:pathLst>
                <a:path w="336931" h="102235">
                  <a:moveTo>
                    <a:pt x="336931" y="0"/>
                  </a:moveTo>
                  <a:cubicBezTo>
                    <a:pt x="336931" y="35560"/>
                    <a:pt x="336931" y="66675"/>
                    <a:pt x="336931" y="102235"/>
                  </a:cubicBezTo>
                  <a:cubicBezTo>
                    <a:pt x="226060" y="102235"/>
                    <a:pt x="115189" y="102235"/>
                    <a:pt x="0" y="102235"/>
                  </a:cubicBezTo>
                  <a:cubicBezTo>
                    <a:pt x="0" y="71120"/>
                    <a:pt x="0" y="35560"/>
                    <a:pt x="0" y="0"/>
                  </a:cubicBezTo>
                  <a:cubicBezTo>
                    <a:pt x="110871" y="0"/>
                    <a:pt x="221742" y="0"/>
                    <a:pt x="3369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3653360" y="2225880"/>
            <a:ext cx="252720" cy="76680"/>
            <a:chOff x="0" y="0"/>
            <a:chExt cx="336960" cy="10224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336931" cy="102235"/>
            </a:xfrm>
            <a:custGeom>
              <a:avLst/>
              <a:gdLst/>
              <a:ahLst/>
              <a:cxnLst/>
              <a:rect l="l" t="t" r="r" b="b"/>
              <a:pathLst>
                <a:path w="336931" h="102235">
                  <a:moveTo>
                    <a:pt x="0" y="0"/>
                  </a:moveTo>
                  <a:cubicBezTo>
                    <a:pt x="113792" y="0"/>
                    <a:pt x="223139" y="0"/>
                    <a:pt x="336931" y="0"/>
                  </a:cubicBezTo>
                  <a:cubicBezTo>
                    <a:pt x="336931" y="34036"/>
                    <a:pt x="336931" y="63881"/>
                    <a:pt x="336931" y="102235"/>
                  </a:cubicBezTo>
                  <a:cubicBezTo>
                    <a:pt x="227584" y="102235"/>
                    <a:pt x="113792" y="102235"/>
                    <a:pt x="0" y="102235"/>
                  </a:cubicBezTo>
                  <a:cubicBezTo>
                    <a:pt x="0" y="68199"/>
                    <a:pt x="0" y="383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3049100" y="2225880"/>
            <a:ext cx="252720" cy="76680"/>
            <a:chOff x="0" y="0"/>
            <a:chExt cx="336960" cy="102240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336931" cy="102235"/>
            </a:xfrm>
            <a:custGeom>
              <a:avLst/>
              <a:gdLst/>
              <a:ahLst/>
              <a:cxnLst/>
              <a:rect l="l" t="t" r="r" b="b"/>
              <a:pathLst>
                <a:path w="336931" h="102235">
                  <a:moveTo>
                    <a:pt x="336931" y="102235"/>
                  </a:moveTo>
                  <a:cubicBezTo>
                    <a:pt x="221615" y="102235"/>
                    <a:pt x="115189" y="102235"/>
                    <a:pt x="0" y="102235"/>
                  </a:cubicBezTo>
                  <a:cubicBezTo>
                    <a:pt x="0" y="68199"/>
                    <a:pt x="0" y="34036"/>
                    <a:pt x="0" y="0"/>
                  </a:cubicBezTo>
                  <a:cubicBezTo>
                    <a:pt x="115316" y="0"/>
                    <a:pt x="226060" y="0"/>
                    <a:pt x="336931" y="0"/>
                  </a:cubicBezTo>
                  <a:cubicBezTo>
                    <a:pt x="336931" y="38354"/>
                    <a:pt x="336931" y="68199"/>
                    <a:pt x="336931" y="102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13444380" y="2094120"/>
            <a:ext cx="241380" cy="88020"/>
            <a:chOff x="0" y="0"/>
            <a:chExt cx="321840" cy="11736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321818" cy="117348"/>
            </a:xfrm>
            <a:custGeom>
              <a:avLst/>
              <a:gdLst/>
              <a:ahLst/>
              <a:cxnLst/>
              <a:rect l="l" t="t" r="r" b="b"/>
              <a:pathLst>
                <a:path w="321818" h="117348">
                  <a:moveTo>
                    <a:pt x="321818" y="117348"/>
                  </a:moveTo>
                  <a:cubicBezTo>
                    <a:pt x="214503" y="117348"/>
                    <a:pt x="107315" y="117348"/>
                    <a:pt x="0" y="117348"/>
                  </a:cubicBezTo>
                  <a:cubicBezTo>
                    <a:pt x="0" y="78232"/>
                    <a:pt x="0" y="44069"/>
                    <a:pt x="0" y="0"/>
                  </a:cubicBezTo>
                  <a:cubicBezTo>
                    <a:pt x="107315" y="0"/>
                    <a:pt x="214503" y="0"/>
                    <a:pt x="321818" y="0"/>
                  </a:cubicBezTo>
                  <a:cubicBezTo>
                    <a:pt x="321818" y="39116"/>
                    <a:pt x="321818" y="73406"/>
                    <a:pt x="321818" y="1173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3356900" y="2225880"/>
            <a:ext cx="241380" cy="76680"/>
            <a:chOff x="0" y="0"/>
            <a:chExt cx="321840" cy="10224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321818" cy="102235"/>
            </a:xfrm>
            <a:custGeom>
              <a:avLst/>
              <a:gdLst/>
              <a:ahLst/>
              <a:cxnLst/>
              <a:rect l="l" t="t" r="r" b="b"/>
              <a:pathLst>
                <a:path w="321818" h="102235">
                  <a:moveTo>
                    <a:pt x="0" y="0"/>
                  </a:moveTo>
                  <a:cubicBezTo>
                    <a:pt x="107315" y="0"/>
                    <a:pt x="210312" y="0"/>
                    <a:pt x="321818" y="0"/>
                  </a:cubicBezTo>
                  <a:cubicBezTo>
                    <a:pt x="321818" y="34036"/>
                    <a:pt x="321818" y="68199"/>
                    <a:pt x="321818" y="102235"/>
                  </a:cubicBezTo>
                  <a:cubicBezTo>
                    <a:pt x="214503" y="102235"/>
                    <a:pt x="107315" y="102235"/>
                    <a:pt x="0" y="102235"/>
                  </a:cubicBezTo>
                  <a:cubicBezTo>
                    <a:pt x="0" y="68199"/>
                    <a:pt x="0" y="383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3444380" y="1841400"/>
            <a:ext cx="252720" cy="76680"/>
            <a:chOff x="0" y="0"/>
            <a:chExt cx="336960" cy="10224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336931" cy="102235"/>
            </a:xfrm>
            <a:custGeom>
              <a:avLst/>
              <a:gdLst/>
              <a:ahLst/>
              <a:cxnLst/>
              <a:rect l="l" t="t" r="r" b="b"/>
              <a:pathLst>
                <a:path w="336931" h="102235">
                  <a:moveTo>
                    <a:pt x="336931" y="0"/>
                  </a:moveTo>
                  <a:cubicBezTo>
                    <a:pt x="336931" y="31115"/>
                    <a:pt x="336931" y="66675"/>
                    <a:pt x="336931" y="102235"/>
                  </a:cubicBezTo>
                  <a:cubicBezTo>
                    <a:pt x="226060" y="102235"/>
                    <a:pt x="115189" y="102235"/>
                    <a:pt x="0" y="102235"/>
                  </a:cubicBezTo>
                  <a:cubicBezTo>
                    <a:pt x="0" y="66675"/>
                    <a:pt x="0" y="35560"/>
                    <a:pt x="0" y="0"/>
                  </a:cubicBezTo>
                  <a:cubicBezTo>
                    <a:pt x="110871" y="0"/>
                    <a:pt x="221742" y="0"/>
                    <a:pt x="3369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3356900" y="1973160"/>
            <a:ext cx="241380" cy="76680"/>
            <a:chOff x="0" y="0"/>
            <a:chExt cx="321840" cy="10224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321818" cy="102235"/>
            </a:xfrm>
            <a:custGeom>
              <a:avLst/>
              <a:gdLst/>
              <a:ahLst/>
              <a:cxnLst/>
              <a:rect l="l" t="t" r="r" b="b"/>
              <a:pathLst>
                <a:path w="321818" h="102235">
                  <a:moveTo>
                    <a:pt x="0" y="102235"/>
                  </a:moveTo>
                  <a:cubicBezTo>
                    <a:pt x="0" y="66675"/>
                    <a:pt x="0" y="35560"/>
                    <a:pt x="0" y="0"/>
                  </a:cubicBezTo>
                  <a:cubicBezTo>
                    <a:pt x="105918" y="0"/>
                    <a:pt x="211709" y="0"/>
                    <a:pt x="321818" y="0"/>
                  </a:cubicBezTo>
                  <a:cubicBezTo>
                    <a:pt x="321818" y="35560"/>
                    <a:pt x="321818" y="66675"/>
                    <a:pt x="321818" y="102235"/>
                  </a:cubicBezTo>
                  <a:cubicBezTo>
                    <a:pt x="215900" y="102235"/>
                    <a:pt x="110109" y="102235"/>
                    <a:pt x="0" y="102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6409520" y="5058720"/>
            <a:ext cx="691740" cy="471960"/>
            <a:chOff x="0" y="0"/>
            <a:chExt cx="922320" cy="629280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922274" cy="629285"/>
            </a:xfrm>
            <a:custGeom>
              <a:avLst/>
              <a:gdLst/>
              <a:ahLst/>
              <a:cxnLst/>
              <a:rect l="l" t="t" r="r" b="b"/>
              <a:pathLst>
                <a:path w="922274" h="629285">
                  <a:moveTo>
                    <a:pt x="0" y="0"/>
                  </a:moveTo>
                  <a:cubicBezTo>
                    <a:pt x="308864" y="0"/>
                    <a:pt x="613410" y="0"/>
                    <a:pt x="922274" y="0"/>
                  </a:cubicBezTo>
                  <a:cubicBezTo>
                    <a:pt x="922274" y="43688"/>
                    <a:pt x="922274" y="87376"/>
                    <a:pt x="922274" y="131064"/>
                  </a:cubicBezTo>
                  <a:cubicBezTo>
                    <a:pt x="922274" y="270891"/>
                    <a:pt x="922274" y="415163"/>
                    <a:pt x="922274" y="559308"/>
                  </a:cubicBezTo>
                  <a:cubicBezTo>
                    <a:pt x="922274" y="629285"/>
                    <a:pt x="922274" y="629285"/>
                    <a:pt x="851662" y="629285"/>
                  </a:cubicBezTo>
                  <a:cubicBezTo>
                    <a:pt x="838454" y="629285"/>
                    <a:pt x="825246" y="629285"/>
                    <a:pt x="807593" y="624967"/>
                  </a:cubicBezTo>
                  <a:cubicBezTo>
                    <a:pt x="807593" y="541909"/>
                    <a:pt x="807593" y="458851"/>
                    <a:pt x="807593" y="380238"/>
                  </a:cubicBezTo>
                  <a:cubicBezTo>
                    <a:pt x="807593" y="327787"/>
                    <a:pt x="807593" y="271018"/>
                    <a:pt x="807593" y="218567"/>
                  </a:cubicBezTo>
                  <a:cubicBezTo>
                    <a:pt x="807593" y="183642"/>
                    <a:pt x="794385" y="170434"/>
                    <a:pt x="759079" y="170434"/>
                  </a:cubicBezTo>
                  <a:cubicBezTo>
                    <a:pt x="701675" y="170434"/>
                    <a:pt x="644398" y="174752"/>
                    <a:pt x="586994" y="170434"/>
                  </a:cubicBezTo>
                  <a:cubicBezTo>
                    <a:pt x="534035" y="166116"/>
                    <a:pt x="516382" y="187960"/>
                    <a:pt x="516382" y="235966"/>
                  </a:cubicBezTo>
                  <a:cubicBezTo>
                    <a:pt x="520827" y="340868"/>
                    <a:pt x="516382" y="445770"/>
                    <a:pt x="516382" y="546227"/>
                  </a:cubicBezTo>
                  <a:cubicBezTo>
                    <a:pt x="516382" y="572389"/>
                    <a:pt x="516382" y="598678"/>
                    <a:pt x="516382" y="629285"/>
                  </a:cubicBezTo>
                  <a:cubicBezTo>
                    <a:pt x="450215" y="629285"/>
                    <a:pt x="388366" y="629285"/>
                    <a:pt x="326644" y="629285"/>
                  </a:cubicBezTo>
                  <a:cubicBezTo>
                    <a:pt x="229616" y="629285"/>
                    <a:pt x="136906" y="629285"/>
                    <a:pt x="44196" y="629285"/>
                  </a:cubicBezTo>
                  <a:cubicBezTo>
                    <a:pt x="30861" y="624967"/>
                    <a:pt x="0" y="607441"/>
                    <a:pt x="0" y="598678"/>
                  </a:cubicBezTo>
                  <a:cubicBezTo>
                    <a:pt x="0" y="402082"/>
                    <a:pt x="0" y="205359"/>
                    <a:pt x="0" y="0"/>
                  </a:cubicBezTo>
                  <a:close/>
                  <a:moveTo>
                    <a:pt x="225044" y="397637"/>
                  </a:moveTo>
                  <a:cubicBezTo>
                    <a:pt x="357378" y="397637"/>
                    <a:pt x="344170" y="415163"/>
                    <a:pt x="344170" y="283972"/>
                  </a:cubicBezTo>
                  <a:cubicBezTo>
                    <a:pt x="344170" y="157226"/>
                    <a:pt x="352933" y="170307"/>
                    <a:pt x="233807" y="170307"/>
                  </a:cubicBezTo>
                  <a:cubicBezTo>
                    <a:pt x="101473" y="170307"/>
                    <a:pt x="114681" y="157226"/>
                    <a:pt x="114681" y="288290"/>
                  </a:cubicBezTo>
                  <a:cubicBezTo>
                    <a:pt x="114681" y="401955"/>
                    <a:pt x="97028" y="397510"/>
                    <a:pt x="225044" y="3975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6321500" y="4586760"/>
            <a:ext cx="878580" cy="428220"/>
            <a:chOff x="0" y="0"/>
            <a:chExt cx="1171440" cy="570960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1171448" cy="570992"/>
            </a:xfrm>
            <a:custGeom>
              <a:avLst/>
              <a:gdLst/>
              <a:ahLst/>
              <a:cxnLst/>
              <a:rect l="l" t="t" r="r" b="b"/>
              <a:pathLst>
                <a:path w="1171448" h="570992">
                  <a:moveTo>
                    <a:pt x="1171448" y="570992"/>
                  </a:moveTo>
                  <a:cubicBezTo>
                    <a:pt x="776605" y="570992"/>
                    <a:pt x="394843" y="570992"/>
                    <a:pt x="0" y="570992"/>
                  </a:cubicBezTo>
                  <a:cubicBezTo>
                    <a:pt x="201803" y="374650"/>
                    <a:pt x="390525" y="187325"/>
                    <a:pt x="583565" y="0"/>
                  </a:cubicBezTo>
                  <a:cubicBezTo>
                    <a:pt x="781050" y="187325"/>
                    <a:pt x="969645" y="374650"/>
                    <a:pt x="1171448" y="570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16848540" y="5223420"/>
            <a:ext cx="131760" cy="296460"/>
            <a:chOff x="0" y="0"/>
            <a:chExt cx="175680" cy="39528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175641" cy="395224"/>
            </a:xfrm>
            <a:custGeom>
              <a:avLst/>
              <a:gdLst/>
              <a:ahLst/>
              <a:cxnLst/>
              <a:rect l="l" t="t" r="r" b="b"/>
              <a:pathLst>
                <a:path w="175641" h="395224">
                  <a:moveTo>
                    <a:pt x="175641" y="395224"/>
                  </a:moveTo>
                  <a:cubicBezTo>
                    <a:pt x="110871" y="395224"/>
                    <a:pt x="60071" y="395224"/>
                    <a:pt x="0" y="395224"/>
                  </a:cubicBezTo>
                  <a:cubicBezTo>
                    <a:pt x="0" y="267970"/>
                    <a:pt x="0" y="136144"/>
                    <a:pt x="0" y="0"/>
                  </a:cubicBezTo>
                  <a:cubicBezTo>
                    <a:pt x="50800" y="0"/>
                    <a:pt x="97028" y="0"/>
                    <a:pt x="147955" y="4445"/>
                  </a:cubicBezTo>
                  <a:cubicBezTo>
                    <a:pt x="157226" y="4445"/>
                    <a:pt x="175641" y="21971"/>
                    <a:pt x="175641" y="30734"/>
                  </a:cubicBezTo>
                  <a:cubicBezTo>
                    <a:pt x="175641" y="149352"/>
                    <a:pt x="175641" y="267843"/>
                    <a:pt x="175641" y="3952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6277760" y="3049380"/>
            <a:ext cx="955260" cy="955260"/>
            <a:chOff x="0" y="0"/>
            <a:chExt cx="1273680" cy="1273680"/>
          </a:xfrm>
        </p:grpSpPr>
        <p:sp>
          <p:nvSpPr>
            <p:cNvPr id="153" name="Freeform 153"/>
            <p:cNvSpPr/>
            <p:nvPr/>
          </p:nvSpPr>
          <p:spPr>
            <a:xfrm>
              <a:off x="-381" y="0"/>
              <a:ext cx="1273810" cy="1273302"/>
            </a:xfrm>
            <a:custGeom>
              <a:avLst/>
              <a:gdLst/>
              <a:ahLst/>
              <a:cxnLst/>
              <a:rect l="l" t="t" r="r" b="b"/>
              <a:pathLst>
                <a:path w="1273810" h="1273302">
                  <a:moveTo>
                    <a:pt x="167894" y="987171"/>
                  </a:moveTo>
                  <a:cubicBezTo>
                    <a:pt x="141478" y="987171"/>
                    <a:pt x="115062" y="982726"/>
                    <a:pt x="92964" y="987171"/>
                  </a:cubicBezTo>
                  <a:cubicBezTo>
                    <a:pt x="84201" y="987171"/>
                    <a:pt x="75311" y="1004824"/>
                    <a:pt x="66548" y="1013587"/>
                  </a:cubicBezTo>
                  <a:cubicBezTo>
                    <a:pt x="75311" y="1022350"/>
                    <a:pt x="84201" y="1040003"/>
                    <a:pt x="97409" y="1040003"/>
                  </a:cubicBezTo>
                  <a:cubicBezTo>
                    <a:pt x="119507" y="1044448"/>
                    <a:pt x="141478" y="1040003"/>
                    <a:pt x="150241" y="1040003"/>
                  </a:cubicBezTo>
                  <a:cubicBezTo>
                    <a:pt x="181102" y="1075309"/>
                    <a:pt x="203073" y="1092835"/>
                    <a:pt x="225171" y="1114933"/>
                  </a:cubicBezTo>
                  <a:cubicBezTo>
                    <a:pt x="229616" y="1114933"/>
                    <a:pt x="233934" y="1110488"/>
                    <a:pt x="233934" y="1110488"/>
                  </a:cubicBezTo>
                  <a:cubicBezTo>
                    <a:pt x="233934" y="1136904"/>
                    <a:pt x="233934" y="1159002"/>
                    <a:pt x="238379" y="1185418"/>
                  </a:cubicBezTo>
                  <a:cubicBezTo>
                    <a:pt x="238379" y="1194181"/>
                    <a:pt x="251587" y="1203071"/>
                    <a:pt x="264795" y="1211834"/>
                  </a:cubicBezTo>
                  <a:cubicBezTo>
                    <a:pt x="273558" y="1203071"/>
                    <a:pt x="286893" y="1194181"/>
                    <a:pt x="291211" y="1185418"/>
                  </a:cubicBezTo>
                  <a:cubicBezTo>
                    <a:pt x="291211" y="1159002"/>
                    <a:pt x="291211" y="1136904"/>
                    <a:pt x="291211" y="1106043"/>
                  </a:cubicBezTo>
                  <a:cubicBezTo>
                    <a:pt x="326517" y="1106043"/>
                    <a:pt x="361696" y="1106043"/>
                    <a:pt x="392557" y="1106043"/>
                  </a:cubicBezTo>
                  <a:cubicBezTo>
                    <a:pt x="405765" y="1123696"/>
                    <a:pt x="418973" y="1141349"/>
                    <a:pt x="436626" y="1158875"/>
                  </a:cubicBezTo>
                  <a:cubicBezTo>
                    <a:pt x="449834" y="1141222"/>
                    <a:pt x="463042" y="1128014"/>
                    <a:pt x="480695" y="1106043"/>
                  </a:cubicBezTo>
                  <a:cubicBezTo>
                    <a:pt x="502793" y="1106043"/>
                    <a:pt x="537972" y="1106043"/>
                    <a:pt x="564388" y="1106043"/>
                  </a:cubicBezTo>
                  <a:cubicBezTo>
                    <a:pt x="582041" y="1123696"/>
                    <a:pt x="595249" y="1141349"/>
                    <a:pt x="608457" y="1154557"/>
                  </a:cubicBezTo>
                  <a:cubicBezTo>
                    <a:pt x="621665" y="1141349"/>
                    <a:pt x="634873" y="1128141"/>
                    <a:pt x="652526" y="1106043"/>
                  </a:cubicBezTo>
                  <a:cubicBezTo>
                    <a:pt x="674624" y="1106043"/>
                    <a:pt x="709803" y="1106043"/>
                    <a:pt x="753872" y="1106043"/>
                  </a:cubicBezTo>
                  <a:cubicBezTo>
                    <a:pt x="753872" y="1132459"/>
                    <a:pt x="749427" y="1154557"/>
                    <a:pt x="753872" y="1176528"/>
                  </a:cubicBezTo>
                  <a:cubicBezTo>
                    <a:pt x="758317" y="1189736"/>
                    <a:pt x="771525" y="1202944"/>
                    <a:pt x="780288" y="1211834"/>
                  </a:cubicBezTo>
                  <a:cubicBezTo>
                    <a:pt x="789051" y="1203071"/>
                    <a:pt x="806704" y="1189736"/>
                    <a:pt x="806704" y="1176528"/>
                  </a:cubicBezTo>
                  <a:cubicBezTo>
                    <a:pt x="815467" y="1154430"/>
                    <a:pt x="811149" y="1132459"/>
                    <a:pt x="811149" y="1110361"/>
                  </a:cubicBezTo>
                  <a:cubicBezTo>
                    <a:pt x="846455" y="1110361"/>
                    <a:pt x="881634" y="1110361"/>
                    <a:pt x="912495" y="1110361"/>
                  </a:cubicBezTo>
                  <a:cubicBezTo>
                    <a:pt x="925703" y="1128014"/>
                    <a:pt x="938911" y="1141222"/>
                    <a:pt x="952119" y="1154430"/>
                  </a:cubicBezTo>
                  <a:cubicBezTo>
                    <a:pt x="965327" y="1141222"/>
                    <a:pt x="978535" y="1128014"/>
                    <a:pt x="1000633" y="1105916"/>
                  </a:cubicBezTo>
                  <a:cubicBezTo>
                    <a:pt x="1022731" y="1105916"/>
                    <a:pt x="1057910" y="1105916"/>
                    <a:pt x="1084326" y="1105916"/>
                  </a:cubicBezTo>
                  <a:cubicBezTo>
                    <a:pt x="1097534" y="1123569"/>
                    <a:pt x="1110742" y="1141222"/>
                    <a:pt x="1123950" y="1154430"/>
                  </a:cubicBezTo>
                  <a:cubicBezTo>
                    <a:pt x="1137158" y="1141222"/>
                    <a:pt x="1154811" y="1128014"/>
                    <a:pt x="1172464" y="1105916"/>
                  </a:cubicBezTo>
                  <a:cubicBezTo>
                    <a:pt x="1194562" y="1105916"/>
                    <a:pt x="1229741" y="1105916"/>
                    <a:pt x="1269365" y="1105916"/>
                  </a:cubicBezTo>
                  <a:cubicBezTo>
                    <a:pt x="1269365" y="1154430"/>
                    <a:pt x="1273810" y="1198499"/>
                    <a:pt x="1269365" y="1246886"/>
                  </a:cubicBezTo>
                  <a:cubicBezTo>
                    <a:pt x="1264920" y="1255649"/>
                    <a:pt x="1238504" y="1273302"/>
                    <a:pt x="1225296" y="1273302"/>
                  </a:cubicBezTo>
                  <a:cubicBezTo>
                    <a:pt x="1119505" y="1273302"/>
                    <a:pt x="1018159" y="1273302"/>
                    <a:pt x="916813" y="1273302"/>
                  </a:cubicBezTo>
                  <a:cubicBezTo>
                    <a:pt x="630301" y="1273302"/>
                    <a:pt x="348234" y="1273302"/>
                    <a:pt x="66167" y="1273302"/>
                  </a:cubicBezTo>
                  <a:cubicBezTo>
                    <a:pt x="17653" y="1273302"/>
                    <a:pt x="0" y="1268857"/>
                    <a:pt x="0" y="1216025"/>
                  </a:cubicBezTo>
                  <a:cubicBezTo>
                    <a:pt x="4826" y="832993"/>
                    <a:pt x="4826" y="449580"/>
                    <a:pt x="381" y="61722"/>
                  </a:cubicBezTo>
                  <a:cubicBezTo>
                    <a:pt x="381" y="17653"/>
                    <a:pt x="13589" y="0"/>
                    <a:pt x="57658" y="4445"/>
                  </a:cubicBezTo>
                  <a:cubicBezTo>
                    <a:pt x="92964" y="8890"/>
                    <a:pt x="128143" y="4445"/>
                    <a:pt x="167894" y="4445"/>
                  </a:cubicBezTo>
                  <a:cubicBezTo>
                    <a:pt x="167894" y="44069"/>
                    <a:pt x="167894" y="79375"/>
                    <a:pt x="167894" y="110236"/>
                  </a:cubicBezTo>
                  <a:cubicBezTo>
                    <a:pt x="154686" y="123444"/>
                    <a:pt x="137033" y="136652"/>
                    <a:pt x="119380" y="154305"/>
                  </a:cubicBezTo>
                  <a:cubicBezTo>
                    <a:pt x="137033" y="167513"/>
                    <a:pt x="150241" y="176403"/>
                    <a:pt x="172212" y="193929"/>
                  </a:cubicBezTo>
                  <a:cubicBezTo>
                    <a:pt x="172212" y="220345"/>
                    <a:pt x="172212" y="251206"/>
                    <a:pt x="172212" y="277622"/>
                  </a:cubicBezTo>
                  <a:cubicBezTo>
                    <a:pt x="154559" y="295275"/>
                    <a:pt x="136906" y="312928"/>
                    <a:pt x="119380" y="326136"/>
                  </a:cubicBezTo>
                  <a:cubicBezTo>
                    <a:pt x="137033" y="339344"/>
                    <a:pt x="150241" y="348234"/>
                    <a:pt x="172212" y="365760"/>
                  </a:cubicBezTo>
                  <a:cubicBezTo>
                    <a:pt x="172212" y="392176"/>
                    <a:pt x="172212" y="427482"/>
                    <a:pt x="172212" y="467106"/>
                  </a:cubicBezTo>
                  <a:cubicBezTo>
                    <a:pt x="145796" y="467106"/>
                    <a:pt x="119380" y="462661"/>
                    <a:pt x="92837" y="467106"/>
                  </a:cubicBezTo>
                  <a:cubicBezTo>
                    <a:pt x="84074" y="471551"/>
                    <a:pt x="75184" y="489204"/>
                    <a:pt x="66421" y="497967"/>
                  </a:cubicBezTo>
                  <a:cubicBezTo>
                    <a:pt x="75184" y="506730"/>
                    <a:pt x="84074" y="520065"/>
                    <a:pt x="92837" y="524383"/>
                  </a:cubicBezTo>
                  <a:cubicBezTo>
                    <a:pt x="119253" y="524383"/>
                    <a:pt x="141351" y="524383"/>
                    <a:pt x="167767" y="524383"/>
                  </a:cubicBezTo>
                  <a:cubicBezTo>
                    <a:pt x="167767" y="564007"/>
                    <a:pt x="167767" y="599313"/>
                    <a:pt x="167767" y="630174"/>
                  </a:cubicBezTo>
                  <a:cubicBezTo>
                    <a:pt x="150114" y="643382"/>
                    <a:pt x="136906" y="652272"/>
                    <a:pt x="119253" y="665480"/>
                  </a:cubicBezTo>
                  <a:cubicBezTo>
                    <a:pt x="136906" y="678688"/>
                    <a:pt x="150114" y="696341"/>
                    <a:pt x="172085" y="713994"/>
                  </a:cubicBezTo>
                  <a:cubicBezTo>
                    <a:pt x="172085" y="736092"/>
                    <a:pt x="172085" y="771271"/>
                    <a:pt x="172085" y="797687"/>
                  </a:cubicBezTo>
                  <a:cubicBezTo>
                    <a:pt x="154432" y="815340"/>
                    <a:pt x="136779" y="828548"/>
                    <a:pt x="119253" y="846201"/>
                  </a:cubicBezTo>
                  <a:cubicBezTo>
                    <a:pt x="136906" y="859409"/>
                    <a:pt x="150114" y="868299"/>
                    <a:pt x="167767" y="881507"/>
                  </a:cubicBezTo>
                  <a:cubicBezTo>
                    <a:pt x="167767" y="912368"/>
                    <a:pt x="167767" y="947674"/>
                    <a:pt x="167767" y="9872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14806260" y="3060180"/>
            <a:ext cx="669600" cy="43740"/>
            <a:chOff x="0" y="0"/>
            <a:chExt cx="892800" cy="5832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892810" cy="58293"/>
            </a:xfrm>
            <a:custGeom>
              <a:avLst/>
              <a:gdLst/>
              <a:ahLst/>
              <a:cxnLst/>
              <a:rect l="l" t="t" r="r" b="b"/>
              <a:pathLst>
                <a:path w="892810" h="58293">
                  <a:moveTo>
                    <a:pt x="8763" y="0"/>
                  </a:moveTo>
                  <a:cubicBezTo>
                    <a:pt x="300482" y="0"/>
                    <a:pt x="592328" y="0"/>
                    <a:pt x="884047" y="0"/>
                  </a:cubicBezTo>
                  <a:cubicBezTo>
                    <a:pt x="892810" y="44831"/>
                    <a:pt x="875284" y="58293"/>
                    <a:pt x="836168" y="58293"/>
                  </a:cubicBezTo>
                  <a:cubicBezTo>
                    <a:pt x="574802" y="53848"/>
                    <a:pt x="317881" y="53848"/>
                    <a:pt x="56642" y="58293"/>
                  </a:cubicBezTo>
                  <a:cubicBezTo>
                    <a:pt x="17399" y="58293"/>
                    <a:pt x="0" y="44831"/>
                    <a:pt x="876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16892820" y="3444660"/>
            <a:ext cx="208440" cy="219780"/>
            <a:chOff x="0" y="0"/>
            <a:chExt cx="277920" cy="29304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277876" cy="292989"/>
            </a:xfrm>
            <a:custGeom>
              <a:avLst/>
              <a:gdLst/>
              <a:ahLst/>
              <a:cxnLst/>
              <a:rect l="l" t="t" r="r" b="b"/>
              <a:pathLst>
                <a:path w="277876" h="292989">
                  <a:moveTo>
                    <a:pt x="277876" y="292989"/>
                  </a:moveTo>
                  <a:cubicBezTo>
                    <a:pt x="183769" y="292989"/>
                    <a:pt x="93980" y="292989"/>
                    <a:pt x="0" y="292989"/>
                  </a:cubicBezTo>
                  <a:cubicBezTo>
                    <a:pt x="0" y="193802"/>
                    <a:pt x="0" y="99187"/>
                    <a:pt x="0" y="0"/>
                  </a:cubicBezTo>
                  <a:cubicBezTo>
                    <a:pt x="85471" y="0"/>
                    <a:pt x="166751" y="0"/>
                    <a:pt x="252222" y="0"/>
                  </a:cubicBezTo>
                  <a:cubicBezTo>
                    <a:pt x="260731" y="0"/>
                    <a:pt x="277876" y="18034"/>
                    <a:pt x="277876" y="27051"/>
                  </a:cubicBezTo>
                  <a:cubicBezTo>
                    <a:pt x="277876" y="112649"/>
                    <a:pt x="277876" y="202819"/>
                    <a:pt x="277876" y="2929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8" name="Group 158"/>
          <p:cNvGrpSpPr/>
          <p:nvPr/>
        </p:nvGrpSpPr>
        <p:grpSpPr>
          <a:xfrm>
            <a:off x="16629300" y="3444660"/>
            <a:ext cx="219780" cy="219780"/>
            <a:chOff x="0" y="0"/>
            <a:chExt cx="293040" cy="29304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292989" cy="292989"/>
            </a:xfrm>
            <a:custGeom>
              <a:avLst/>
              <a:gdLst/>
              <a:ahLst/>
              <a:cxnLst/>
              <a:rect l="l" t="t" r="r" b="b"/>
              <a:pathLst>
                <a:path w="292989" h="292989">
                  <a:moveTo>
                    <a:pt x="292989" y="292989"/>
                  </a:moveTo>
                  <a:cubicBezTo>
                    <a:pt x="189357" y="292989"/>
                    <a:pt x="99187" y="292989"/>
                    <a:pt x="0" y="292989"/>
                  </a:cubicBezTo>
                  <a:cubicBezTo>
                    <a:pt x="0" y="198374"/>
                    <a:pt x="0" y="103632"/>
                    <a:pt x="0" y="0"/>
                  </a:cubicBezTo>
                  <a:cubicBezTo>
                    <a:pt x="90170" y="0"/>
                    <a:pt x="175768" y="0"/>
                    <a:pt x="265938" y="4445"/>
                  </a:cubicBezTo>
                  <a:cubicBezTo>
                    <a:pt x="274955" y="4445"/>
                    <a:pt x="288417" y="22479"/>
                    <a:pt x="288417" y="35941"/>
                  </a:cubicBezTo>
                  <a:cubicBezTo>
                    <a:pt x="292862" y="117094"/>
                    <a:pt x="292862" y="202692"/>
                    <a:pt x="292862" y="2928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16629300" y="3181140"/>
            <a:ext cx="219780" cy="219780"/>
            <a:chOff x="0" y="0"/>
            <a:chExt cx="293040" cy="29304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292989" cy="292989"/>
            </a:xfrm>
            <a:custGeom>
              <a:avLst/>
              <a:gdLst/>
              <a:ahLst/>
              <a:cxnLst/>
              <a:rect l="l" t="t" r="r" b="b"/>
              <a:pathLst>
                <a:path w="292989" h="292989">
                  <a:moveTo>
                    <a:pt x="292989" y="292989"/>
                  </a:moveTo>
                  <a:cubicBezTo>
                    <a:pt x="189357" y="292989"/>
                    <a:pt x="99187" y="292989"/>
                    <a:pt x="0" y="292989"/>
                  </a:cubicBezTo>
                  <a:cubicBezTo>
                    <a:pt x="0" y="193802"/>
                    <a:pt x="0" y="99187"/>
                    <a:pt x="0" y="0"/>
                  </a:cubicBezTo>
                  <a:cubicBezTo>
                    <a:pt x="90170" y="0"/>
                    <a:pt x="175768" y="0"/>
                    <a:pt x="265938" y="0"/>
                  </a:cubicBezTo>
                  <a:cubicBezTo>
                    <a:pt x="274955" y="0"/>
                    <a:pt x="288417" y="18034"/>
                    <a:pt x="288417" y="27051"/>
                  </a:cubicBezTo>
                  <a:cubicBezTo>
                    <a:pt x="292862" y="112649"/>
                    <a:pt x="292862" y="198374"/>
                    <a:pt x="292862" y="2929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2" name="Group 162"/>
          <p:cNvGrpSpPr/>
          <p:nvPr/>
        </p:nvGrpSpPr>
        <p:grpSpPr>
          <a:xfrm>
            <a:off x="16892820" y="3181140"/>
            <a:ext cx="208440" cy="219780"/>
            <a:chOff x="0" y="0"/>
            <a:chExt cx="277920" cy="29304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278003" cy="292862"/>
            </a:xfrm>
            <a:custGeom>
              <a:avLst/>
              <a:gdLst/>
              <a:ahLst/>
              <a:cxnLst/>
              <a:rect l="l" t="t" r="r" b="b"/>
              <a:pathLst>
                <a:path w="278003" h="292862">
                  <a:moveTo>
                    <a:pt x="0" y="4445"/>
                  </a:moveTo>
                  <a:cubicBezTo>
                    <a:pt x="85471" y="4445"/>
                    <a:pt x="166751" y="0"/>
                    <a:pt x="248031" y="4445"/>
                  </a:cubicBezTo>
                  <a:cubicBezTo>
                    <a:pt x="256540" y="4445"/>
                    <a:pt x="278003" y="22479"/>
                    <a:pt x="278003" y="35941"/>
                  </a:cubicBezTo>
                  <a:cubicBezTo>
                    <a:pt x="278003" y="121539"/>
                    <a:pt x="278003" y="207264"/>
                    <a:pt x="278003" y="292862"/>
                  </a:cubicBezTo>
                  <a:cubicBezTo>
                    <a:pt x="183896" y="292862"/>
                    <a:pt x="94107" y="292862"/>
                    <a:pt x="127" y="292862"/>
                  </a:cubicBezTo>
                  <a:cubicBezTo>
                    <a:pt x="0" y="198374"/>
                    <a:pt x="0" y="103632"/>
                    <a:pt x="0" y="44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16486200" y="1797660"/>
            <a:ext cx="537840" cy="296460"/>
            <a:chOff x="0" y="0"/>
            <a:chExt cx="717120" cy="39528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717042" cy="395351"/>
            </a:xfrm>
            <a:custGeom>
              <a:avLst/>
              <a:gdLst/>
              <a:ahLst/>
              <a:cxnLst/>
              <a:rect l="l" t="t" r="r" b="b"/>
              <a:pathLst>
                <a:path w="717042" h="395351">
                  <a:moveTo>
                    <a:pt x="0" y="195453"/>
                  </a:moveTo>
                  <a:cubicBezTo>
                    <a:pt x="114427" y="128778"/>
                    <a:pt x="224409" y="66675"/>
                    <a:pt x="334391" y="4445"/>
                  </a:cubicBezTo>
                  <a:cubicBezTo>
                    <a:pt x="347599" y="0"/>
                    <a:pt x="369570" y="0"/>
                    <a:pt x="387096" y="4445"/>
                  </a:cubicBezTo>
                  <a:cubicBezTo>
                    <a:pt x="492633" y="66675"/>
                    <a:pt x="602615" y="128778"/>
                    <a:pt x="717042" y="195453"/>
                  </a:cubicBezTo>
                  <a:cubicBezTo>
                    <a:pt x="673100" y="222123"/>
                    <a:pt x="629031" y="244348"/>
                    <a:pt x="589407" y="271018"/>
                  </a:cubicBezTo>
                  <a:cubicBezTo>
                    <a:pt x="523367" y="306578"/>
                    <a:pt x="457454" y="346583"/>
                    <a:pt x="386969" y="382016"/>
                  </a:cubicBezTo>
                  <a:cubicBezTo>
                    <a:pt x="373761" y="390906"/>
                    <a:pt x="351790" y="395351"/>
                    <a:pt x="338582" y="390906"/>
                  </a:cubicBezTo>
                  <a:cubicBezTo>
                    <a:pt x="228727" y="328676"/>
                    <a:pt x="114427" y="262001"/>
                    <a:pt x="0" y="1954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6" name="Group 166"/>
          <p:cNvGrpSpPr/>
          <p:nvPr/>
        </p:nvGrpSpPr>
        <p:grpSpPr>
          <a:xfrm>
            <a:off x="16464600" y="1983960"/>
            <a:ext cx="274320" cy="461160"/>
            <a:chOff x="0" y="0"/>
            <a:chExt cx="365760" cy="61488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365760" cy="614934"/>
            </a:xfrm>
            <a:custGeom>
              <a:avLst/>
              <a:gdLst/>
              <a:ahLst/>
              <a:cxnLst/>
              <a:rect l="l" t="t" r="r" b="b"/>
              <a:pathLst>
                <a:path w="365760" h="614934">
                  <a:moveTo>
                    <a:pt x="365760" y="614934"/>
                  </a:moveTo>
                  <a:cubicBezTo>
                    <a:pt x="243840" y="544576"/>
                    <a:pt x="130937" y="483108"/>
                    <a:pt x="18034" y="417195"/>
                  </a:cubicBezTo>
                  <a:cubicBezTo>
                    <a:pt x="9017" y="412877"/>
                    <a:pt x="0" y="399669"/>
                    <a:pt x="0" y="390906"/>
                  </a:cubicBezTo>
                  <a:cubicBezTo>
                    <a:pt x="0" y="263525"/>
                    <a:pt x="0" y="136144"/>
                    <a:pt x="0" y="0"/>
                  </a:cubicBezTo>
                  <a:cubicBezTo>
                    <a:pt x="121920" y="70231"/>
                    <a:pt x="234823" y="131699"/>
                    <a:pt x="347726" y="197612"/>
                  </a:cubicBezTo>
                  <a:cubicBezTo>
                    <a:pt x="361315" y="202057"/>
                    <a:pt x="365760" y="219583"/>
                    <a:pt x="365760" y="232791"/>
                  </a:cubicBezTo>
                  <a:cubicBezTo>
                    <a:pt x="365760" y="355727"/>
                    <a:pt x="365760" y="478790"/>
                    <a:pt x="365760" y="6149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16782660" y="1983960"/>
            <a:ext cx="285660" cy="461160"/>
            <a:chOff x="0" y="0"/>
            <a:chExt cx="380880" cy="61488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380873" cy="614934"/>
            </a:xfrm>
            <a:custGeom>
              <a:avLst/>
              <a:gdLst/>
              <a:ahLst/>
              <a:cxnLst/>
              <a:rect l="l" t="t" r="r" b="b"/>
              <a:pathLst>
                <a:path w="380873" h="614934">
                  <a:moveTo>
                    <a:pt x="0" y="614934"/>
                  </a:moveTo>
                  <a:cubicBezTo>
                    <a:pt x="0" y="478790"/>
                    <a:pt x="0" y="355727"/>
                    <a:pt x="0" y="237109"/>
                  </a:cubicBezTo>
                  <a:cubicBezTo>
                    <a:pt x="0" y="219583"/>
                    <a:pt x="9017" y="201930"/>
                    <a:pt x="22352" y="193167"/>
                  </a:cubicBezTo>
                  <a:cubicBezTo>
                    <a:pt x="129921" y="131699"/>
                    <a:pt x="241935" y="70231"/>
                    <a:pt x="362966" y="0"/>
                  </a:cubicBezTo>
                  <a:cubicBezTo>
                    <a:pt x="362966" y="78994"/>
                    <a:pt x="362966" y="149352"/>
                    <a:pt x="362966" y="219583"/>
                  </a:cubicBezTo>
                  <a:cubicBezTo>
                    <a:pt x="362966" y="285496"/>
                    <a:pt x="380873" y="360172"/>
                    <a:pt x="349504" y="408432"/>
                  </a:cubicBezTo>
                  <a:cubicBezTo>
                    <a:pt x="322580" y="456692"/>
                    <a:pt x="246380" y="474345"/>
                    <a:pt x="192659" y="505079"/>
                  </a:cubicBezTo>
                  <a:cubicBezTo>
                    <a:pt x="129921" y="540258"/>
                    <a:pt x="67183" y="575310"/>
                    <a:pt x="0" y="6149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0" name="Group 170"/>
          <p:cNvGrpSpPr/>
          <p:nvPr/>
        </p:nvGrpSpPr>
        <p:grpSpPr>
          <a:xfrm>
            <a:off x="14663700" y="5344380"/>
            <a:ext cx="955260" cy="186840"/>
            <a:chOff x="0" y="0"/>
            <a:chExt cx="1273680" cy="24912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1273683" cy="249174"/>
            </a:xfrm>
            <a:custGeom>
              <a:avLst/>
              <a:gdLst/>
              <a:ahLst/>
              <a:cxnLst/>
              <a:rect l="l" t="t" r="r" b="b"/>
              <a:pathLst>
                <a:path w="1273683" h="249174">
                  <a:moveTo>
                    <a:pt x="123825" y="18161"/>
                  </a:moveTo>
                  <a:cubicBezTo>
                    <a:pt x="159258" y="18161"/>
                    <a:pt x="190119" y="18161"/>
                    <a:pt x="229997" y="18161"/>
                  </a:cubicBezTo>
                  <a:cubicBezTo>
                    <a:pt x="234442" y="45339"/>
                    <a:pt x="229997" y="72517"/>
                    <a:pt x="234442" y="95123"/>
                  </a:cubicBezTo>
                  <a:cubicBezTo>
                    <a:pt x="238887" y="108712"/>
                    <a:pt x="256540" y="117729"/>
                    <a:pt x="265430" y="126873"/>
                  </a:cubicBezTo>
                  <a:cubicBezTo>
                    <a:pt x="274320" y="117856"/>
                    <a:pt x="287528" y="108712"/>
                    <a:pt x="291973" y="95123"/>
                  </a:cubicBezTo>
                  <a:cubicBezTo>
                    <a:pt x="296418" y="72517"/>
                    <a:pt x="291973" y="49784"/>
                    <a:pt x="291973" y="18161"/>
                  </a:cubicBezTo>
                  <a:cubicBezTo>
                    <a:pt x="327406" y="18161"/>
                    <a:pt x="362712" y="18161"/>
                    <a:pt x="406908" y="18161"/>
                  </a:cubicBezTo>
                  <a:cubicBezTo>
                    <a:pt x="406908" y="58928"/>
                    <a:pt x="406908" y="104267"/>
                    <a:pt x="411353" y="145034"/>
                  </a:cubicBezTo>
                  <a:cubicBezTo>
                    <a:pt x="411353" y="158623"/>
                    <a:pt x="424561" y="172212"/>
                    <a:pt x="433451" y="185801"/>
                  </a:cubicBezTo>
                  <a:cubicBezTo>
                    <a:pt x="442341" y="172212"/>
                    <a:pt x="459994" y="158623"/>
                    <a:pt x="464439" y="145034"/>
                  </a:cubicBezTo>
                  <a:cubicBezTo>
                    <a:pt x="468884" y="104267"/>
                    <a:pt x="464439" y="63500"/>
                    <a:pt x="464439" y="18161"/>
                  </a:cubicBezTo>
                  <a:cubicBezTo>
                    <a:pt x="504190" y="18161"/>
                    <a:pt x="539623" y="18161"/>
                    <a:pt x="579374" y="18161"/>
                  </a:cubicBezTo>
                  <a:cubicBezTo>
                    <a:pt x="579374" y="45339"/>
                    <a:pt x="579374" y="63500"/>
                    <a:pt x="583819" y="86106"/>
                  </a:cubicBezTo>
                  <a:cubicBezTo>
                    <a:pt x="583819" y="99695"/>
                    <a:pt x="597027" y="113284"/>
                    <a:pt x="605917" y="126873"/>
                  </a:cubicBezTo>
                  <a:cubicBezTo>
                    <a:pt x="619125" y="113284"/>
                    <a:pt x="632460" y="99695"/>
                    <a:pt x="636905" y="81534"/>
                  </a:cubicBezTo>
                  <a:cubicBezTo>
                    <a:pt x="641350" y="63373"/>
                    <a:pt x="636905" y="45339"/>
                    <a:pt x="636905" y="18161"/>
                  </a:cubicBezTo>
                  <a:cubicBezTo>
                    <a:pt x="676656" y="18161"/>
                    <a:pt x="712089" y="18161"/>
                    <a:pt x="751840" y="18161"/>
                  </a:cubicBezTo>
                  <a:cubicBezTo>
                    <a:pt x="751840" y="45339"/>
                    <a:pt x="751840" y="67945"/>
                    <a:pt x="756285" y="90678"/>
                  </a:cubicBezTo>
                  <a:cubicBezTo>
                    <a:pt x="760730" y="104267"/>
                    <a:pt x="773938" y="113284"/>
                    <a:pt x="782828" y="126873"/>
                  </a:cubicBezTo>
                  <a:cubicBezTo>
                    <a:pt x="791718" y="113284"/>
                    <a:pt x="804926" y="104267"/>
                    <a:pt x="809371" y="90678"/>
                  </a:cubicBezTo>
                  <a:cubicBezTo>
                    <a:pt x="813816" y="68072"/>
                    <a:pt x="813816" y="45339"/>
                    <a:pt x="813816" y="18161"/>
                  </a:cubicBezTo>
                  <a:cubicBezTo>
                    <a:pt x="849249" y="18161"/>
                    <a:pt x="884555" y="18161"/>
                    <a:pt x="928751" y="18161"/>
                  </a:cubicBezTo>
                  <a:cubicBezTo>
                    <a:pt x="928751" y="40767"/>
                    <a:pt x="924306" y="67945"/>
                    <a:pt x="928751" y="90678"/>
                  </a:cubicBezTo>
                  <a:cubicBezTo>
                    <a:pt x="933196" y="122428"/>
                    <a:pt x="906653" y="181229"/>
                    <a:pt x="955294" y="181229"/>
                  </a:cubicBezTo>
                  <a:cubicBezTo>
                    <a:pt x="1008380" y="181229"/>
                    <a:pt x="977392" y="117856"/>
                    <a:pt x="986282" y="86106"/>
                  </a:cubicBezTo>
                  <a:cubicBezTo>
                    <a:pt x="990727" y="63500"/>
                    <a:pt x="986282" y="40767"/>
                    <a:pt x="986282" y="18161"/>
                  </a:cubicBezTo>
                  <a:cubicBezTo>
                    <a:pt x="1026033" y="18161"/>
                    <a:pt x="1057021" y="18161"/>
                    <a:pt x="1101217" y="18161"/>
                  </a:cubicBezTo>
                  <a:cubicBezTo>
                    <a:pt x="1101217" y="40767"/>
                    <a:pt x="1096772" y="67945"/>
                    <a:pt x="1101217" y="90678"/>
                  </a:cubicBezTo>
                  <a:cubicBezTo>
                    <a:pt x="1105662" y="104267"/>
                    <a:pt x="1118870" y="113284"/>
                    <a:pt x="1132205" y="126873"/>
                  </a:cubicBezTo>
                  <a:cubicBezTo>
                    <a:pt x="1141095" y="113284"/>
                    <a:pt x="1154303" y="99695"/>
                    <a:pt x="1158748" y="86106"/>
                  </a:cubicBezTo>
                  <a:cubicBezTo>
                    <a:pt x="1163193" y="63500"/>
                    <a:pt x="1158748" y="40767"/>
                    <a:pt x="1158748" y="22733"/>
                  </a:cubicBezTo>
                  <a:cubicBezTo>
                    <a:pt x="1167638" y="13716"/>
                    <a:pt x="1167638" y="13716"/>
                    <a:pt x="1167638" y="13716"/>
                  </a:cubicBezTo>
                  <a:cubicBezTo>
                    <a:pt x="1273683" y="0"/>
                    <a:pt x="1273683" y="0"/>
                    <a:pt x="1273683" y="104140"/>
                  </a:cubicBezTo>
                  <a:cubicBezTo>
                    <a:pt x="1273683" y="249047"/>
                    <a:pt x="1273683" y="249047"/>
                    <a:pt x="1136523" y="249047"/>
                  </a:cubicBezTo>
                  <a:cubicBezTo>
                    <a:pt x="778256" y="249047"/>
                    <a:pt x="420116" y="249047"/>
                    <a:pt x="57404" y="249047"/>
                  </a:cubicBezTo>
                  <a:cubicBezTo>
                    <a:pt x="13208" y="249174"/>
                    <a:pt x="0" y="235585"/>
                    <a:pt x="0" y="190246"/>
                  </a:cubicBezTo>
                  <a:cubicBezTo>
                    <a:pt x="4445" y="140462"/>
                    <a:pt x="0" y="95123"/>
                    <a:pt x="4445" y="45339"/>
                  </a:cubicBezTo>
                  <a:cubicBezTo>
                    <a:pt x="4445" y="31750"/>
                    <a:pt x="22098" y="22606"/>
                    <a:pt x="30988" y="9017"/>
                  </a:cubicBezTo>
                  <a:cubicBezTo>
                    <a:pt x="39878" y="22606"/>
                    <a:pt x="57531" y="31623"/>
                    <a:pt x="61976" y="45212"/>
                  </a:cubicBezTo>
                  <a:cubicBezTo>
                    <a:pt x="70866" y="72390"/>
                    <a:pt x="44323" y="126746"/>
                    <a:pt x="92964" y="122174"/>
                  </a:cubicBezTo>
                  <a:cubicBezTo>
                    <a:pt x="137160" y="122174"/>
                    <a:pt x="110617" y="72390"/>
                    <a:pt x="119507" y="40640"/>
                  </a:cubicBezTo>
                  <a:cubicBezTo>
                    <a:pt x="119507" y="36068"/>
                    <a:pt x="119507" y="31623"/>
                    <a:pt x="123952" y="180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2" name="Group 172"/>
          <p:cNvGrpSpPr/>
          <p:nvPr/>
        </p:nvGrpSpPr>
        <p:grpSpPr>
          <a:xfrm>
            <a:off x="13049100" y="3565620"/>
            <a:ext cx="724680" cy="450360"/>
            <a:chOff x="0" y="0"/>
            <a:chExt cx="966240" cy="60048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966216" cy="600456"/>
            </a:xfrm>
            <a:custGeom>
              <a:avLst/>
              <a:gdLst/>
              <a:ahLst/>
              <a:cxnLst/>
              <a:rect l="l" t="t" r="r" b="b"/>
              <a:pathLst>
                <a:path w="966216" h="600456">
                  <a:moveTo>
                    <a:pt x="966216" y="415036"/>
                  </a:moveTo>
                  <a:cubicBezTo>
                    <a:pt x="966216" y="472440"/>
                    <a:pt x="966216" y="525399"/>
                    <a:pt x="966216" y="582803"/>
                  </a:cubicBezTo>
                  <a:cubicBezTo>
                    <a:pt x="953135" y="582803"/>
                    <a:pt x="940054" y="587248"/>
                    <a:pt x="918337" y="591693"/>
                  </a:cubicBezTo>
                  <a:cubicBezTo>
                    <a:pt x="918337" y="565150"/>
                    <a:pt x="918337" y="547497"/>
                    <a:pt x="914019" y="529844"/>
                  </a:cubicBezTo>
                  <a:cubicBezTo>
                    <a:pt x="905256" y="507746"/>
                    <a:pt x="892302" y="490093"/>
                    <a:pt x="883539" y="472440"/>
                  </a:cubicBezTo>
                  <a:cubicBezTo>
                    <a:pt x="874776" y="490093"/>
                    <a:pt x="861822" y="507746"/>
                    <a:pt x="853059" y="529844"/>
                  </a:cubicBezTo>
                  <a:cubicBezTo>
                    <a:pt x="848741" y="543052"/>
                    <a:pt x="853059" y="560705"/>
                    <a:pt x="853059" y="578358"/>
                  </a:cubicBezTo>
                  <a:cubicBezTo>
                    <a:pt x="826897" y="582803"/>
                    <a:pt x="800862" y="596011"/>
                    <a:pt x="796417" y="551815"/>
                  </a:cubicBezTo>
                  <a:cubicBezTo>
                    <a:pt x="796417" y="547370"/>
                    <a:pt x="779018" y="534162"/>
                    <a:pt x="770255" y="534162"/>
                  </a:cubicBezTo>
                  <a:cubicBezTo>
                    <a:pt x="761492" y="534162"/>
                    <a:pt x="752856" y="547370"/>
                    <a:pt x="744093" y="556260"/>
                  </a:cubicBezTo>
                  <a:cubicBezTo>
                    <a:pt x="735330" y="565150"/>
                    <a:pt x="722376" y="582803"/>
                    <a:pt x="713613" y="582803"/>
                  </a:cubicBezTo>
                  <a:cubicBezTo>
                    <a:pt x="704850" y="582803"/>
                    <a:pt x="691896" y="565150"/>
                    <a:pt x="683133" y="556260"/>
                  </a:cubicBezTo>
                  <a:cubicBezTo>
                    <a:pt x="674370" y="547370"/>
                    <a:pt x="665734" y="534162"/>
                    <a:pt x="656971" y="534162"/>
                  </a:cubicBezTo>
                  <a:cubicBezTo>
                    <a:pt x="648208" y="534162"/>
                    <a:pt x="639572" y="547370"/>
                    <a:pt x="630809" y="556260"/>
                  </a:cubicBezTo>
                  <a:cubicBezTo>
                    <a:pt x="613410" y="565150"/>
                    <a:pt x="600329" y="578358"/>
                    <a:pt x="587248" y="591566"/>
                  </a:cubicBezTo>
                  <a:cubicBezTo>
                    <a:pt x="582930" y="587121"/>
                    <a:pt x="578485" y="582676"/>
                    <a:pt x="574167" y="582676"/>
                  </a:cubicBezTo>
                  <a:cubicBezTo>
                    <a:pt x="574167" y="556133"/>
                    <a:pt x="574167" y="529717"/>
                    <a:pt x="569849" y="507619"/>
                  </a:cubicBezTo>
                  <a:cubicBezTo>
                    <a:pt x="565531" y="494411"/>
                    <a:pt x="552450" y="485521"/>
                    <a:pt x="543687" y="472313"/>
                  </a:cubicBezTo>
                  <a:cubicBezTo>
                    <a:pt x="530606" y="485521"/>
                    <a:pt x="517525" y="494411"/>
                    <a:pt x="513207" y="507619"/>
                  </a:cubicBezTo>
                  <a:cubicBezTo>
                    <a:pt x="508889" y="529717"/>
                    <a:pt x="513207" y="551815"/>
                    <a:pt x="513207" y="578231"/>
                  </a:cubicBezTo>
                  <a:cubicBezTo>
                    <a:pt x="482727" y="582676"/>
                    <a:pt x="456565" y="595884"/>
                    <a:pt x="452247" y="551688"/>
                  </a:cubicBezTo>
                  <a:cubicBezTo>
                    <a:pt x="452247" y="547243"/>
                    <a:pt x="434848" y="534035"/>
                    <a:pt x="426085" y="534035"/>
                  </a:cubicBezTo>
                  <a:cubicBezTo>
                    <a:pt x="417322" y="534035"/>
                    <a:pt x="408686" y="547243"/>
                    <a:pt x="399923" y="556133"/>
                  </a:cubicBezTo>
                  <a:cubicBezTo>
                    <a:pt x="391160" y="565023"/>
                    <a:pt x="382524" y="582676"/>
                    <a:pt x="369443" y="582676"/>
                  </a:cubicBezTo>
                  <a:cubicBezTo>
                    <a:pt x="360680" y="578231"/>
                    <a:pt x="352044" y="565023"/>
                    <a:pt x="338963" y="551815"/>
                  </a:cubicBezTo>
                  <a:cubicBezTo>
                    <a:pt x="330200" y="547370"/>
                    <a:pt x="321564" y="534162"/>
                    <a:pt x="312801" y="534162"/>
                  </a:cubicBezTo>
                  <a:cubicBezTo>
                    <a:pt x="304038" y="534162"/>
                    <a:pt x="295402" y="547370"/>
                    <a:pt x="286639" y="556260"/>
                  </a:cubicBezTo>
                  <a:cubicBezTo>
                    <a:pt x="273558" y="565150"/>
                    <a:pt x="260477" y="578358"/>
                    <a:pt x="247523" y="591566"/>
                  </a:cubicBezTo>
                  <a:cubicBezTo>
                    <a:pt x="238760" y="587121"/>
                    <a:pt x="234442" y="582676"/>
                    <a:pt x="230124" y="578358"/>
                  </a:cubicBezTo>
                  <a:cubicBezTo>
                    <a:pt x="230124" y="560705"/>
                    <a:pt x="234442" y="538607"/>
                    <a:pt x="230124" y="516509"/>
                  </a:cubicBezTo>
                  <a:cubicBezTo>
                    <a:pt x="225806" y="503301"/>
                    <a:pt x="208407" y="489966"/>
                    <a:pt x="199644" y="472313"/>
                  </a:cubicBezTo>
                  <a:cubicBezTo>
                    <a:pt x="190881" y="485521"/>
                    <a:pt x="177927" y="498856"/>
                    <a:pt x="173482" y="516509"/>
                  </a:cubicBezTo>
                  <a:cubicBezTo>
                    <a:pt x="169037" y="534162"/>
                    <a:pt x="169164" y="556260"/>
                    <a:pt x="169164" y="578358"/>
                  </a:cubicBezTo>
                  <a:cubicBezTo>
                    <a:pt x="143002" y="582803"/>
                    <a:pt x="116967" y="600456"/>
                    <a:pt x="112522" y="551815"/>
                  </a:cubicBezTo>
                  <a:cubicBezTo>
                    <a:pt x="112522" y="542925"/>
                    <a:pt x="95123" y="534162"/>
                    <a:pt x="86360" y="534162"/>
                  </a:cubicBezTo>
                  <a:cubicBezTo>
                    <a:pt x="77597" y="534162"/>
                    <a:pt x="69596" y="547497"/>
                    <a:pt x="60960" y="556387"/>
                  </a:cubicBezTo>
                  <a:cubicBezTo>
                    <a:pt x="47879" y="565277"/>
                    <a:pt x="34798" y="578485"/>
                    <a:pt x="21844" y="587248"/>
                  </a:cubicBezTo>
                  <a:cubicBezTo>
                    <a:pt x="17399" y="574040"/>
                    <a:pt x="4318" y="560705"/>
                    <a:pt x="4318" y="543052"/>
                  </a:cubicBezTo>
                  <a:cubicBezTo>
                    <a:pt x="0" y="503301"/>
                    <a:pt x="0" y="463550"/>
                    <a:pt x="0" y="423926"/>
                  </a:cubicBezTo>
                  <a:cubicBezTo>
                    <a:pt x="104521" y="406273"/>
                    <a:pt x="104521" y="406273"/>
                    <a:pt x="126238" y="300355"/>
                  </a:cubicBezTo>
                  <a:cubicBezTo>
                    <a:pt x="169799" y="123571"/>
                    <a:pt x="335153" y="0"/>
                    <a:pt x="504825" y="13208"/>
                  </a:cubicBezTo>
                  <a:cubicBezTo>
                    <a:pt x="696341" y="30861"/>
                    <a:pt x="839978" y="167767"/>
                    <a:pt x="853059" y="357632"/>
                  </a:cubicBezTo>
                  <a:cubicBezTo>
                    <a:pt x="853059" y="397383"/>
                    <a:pt x="870458" y="419481"/>
                    <a:pt x="914019" y="415036"/>
                  </a:cubicBezTo>
                  <a:cubicBezTo>
                    <a:pt x="931418" y="415036"/>
                    <a:pt x="944499" y="415036"/>
                    <a:pt x="966216" y="415036"/>
                  </a:cubicBezTo>
                  <a:close/>
                  <a:moveTo>
                    <a:pt x="483108" y="415036"/>
                  </a:moveTo>
                  <a:cubicBezTo>
                    <a:pt x="526669" y="415036"/>
                    <a:pt x="570103" y="415036"/>
                    <a:pt x="617982" y="415036"/>
                  </a:cubicBezTo>
                  <a:cubicBezTo>
                    <a:pt x="683260" y="415036"/>
                    <a:pt x="696341" y="397383"/>
                    <a:pt x="678942" y="331089"/>
                  </a:cubicBezTo>
                  <a:cubicBezTo>
                    <a:pt x="657225" y="242824"/>
                    <a:pt x="570230" y="180975"/>
                    <a:pt x="478790" y="185420"/>
                  </a:cubicBezTo>
                  <a:cubicBezTo>
                    <a:pt x="387350" y="185420"/>
                    <a:pt x="304673" y="260477"/>
                    <a:pt x="287274" y="348742"/>
                  </a:cubicBezTo>
                  <a:cubicBezTo>
                    <a:pt x="278511" y="397256"/>
                    <a:pt x="296037" y="414909"/>
                    <a:pt x="343916" y="414909"/>
                  </a:cubicBezTo>
                  <a:cubicBezTo>
                    <a:pt x="391795" y="414909"/>
                    <a:pt x="435356" y="414909"/>
                    <a:pt x="483235" y="4149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4" name="Group 174"/>
          <p:cNvGrpSpPr/>
          <p:nvPr/>
        </p:nvGrpSpPr>
        <p:grpSpPr>
          <a:xfrm>
            <a:off x="13609080" y="3148200"/>
            <a:ext cx="219780" cy="208440"/>
            <a:chOff x="0" y="0"/>
            <a:chExt cx="293040" cy="27792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292989" cy="277876"/>
            </a:xfrm>
            <a:custGeom>
              <a:avLst/>
              <a:gdLst/>
              <a:ahLst/>
              <a:cxnLst/>
              <a:rect l="l" t="t" r="r" b="b"/>
              <a:pathLst>
                <a:path w="292989" h="277876">
                  <a:moveTo>
                    <a:pt x="288544" y="141097"/>
                  </a:moveTo>
                  <a:cubicBezTo>
                    <a:pt x="288544" y="213741"/>
                    <a:pt x="220980" y="277876"/>
                    <a:pt x="144272" y="277876"/>
                  </a:cubicBezTo>
                  <a:cubicBezTo>
                    <a:pt x="63119" y="277876"/>
                    <a:pt x="0" y="209550"/>
                    <a:pt x="0" y="132588"/>
                  </a:cubicBezTo>
                  <a:cubicBezTo>
                    <a:pt x="0" y="59817"/>
                    <a:pt x="67564" y="0"/>
                    <a:pt x="144272" y="0"/>
                  </a:cubicBezTo>
                  <a:cubicBezTo>
                    <a:pt x="225425" y="0"/>
                    <a:pt x="292989" y="64135"/>
                    <a:pt x="288544" y="141097"/>
                  </a:cubicBezTo>
                  <a:close/>
                  <a:moveTo>
                    <a:pt x="76581" y="123952"/>
                  </a:moveTo>
                  <a:cubicBezTo>
                    <a:pt x="76581" y="132461"/>
                    <a:pt x="76581" y="141097"/>
                    <a:pt x="76581" y="149606"/>
                  </a:cubicBezTo>
                  <a:cubicBezTo>
                    <a:pt x="99060" y="162433"/>
                    <a:pt x="121666" y="192405"/>
                    <a:pt x="144145" y="192405"/>
                  </a:cubicBezTo>
                  <a:cubicBezTo>
                    <a:pt x="162179" y="188087"/>
                    <a:pt x="193675" y="162433"/>
                    <a:pt x="198247" y="141097"/>
                  </a:cubicBezTo>
                  <a:cubicBezTo>
                    <a:pt x="207264" y="111125"/>
                    <a:pt x="184785" y="81280"/>
                    <a:pt x="148717" y="85471"/>
                  </a:cubicBezTo>
                  <a:cubicBezTo>
                    <a:pt x="121666" y="85471"/>
                    <a:pt x="103632" y="111125"/>
                    <a:pt x="76581" y="1239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6" name="Group 176"/>
          <p:cNvGrpSpPr/>
          <p:nvPr/>
        </p:nvGrpSpPr>
        <p:grpSpPr>
          <a:xfrm>
            <a:off x="13752180" y="3367980"/>
            <a:ext cx="252720" cy="439020"/>
            <a:chOff x="0" y="0"/>
            <a:chExt cx="336960" cy="585360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336931" cy="585343"/>
            </a:xfrm>
            <a:custGeom>
              <a:avLst/>
              <a:gdLst/>
              <a:ahLst/>
              <a:cxnLst/>
              <a:rect l="l" t="t" r="r" b="b"/>
              <a:pathLst>
                <a:path w="336931" h="585343">
                  <a:moveTo>
                    <a:pt x="0" y="44323"/>
                  </a:moveTo>
                  <a:cubicBezTo>
                    <a:pt x="30988" y="30988"/>
                    <a:pt x="53213" y="17780"/>
                    <a:pt x="84201" y="0"/>
                  </a:cubicBezTo>
                  <a:cubicBezTo>
                    <a:pt x="168402" y="190627"/>
                    <a:pt x="261493" y="376936"/>
                    <a:pt x="336931" y="576453"/>
                  </a:cubicBezTo>
                  <a:cubicBezTo>
                    <a:pt x="328041" y="576453"/>
                    <a:pt x="323596" y="580898"/>
                    <a:pt x="314706" y="585343"/>
                  </a:cubicBezTo>
                  <a:cubicBezTo>
                    <a:pt x="212852" y="403606"/>
                    <a:pt x="106426" y="226187"/>
                    <a:pt x="0" y="443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8" name="Group 178"/>
          <p:cNvGrpSpPr/>
          <p:nvPr/>
        </p:nvGrpSpPr>
        <p:grpSpPr>
          <a:xfrm>
            <a:off x="15026040" y="4575420"/>
            <a:ext cx="592920" cy="603720"/>
            <a:chOff x="0" y="0"/>
            <a:chExt cx="790560" cy="804960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790575" cy="804926"/>
            </a:xfrm>
            <a:custGeom>
              <a:avLst/>
              <a:gdLst/>
              <a:ahLst/>
              <a:cxnLst/>
              <a:rect l="l" t="t" r="r" b="b"/>
              <a:pathLst>
                <a:path w="790575" h="804926">
                  <a:moveTo>
                    <a:pt x="188849" y="804926"/>
                  </a:moveTo>
                  <a:cubicBezTo>
                    <a:pt x="122936" y="738251"/>
                    <a:pt x="61468" y="676021"/>
                    <a:pt x="0" y="613664"/>
                  </a:cubicBezTo>
                  <a:cubicBezTo>
                    <a:pt x="4445" y="609219"/>
                    <a:pt x="13208" y="595884"/>
                    <a:pt x="21971" y="591439"/>
                  </a:cubicBezTo>
                  <a:cubicBezTo>
                    <a:pt x="202057" y="404749"/>
                    <a:pt x="382143" y="222377"/>
                    <a:pt x="566547" y="40005"/>
                  </a:cubicBezTo>
                  <a:cubicBezTo>
                    <a:pt x="597281" y="4445"/>
                    <a:pt x="619252" y="0"/>
                    <a:pt x="654431" y="35560"/>
                  </a:cubicBezTo>
                  <a:cubicBezTo>
                    <a:pt x="689610" y="75565"/>
                    <a:pt x="724662" y="111125"/>
                    <a:pt x="764286" y="151130"/>
                  </a:cubicBezTo>
                  <a:cubicBezTo>
                    <a:pt x="781812" y="168910"/>
                    <a:pt x="790575" y="191135"/>
                    <a:pt x="768731" y="213360"/>
                  </a:cubicBezTo>
                  <a:cubicBezTo>
                    <a:pt x="575310" y="409194"/>
                    <a:pt x="382143" y="609219"/>
                    <a:pt x="188849" y="8049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0" name="Group 180"/>
          <p:cNvGrpSpPr/>
          <p:nvPr/>
        </p:nvGrpSpPr>
        <p:grpSpPr>
          <a:xfrm>
            <a:off x="14970960" y="5080860"/>
            <a:ext cx="142560" cy="142560"/>
            <a:chOff x="0" y="0"/>
            <a:chExt cx="190080" cy="19008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190119" cy="190119"/>
            </a:xfrm>
            <a:custGeom>
              <a:avLst/>
              <a:gdLst/>
              <a:ahLst/>
              <a:cxnLst/>
              <a:rect l="l" t="t" r="r" b="b"/>
              <a:pathLst>
                <a:path w="190119" h="190119">
                  <a:moveTo>
                    <a:pt x="32512" y="0"/>
                  </a:moveTo>
                  <a:cubicBezTo>
                    <a:pt x="88138" y="51054"/>
                    <a:pt x="134493" y="101981"/>
                    <a:pt x="190119" y="157607"/>
                  </a:cubicBezTo>
                  <a:cubicBezTo>
                    <a:pt x="134493" y="166878"/>
                    <a:pt x="74168" y="176149"/>
                    <a:pt x="0" y="190119"/>
                  </a:cubicBezTo>
                  <a:cubicBezTo>
                    <a:pt x="13970" y="120523"/>
                    <a:pt x="23241" y="60325"/>
                    <a:pt x="325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2" name="Group 182"/>
          <p:cNvGrpSpPr/>
          <p:nvPr/>
        </p:nvGrpSpPr>
        <p:grpSpPr>
          <a:xfrm>
            <a:off x="14674500" y="2214540"/>
            <a:ext cx="340200" cy="263520"/>
            <a:chOff x="0" y="0"/>
            <a:chExt cx="453600" cy="35136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453517" cy="351409"/>
            </a:xfrm>
            <a:custGeom>
              <a:avLst/>
              <a:gdLst/>
              <a:ahLst/>
              <a:cxnLst/>
              <a:rect l="l" t="t" r="r" b="b"/>
              <a:pathLst>
                <a:path w="453517" h="351409">
                  <a:moveTo>
                    <a:pt x="61595" y="351409"/>
                  </a:moveTo>
                  <a:cubicBezTo>
                    <a:pt x="39624" y="306324"/>
                    <a:pt x="21971" y="270256"/>
                    <a:pt x="0" y="229743"/>
                  </a:cubicBezTo>
                  <a:cubicBezTo>
                    <a:pt x="66040" y="189230"/>
                    <a:pt x="132080" y="148590"/>
                    <a:pt x="198120" y="112649"/>
                  </a:cubicBezTo>
                  <a:cubicBezTo>
                    <a:pt x="259842" y="76581"/>
                    <a:pt x="325882" y="40513"/>
                    <a:pt x="391922" y="0"/>
                  </a:cubicBezTo>
                  <a:cubicBezTo>
                    <a:pt x="413893" y="40513"/>
                    <a:pt x="431546" y="76581"/>
                    <a:pt x="453517" y="121666"/>
                  </a:cubicBezTo>
                  <a:cubicBezTo>
                    <a:pt x="321437" y="198247"/>
                    <a:pt x="193675" y="270256"/>
                    <a:pt x="61595" y="3514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4" name="Group 184"/>
          <p:cNvGrpSpPr/>
          <p:nvPr/>
        </p:nvGrpSpPr>
        <p:grpSpPr>
          <a:xfrm>
            <a:off x="15442920" y="3224880"/>
            <a:ext cx="88020" cy="98820"/>
            <a:chOff x="0" y="0"/>
            <a:chExt cx="117360" cy="131760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117348" cy="131826"/>
            </a:xfrm>
            <a:custGeom>
              <a:avLst/>
              <a:gdLst/>
              <a:ahLst/>
              <a:cxnLst/>
              <a:rect l="l" t="t" r="r" b="b"/>
              <a:pathLst>
                <a:path w="117348" h="131826">
                  <a:moveTo>
                    <a:pt x="52197" y="131699"/>
                  </a:moveTo>
                  <a:cubicBezTo>
                    <a:pt x="34798" y="112903"/>
                    <a:pt x="13081" y="94107"/>
                    <a:pt x="8636" y="70612"/>
                  </a:cubicBezTo>
                  <a:cubicBezTo>
                    <a:pt x="0" y="32893"/>
                    <a:pt x="21717" y="0"/>
                    <a:pt x="56515" y="9398"/>
                  </a:cubicBezTo>
                  <a:cubicBezTo>
                    <a:pt x="78232" y="14097"/>
                    <a:pt x="108712" y="42291"/>
                    <a:pt x="113030" y="61214"/>
                  </a:cubicBezTo>
                  <a:cubicBezTo>
                    <a:pt x="117348" y="84709"/>
                    <a:pt x="91313" y="108331"/>
                    <a:pt x="78232" y="131826"/>
                  </a:cubicBezTo>
                  <a:cubicBezTo>
                    <a:pt x="69596" y="131826"/>
                    <a:pt x="60833" y="131826"/>
                    <a:pt x="52197" y="1318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6" name="Group 186"/>
          <p:cNvGrpSpPr/>
          <p:nvPr/>
        </p:nvGrpSpPr>
        <p:grpSpPr>
          <a:xfrm>
            <a:off x="14751180" y="3224880"/>
            <a:ext cx="88020" cy="98820"/>
            <a:chOff x="0" y="0"/>
            <a:chExt cx="117360" cy="13176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117348" cy="131826"/>
            </a:xfrm>
            <a:custGeom>
              <a:avLst/>
              <a:gdLst/>
              <a:ahLst/>
              <a:cxnLst/>
              <a:rect l="l" t="t" r="r" b="b"/>
              <a:pathLst>
                <a:path w="117348" h="131826">
                  <a:moveTo>
                    <a:pt x="47752" y="131699"/>
                  </a:moveTo>
                  <a:cubicBezTo>
                    <a:pt x="30480" y="107315"/>
                    <a:pt x="8636" y="87884"/>
                    <a:pt x="4318" y="63500"/>
                  </a:cubicBezTo>
                  <a:cubicBezTo>
                    <a:pt x="0" y="24384"/>
                    <a:pt x="26035" y="0"/>
                    <a:pt x="60833" y="0"/>
                  </a:cubicBezTo>
                  <a:cubicBezTo>
                    <a:pt x="99949" y="4826"/>
                    <a:pt x="117348" y="29337"/>
                    <a:pt x="113030" y="68326"/>
                  </a:cubicBezTo>
                  <a:cubicBezTo>
                    <a:pt x="108712" y="92710"/>
                    <a:pt x="86995" y="112268"/>
                    <a:pt x="69596" y="131826"/>
                  </a:cubicBezTo>
                  <a:cubicBezTo>
                    <a:pt x="60960" y="131826"/>
                    <a:pt x="52197" y="131826"/>
                    <a:pt x="47879" y="1318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8" name="Group 188"/>
          <p:cNvGrpSpPr/>
          <p:nvPr/>
        </p:nvGrpSpPr>
        <p:grpSpPr>
          <a:xfrm>
            <a:off x="16486200" y="5179680"/>
            <a:ext cx="197640" cy="186840"/>
            <a:chOff x="0" y="0"/>
            <a:chExt cx="263520" cy="249120"/>
          </a:xfrm>
        </p:grpSpPr>
        <p:sp>
          <p:nvSpPr>
            <p:cNvPr id="189" name="Freeform 189"/>
            <p:cNvSpPr/>
            <p:nvPr/>
          </p:nvSpPr>
          <p:spPr>
            <a:xfrm>
              <a:off x="0" y="0"/>
              <a:ext cx="263525" cy="249047"/>
            </a:xfrm>
            <a:custGeom>
              <a:avLst/>
              <a:gdLst/>
              <a:ahLst/>
              <a:cxnLst/>
              <a:rect l="l" t="t" r="r" b="b"/>
              <a:pathLst>
                <a:path w="263525" h="249047">
                  <a:moveTo>
                    <a:pt x="129540" y="232283"/>
                  </a:moveTo>
                  <a:cubicBezTo>
                    <a:pt x="0" y="232283"/>
                    <a:pt x="17907" y="236474"/>
                    <a:pt x="17907" y="126746"/>
                  </a:cubicBezTo>
                  <a:cubicBezTo>
                    <a:pt x="17907" y="0"/>
                    <a:pt x="4445" y="12700"/>
                    <a:pt x="138430" y="12700"/>
                  </a:cubicBezTo>
                  <a:cubicBezTo>
                    <a:pt x="259080" y="12700"/>
                    <a:pt x="250063" y="0"/>
                    <a:pt x="250063" y="122428"/>
                  </a:cubicBezTo>
                  <a:cubicBezTo>
                    <a:pt x="250063" y="249047"/>
                    <a:pt x="263525" y="232156"/>
                    <a:pt x="129413" y="232156"/>
                  </a:cubicBezTo>
                  <a:close/>
                  <a:moveTo>
                    <a:pt x="192024" y="71755"/>
                  </a:moveTo>
                  <a:cubicBezTo>
                    <a:pt x="71374" y="59055"/>
                    <a:pt x="53594" y="71755"/>
                    <a:pt x="84836" y="177292"/>
                  </a:cubicBezTo>
                  <a:cubicBezTo>
                    <a:pt x="120523" y="177292"/>
                    <a:pt x="156337" y="177292"/>
                    <a:pt x="192024" y="177292"/>
                  </a:cubicBezTo>
                  <a:cubicBezTo>
                    <a:pt x="192024" y="139319"/>
                    <a:pt x="192024" y="109728"/>
                    <a:pt x="192024" y="7175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90" name="Group 190"/>
          <p:cNvGrpSpPr/>
          <p:nvPr/>
        </p:nvGrpSpPr>
        <p:grpSpPr>
          <a:xfrm>
            <a:off x="13258080" y="3697380"/>
            <a:ext cx="318600" cy="175500"/>
            <a:chOff x="0" y="0"/>
            <a:chExt cx="424800" cy="23400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424815" cy="234061"/>
            </a:xfrm>
            <a:custGeom>
              <a:avLst/>
              <a:gdLst/>
              <a:ahLst/>
              <a:cxnLst/>
              <a:rect l="l" t="t" r="r" b="b"/>
              <a:pathLst>
                <a:path w="424815" h="234061">
                  <a:moveTo>
                    <a:pt x="208026" y="234061"/>
                  </a:moveTo>
                  <a:cubicBezTo>
                    <a:pt x="159385" y="234061"/>
                    <a:pt x="115062" y="234061"/>
                    <a:pt x="66421" y="234061"/>
                  </a:cubicBezTo>
                  <a:cubicBezTo>
                    <a:pt x="17780" y="234061"/>
                    <a:pt x="0" y="216281"/>
                    <a:pt x="8890" y="167767"/>
                  </a:cubicBezTo>
                  <a:cubicBezTo>
                    <a:pt x="26543" y="79502"/>
                    <a:pt x="110617" y="4445"/>
                    <a:pt x="203581" y="4445"/>
                  </a:cubicBezTo>
                  <a:cubicBezTo>
                    <a:pt x="296418" y="0"/>
                    <a:pt x="384937" y="61849"/>
                    <a:pt x="407162" y="150114"/>
                  </a:cubicBezTo>
                  <a:cubicBezTo>
                    <a:pt x="424815" y="216281"/>
                    <a:pt x="411607" y="234061"/>
                    <a:pt x="345186" y="234061"/>
                  </a:cubicBezTo>
                  <a:cubicBezTo>
                    <a:pt x="296545" y="234061"/>
                    <a:pt x="252222" y="234061"/>
                    <a:pt x="208026" y="234061"/>
                  </a:cubicBezTo>
                  <a:close/>
                  <a:moveTo>
                    <a:pt x="345186" y="172212"/>
                  </a:moveTo>
                  <a:cubicBezTo>
                    <a:pt x="323088" y="97155"/>
                    <a:pt x="274320" y="61849"/>
                    <a:pt x="203581" y="61849"/>
                  </a:cubicBezTo>
                  <a:cubicBezTo>
                    <a:pt x="137160" y="66294"/>
                    <a:pt x="92964" y="106045"/>
                    <a:pt x="75311" y="172212"/>
                  </a:cubicBezTo>
                  <a:cubicBezTo>
                    <a:pt x="163830" y="172212"/>
                    <a:pt x="252349" y="172212"/>
                    <a:pt x="345186" y="17221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92" name="Group 192"/>
          <p:cNvGrpSpPr/>
          <p:nvPr/>
        </p:nvGrpSpPr>
        <p:grpSpPr>
          <a:xfrm>
            <a:off x="13664160" y="3203280"/>
            <a:ext cx="98820" cy="88020"/>
            <a:chOff x="0" y="0"/>
            <a:chExt cx="131760" cy="11736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131699" cy="117348"/>
            </a:xfrm>
            <a:custGeom>
              <a:avLst/>
              <a:gdLst/>
              <a:ahLst/>
              <a:cxnLst/>
              <a:rect l="l" t="t" r="r" b="b"/>
              <a:pathLst>
                <a:path w="131699" h="117348">
                  <a:moveTo>
                    <a:pt x="0" y="45085"/>
                  </a:moveTo>
                  <a:cubicBezTo>
                    <a:pt x="27305" y="31623"/>
                    <a:pt x="45466" y="4572"/>
                    <a:pt x="72644" y="4572"/>
                  </a:cubicBezTo>
                  <a:cubicBezTo>
                    <a:pt x="109093" y="0"/>
                    <a:pt x="131699" y="31623"/>
                    <a:pt x="122682" y="63246"/>
                  </a:cubicBezTo>
                  <a:cubicBezTo>
                    <a:pt x="118110" y="85725"/>
                    <a:pt x="86360" y="112903"/>
                    <a:pt x="68199" y="117348"/>
                  </a:cubicBezTo>
                  <a:cubicBezTo>
                    <a:pt x="45466" y="117348"/>
                    <a:pt x="22733" y="85725"/>
                    <a:pt x="0" y="72263"/>
                  </a:cubicBezTo>
                  <a:cubicBezTo>
                    <a:pt x="0" y="63246"/>
                    <a:pt x="0" y="54229"/>
                    <a:pt x="0" y="4521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94" name="Group 194"/>
          <p:cNvGrpSpPr/>
          <p:nvPr/>
        </p:nvGrpSpPr>
        <p:grpSpPr>
          <a:xfrm>
            <a:off x="16530480" y="5223420"/>
            <a:ext cx="98820" cy="88020"/>
            <a:chOff x="0" y="0"/>
            <a:chExt cx="131760" cy="117360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131699" cy="117348"/>
            </a:xfrm>
            <a:custGeom>
              <a:avLst/>
              <a:gdLst/>
              <a:ahLst/>
              <a:cxnLst/>
              <a:rect l="l" t="t" r="r" b="b"/>
              <a:pathLst>
                <a:path w="131699" h="117348">
                  <a:moveTo>
                    <a:pt x="131699" y="12573"/>
                  </a:moveTo>
                  <a:cubicBezTo>
                    <a:pt x="131699" y="50292"/>
                    <a:pt x="131699" y="79629"/>
                    <a:pt x="131699" y="117348"/>
                  </a:cubicBezTo>
                  <a:cubicBezTo>
                    <a:pt x="97663" y="117348"/>
                    <a:pt x="63754" y="117348"/>
                    <a:pt x="29718" y="117348"/>
                  </a:cubicBezTo>
                  <a:cubicBezTo>
                    <a:pt x="0" y="12573"/>
                    <a:pt x="17018" y="0"/>
                    <a:pt x="131699" y="1257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6" name="Group 196"/>
          <p:cNvGrpSpPr/>
          <p:nvPr/>
        </p:nvGrpSpPr>
        <p:grpSpPr>
          <a:xfrm>
            <a:off x="13312620" y="3751920"/>
            <a:ext cx="197640" cy="76680"/>
            <a:chOff x="0" y="0"/>
            <a:chExt cx="263520" cy="102240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263525" cy="102235"/>
            </a:xfrm>
            <a:custGeom>
              <a:avLst/>
              <a:gdLst/>
              <a:ahLst/>
              <a:cxnLst/>
              <a:rect l="l" t="t" r="r" b="b"/>
              <a:pathLst>
                <a:path w="263525" h="102235">
                  <a:moveTo>
                    <a:pt x="263525" y="102235"/>
                  </a:moveTo>
                  <a:cubicBezTo>
                    <a:pt x="172847" y="102235"/>
                    <a:pt x="86360" y="102235"/>
                    <a:pt x="0" y="102235"/>
                  </a:cubicBezTo>
                  <a:cubicBezTo>
                    <a:pt x="17272" y="40894"/>
                    <a:pt x="60452" y="4064"/>
                    <a:pt x="125222" y="0"/>
                  </a:cubicBezTo>
                  <a:cubicBezTo>
                    <a:pt x="194310" y="0"/>
                    <a:pt x="241808" y="32766"/>
                    <a:pt x="263525" y="102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8" name="Group 198"/>
          <p:cNvGrpSpPr/>
          <p:nvPr/>
        </p:nvGrpSpPr>
        <p:grpSpPr>
          <a:xfrm>
            <a:off x="1137240" y="6964380"/>
            <a:ext cx="6470820" cy="2275020"/>
            <a:chOff x="0" y="0"/>
            <a:chExt cx="8627760" cy="303336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8627872" cy="3033649"/>
            </a:xfrm>
            <a:custGeom>
              <a:avLst/>
              <a:gdLst/>
              <a:ahLst/>
              <a:cxnLst/>
              <a:rect l="l" t="t" r="r" b="b"/>
              <a:pathLst>
                <a:path w="8627872" h="3033649">
                  <a:moveTo>
                    <a:pt x="468757" y="2589403"/>
                  </a:moveTo>
                  <a:cubicBezTo>
                    <a:pt x="458216" y="2599944"/>
                    <a:pt x="453009" y="2615819"/>
                    <a:pt x="437134" y="2626360"/>
                  </a:cubicBezTo>
                  <a:cubicBezTo>
                    <a:pt x="379222" y="2679192"/>
                    <a:pt x="294894" y="2684526"/>
                    <a:pt x="236982" y="2631694"/>
                  </a:cubicBezTo>
                  <a:cubicBezTo>
                    <a:pt x="173736" y="2573528"/>
                    <a:pt x="115824" y="2515489"/>
                    <a:pt x="57912" y="2451989"/>
                  </a:cubicBezTo>
                  <a:cubicBezTo>
                    <a:pt x="0" y="2388489"/>
                    <a:pt x="10541" y="2298700"/>
                    <a:pt x="68453" y="2240661"/>
                  </a:cubicBezTo>
                  <a:cubicBezTo>
                    <a:pt x="268605" y="2039874"/>
                    <a:pt x="463550" y="1844294"/>
                    <a:pt x="658368" y="1648841"/>
                  </a:cubicBezTo>
                  <a:cubicBezTo>
                    <a:pt x="721614" y="1585468"/>
                    <a:pt x="784733" y="1527302"/>
                    <a:pt x="842772" y="1463929"/>
                  </a:cubicBezTo>
                  <a:cubicBezTo>
                    <a:pt x="879602" y="1426972"/>
                    <a:pt x="916559" y="1405763"/>
                    <a:pt x="969137" y="1405763"/>
                  </a:cubicBezTo>
                  <a:cubicBezTo>
                    <a:pt x="995426" y="1405763"/>
                    <a:pt x="1005967" y="1395222"/>
                    <a:pt x="1005967" y="1368806"/>
                  </a:cubicBezTo>
                  <a:cubicBezTo>
                    <a:pt x="1011174" y="1337056"/>
                    <a:pt x="1021715" y="1310640"/>
                    <a:pt x="1027049" y="1268349"/>
                  </a:cubicBezTo>
                  <a:cubicBezTo>
                    <a:pt x="1074420" y="1321181"/>
                    <a:pt x="1116584" y="1358138"/>
                    <a:pt x="1148207" y="1395222"/>
                  </a:cubicBezTo>
                  <a:cubicBezTo>
                    <a:pt x="1190371" y="1358265"/>
                    <a:pt x="1227201" y="1326515"/>
                    <a:pt x="1269365" y="1289558"/>
                  </a:cubicBezTo>
                  <a:cubicBezTo>
                    <a:pt x="1190371" y="1215517"/>
                    <a:pt x="1116584" y="1141603"/>
                    <a:pt x="1042924" y="1072896"/>
                  </a:cubicBezTo>
                  <a:cubicBezTo>
                    <a:pt x="958596" y="983107"/>
                    <a:pt x="874395" y="898525"/>
                    <a:pt x="790067" y="813943"/>
                  </a:cubicBezTo>
                  <a:cubicBezTo>
                    <a:pt x="774319" y="798068"/>
                    <a:pt x="763778" y="792861"/>
                    <a:pt x="742696" y="803402"/>
                  </a:cubicBezTo>
                  <a:cubicBezTo>
                    <a:pt x="653161" y="829818"/>
                    <a:pt x="563626" y="829818"/>
                    <a:pt x="479298" y="792861"/>
                  </a:cubicBezTo>
                  <a:cubicBezTo>
                    <a:pt x="310769" y="718820"/>
                    <a:pt x="200152" y="570865"/>
                    <a:pt x="221234" y="364871"/>
                  </a:cubicBezTo>
                  <a:cubicBezTo>
                    <a:pt x="221234" y="343789"/>
                    <a:pt x="226441" y="327914"/>
                    <a:pt x="231775" y="296164"/>
                  </a:cubicBezTo>
                  <a:cubicBezTo>
                    <a:pt x="295021" y="359537"/>
                    <a:pt x="347599" y="417703"/>
                    <a:pt x="405638" y="475869"/>
                  </a:cubicBezTo>
                  <a:cubicBezTo>
                    <a:pt x="416179" y="486410"/>
                    <a:pt x="431927" y="496951"/>
                    <a:pt x="442468" y="512826"/>
                  </a:cubicBezTo>
                  <a:cubicBezTo>
                    <a:pt x="463550" y="539242"/>
                    <a:pt x="484632" y="549783"/>
                    <a:pt x="521462" y="539242"/>
                  </a:cubicBezTo>
                  <a:cubicBezTo>
                    <a:pt x="621538" y="570992"/>
                    <a:pt x="674243" y="496951"/>
                    <a:pt x="737362" y="438785"/>
                  </a:cubicBezTo>
                  <a:cubicBezTo>
                    <a:pt x="742569" y="433451"/>
                    <a:pt x="747903" y="422910"/>
                    <a:pt x="747903" y="412369"/>
                  </a:cubicBezTo>
                  <a:cubicBezTo>
                    <a:pt x="747903" y="364871"/>
                    <a:pt x="747903" y="322580"/>
                    <a:pt x="747903" y="274955"/>
                  </a:cubicBezTo>
                  <a:cubicBezTo>
                    <a:pt x="747903" y="264414"/>
                    <a:pt x="737362" y="248539"/>
                    <a:pt x="726821" y="237998"/>
                  </a:cubicBezTo>
                  <a:cubicBezTo>
                    <a:pt x="658368" y="169291"/>
                    <a:pt x="584581" y="95377"/>
                    <a:pt x="510921" y="21336"/>
                  </a:cubicBezTo>
                  <a:cubicBezTo>
                    <a:pt x="589915" y="0"/>
                    <a:pt x="663702" y="0"/>
                    <a:pt x="737362" y="21082"/>
                  </a:cubicBezTo>
                  <a:cubicBezTo>
                    <a:pt x="953262" y="89789"/>
                    <a:pt x="1074420" y="311785"/>
                    <a:pt x="1011301" y="528447"/>
                  </a:cubicBezTo>
                  <a:cubicBezTo>
                    <a:pt x="1006094" y="554863"/>
                    <a:pt x="1006094" y="565404"/>
                    <a:pt x="1021842" y="581279"/>
                  </a:cubicBezTo>
                  <a:cubicBezTo>
                    <a:pt x="1153541" y="713359"/>
                    <a:pt x="1285240" y="845566"/>
                    <a:pt x="1416939" y="972312"/>
                  </a:cubicBezTo>
                  <a:cubicBezTo>
                    <a:pt x="1422146" y="982853"/>
                    <a:pt x="1427480" y="988187"/>
                    <a:pt x="1438021" y="998728"/>
                  </a:cubicBezTo>
                  <a:cubicBezTo>
                    <a:pt x="1480185" y="930021"/>
                    <a:pt x="1522349" y="861314"/>
                    <a:pt x="1559179" y="792607"/>
                  </a:cubicBezTo>
                  <a:cubicBezTo>
                    <a:pt x="1574927" y="766191"/>
                    <a:pt x="1590802" y="755650"/>
                    <a:pt x="1622425" y="755650"/>
                  </a:cubicBezTo>
                  <a:cubicBezTo>
                    <a:pt x="1675130" y="760984"/>
                    <a:pt x="1722501" y="760984"/>
                    <a:pt x="1775206" y="760984"/>
                  </a:cubicBezTo>
                  <a:cubicBezTo>
                    <a:pt x="1790954" y="755650"/>
                    <a:pt x="1806829" y="750443"/>
                    <a:pt x="1817370" y="739902"/>
                  </a:cubicBezTo>
                  <a:cubicBezTo>
                    <a:pt x="1896364" y="660654"/>
                    <a:pt x="1975358" y="581406"/>
                    <a:pt x="2054352" y="502158"/>
                  </a:cubicBezTo>
                  <a:cubicBezTo>
                    <a:pt x="2070100" y="491617"/>
                    <a:pt x="2075434" y="481076"/>
                    <a:pt x="2064893" y="465201"/>
                  </a:cubicBezTo>
                  <a:cubicBezTo>
                    <a:pt x="2049145" y="428244"/>
                    <a:pt x="2059686" y="391160"/>
                    <a:pt x="2085975" y="364744"/>
                  </a:cubicBezTo>
                  <a:cubicBezTo>
                    <a:pt x="2107057" y="343662"/>
                    <a:pt x="2133346" y="322453"/>
                    <a:pt x="2159762" y="301371"/>
                  </a:cubicBezTo>
                  <a:cubicBezTo>
                    <a:pt x="2228215" y="248539"/>
                    <a:pt x="2302002" y="200914"/>
                    <a:pt x="2375662" y="148082"/>
                  </a:cubicBezTo>
                  <a:cubicBezTo>
                    <a:pt x="2396744" y="127000"/>
                    <a:pt x="2417826" y="111125"/>
                    <a:pt x="2444115" y="89916"/>
                  </a:cubicBezTo>
                  <a:cubicBezTo>
                    <a:pt x="2491486" y="137414"/>
                    <a:pt x="2538984" y="190373"/>
                    <a:pt x="2586355" y="237871"/>
                  </a:cubicBezTo>
                  <a:cubicBezTo>
                    <a:pt x="2507361" y="348869"/>
                    <a:pt x="2428367" y="459867"/>
                    <a:pt x="2338832" y="570738"/>
                  </a:cubicBezTo>
                  <a:cubicBezTo>
                    <a:pt x="2296668" y="628904"/>
                    <a:pt x="2259838" y="634111"/>
                    <a:pt x="2201926" y="607695"/>
                  </a:cubicBezTo>
                  <a:cubicBezTo>
                    <a:pt x="2149221" y="660527"/>
                    <a:pt x="2101850" y="708152"/>
                    <a:pt x="2049145" y="760984"/>
                  </a:cubicBezTo>
                  <a:cubicBezTo>
                    <a:pt x="2059686" y="760984"/>
                    <a:pt x="2070227" y="760984"/>
                    <a:pt x="2075434" y="766318"/>
                  </a:cubicBezTo>
                  <a:cubicBezTo>
                    <a:pt x="2117598" y="766318"/>
                    <a:pt x="2164969" y="760984"/>
                    <a:pt x="2207133" y="766318"/>
                  </a:cubicBezTo>
                  <a:cubicBezTo>
                    <a:pt x="2338832" y="776859"/>
                    <a:pt x="2465197" y="750443"/>
                    <a:pt x="2591689" y="702945"/>
                  </a:cubicBezTo>
                  <a:cubicBezTo>
                    <a:pt x="2834005" y="607822"/>
                    <a:pt x="3086862" y="523240"/>
                    <a:pt x="3334385" y="433451"/>
                  </a:cubicBezTo>
                  <a:cubicBezTo>
                    <a:pt x="3355467" y="428117"/>
                    <a:pt x="3376549" y="433451"/>
                    <a:pt x="3392297" y="443992"/>
                  </a:cubicBezTo>
                  <a:cubicBezTo>
                    <a:pt x="3602990" y="586613"/>
                    <a:pt x="3808349" y="724027"/>
                    <a:pt x="4019042" y="866775"/>
                  </a:cubicBezTo>
                  <a:cubicBezTo>
                    <a:pt x="4040124" y="882650"/>
                    <a:pt x="4050665" y="882650"/>
                    <a:pt x="4071747" y="866775"/>
                  </a:cubicBezTo>
                  <a:cubicBezTo>
                    <a:pt x="4198112" y="771652"/>
                    <a:pt x="4324604" y="681863"/>
                    <a:pt x="4450969" y="586740"/>
                  </a:cubicBezTo>
                  <a:cubicBezTo>
                    <a:pt x="4561586" y="507492"/>
                    <a:pt x="4677410" y="422910"/>
                    <a:pt x="4788027" y="343662"/>
                  </a:cubicBezTo>
                  <a:cubicBezTo>
                    <a:pt x="4809109" y="327787"/>
                    <a:pt x="4830191" y="322580"/>
                    <a:pt x="4851273" y="333121"/>
                  </a:cubicBezTo>
                  <a:cubicBezTo>
                    <a:pt x="5151501" y="486410"/>
                    <a:pt x="5451729" y="634365"/>
                    <a:pt x="5751957" y="782320"/>
                  </a:cubicBezTo>
                  <a:cubicBezTo>
                    <a:pt x="5767705" y="792861"/>
                    <a:pt x="5788787" y="798195"/>
                    <a:pt x="5809869" y="798195"/>
                  </a:cubicBezTo>
                  <a:cubicBezTo>
                    <a:pt x="5883656" y="803529"/>
                    <a:pt x="5957316" y="808736"/>
                    <a:pt x="6031103" y="814070"/>
                  </a:cubicBezTo>
                  <a:cubicBezTo>
                    <a:pt x="6067933" y="814070"/>
                    <a:pt x="6104890" y="814070"/>
                    <a:pt x="6141720" y="819404"/>
                  </a:cubicBezTo>
                  <a:cubicBezTo>
                    <a:pt x="6157468" y="824738"/>
                    <a:pt x="6178550" y="835279"/>
                    <a:pt x="6183884" y="835279"/>
                  </a:cubicBezTo>
                  <a:cubicBezTo>
                    <a:pt x="6204966" y="835279"/>
                    <a:pt x="6220714" y="824738"/>
                    <a:pt x="6236589" y="829945"/>
                  </a:cubicBezTo>
                  <a:cubicBezTo>
                    <a:pt x="6305042" y="829945"/>
                    <a:pt x="6368288" y="835279"/>
                    <a:pt x="6431534" y="840486"/>
                  </a:cubicBezTo>
                  <a:cubicBezTo>
                    <a:pt x="6452616" y="840486"/>
                    <a:pt x="6473698" y="845820"/>
                    <a:pt x="6489446" y="845820"/>
                  </a:cubicBezTo>
                  <a:cubicBezTo>
                    <a:pt x="6547358" y="840486"/>
                    <a:pt x="6584315" y="866902"/>
                    <a:pt x="6621145" y="909193"/>
                  </a:cubicBezTo>
                  <a:cubicBezTo>
                    <a:pt x="7247890" y="1532763"/>
                    <a:pt x="7869428" y="2161667"/>
                    <a:pt x="8496300" y="2785237"/>
                  </a:cubicBezTo>
                  <a:cubicBezTo>
                    <a:pt x="8533130" y="2827528"/>
                    <a:pt x="8575294" y="2864485"/>
                    <a:pt x="8612124" y="2901442"/>
                  </a:cubicBezTo>
                  <a:cubicBezTo>
                    <a:pt x="8617331" y="2911983"/>
                    <a:pt x="8622665" y="2927858"/>
                    <a:pt x="8627872" y="2938399"/>
                  </a:cubicBezTo>
                  <a:cubicBezTo>
                    <a:pt x="8617331" y="2943733"/>
                    <a:pt x="8601583" y="2954274"/>
                    <a:pt x="8591042" y="2954274"/>
                  </a:cubicBezTo>
                  <a:cubicBezTo>
                    <a:pt x="8190738" y="2954274"/>
                    <a:pt x="7790434" y="2954274"/>
                    <a:pt x="7390130" y="2954274"/>
                  </a:cubicBezTo>
                  <a:cubicBezTo>
                    <a:pt x="7369048" y="2954274"/>
                    <a:pt x="7353300" y="2948940"/>
                    <a:pt x="7332218" y="2938399"/>
                  </a:cubicBezTo>
                  <a:cubicBezTo>
                    <a:pt x="6847586" y="2732278"/>
                    <a:pt x="6363081" y="2526157"/>
                    <a:pt x="5883783" y="2320163"/>
                  </a:cubicBezTo>
                  <a:cubicBezTo>
                    <a:pt x="5857494" y="2309622"/>
                    <a:pt x="5841619" y="2309622"/>
                    <a:pt x="5815330" y="2325497"/>
                  </a:cubicBezTo>
                  <a:cubicBezTo>
                    <a:pt x="5451856" y="2558034"/>
                    <a:pt x="5083175" y="2785237"/>
                    <a:pt x="4719701" y="3017774"/>
                  </a:cubicBezTo>
                  <a:cubicBezTo>
                    <a:pt x="4693412" y="3033649"/>
                    <a:pt x="4677537" y="3033649"/>
                    <a:pt x="4656455" y="3017774"/>
                  </a:cubicBezTo>
                  <a:cubicBezTo>
                    <a:pt x="4335145" y="2838069"/>
                    <a:pt x="4019169" y="2653157"/>
                    <a:pt x="3697859" y="2473452"/>
                  </a:cubicBezTo>
                  <a:cubicBezTo>
                    <a:pt x="3676777" y="2457577"/>
                    <a:pt x="3661029" y="2457577"/>
                    <a:pt x="3639947" y="2468118"/>
                  </a:cubicBezTo>
                  <a:cubicBezTo>
                    <a:pt x="3234309" y="2658364"/>
                    <a:pt x="2834005" y="2838069"/>
                    <a:pt x="2428494" y="3022981"/>
                  </a:cubicBezTo>
                  <a:cubicBezTo>
                    <a:pt x="2417953" y="3033522"/>
                    <a:pt x="2402205" y="3033522"/>
                    <a:pt x="2386330" y="3033522"/>
                  </a:cubicBezTo>
                  <a:cubicBezTo>
                    <a:pt x="1680464" y="3033522"/>
                    <a:pt x="979932" y="3033522"/>
                    <a:pt x="279400" y="3033522"/>
                  </a:cubicBezTo>
                  <a:cubicBezTo>
                    <a:pt x="263652" y="3033522"/>
                    <a:pt x="242570" y="3028188"/>
                    <a:pt x="242570" y="3022981"/>
                  </a:cubicBezTo>
                  <a:cubicBezTo>
                    <a:pt x="237363" y="3012440"/>
                    <a:pt x="242570" y="2991231"/>
                    <a:pt x="247777" y="2980690"/>
                  </a:cubicBezTo>
                  <a:cubicBezTo>
                    <a:pt x="326771" y="2848610"/>
                    <a:pt x="400558" y="2721737"/>
                    <a:pt x="479552" y="2594864"/>
                  </a:cubicBezTo>
                  <a:cubicBezTo>
                    <a:pt x="474345" y="2594864"/>
                    <a:pt x="474345" y="2589530"/>
                    <a:pt x="469011" y="2589530"/>
                  </a:cubicBezTo>
                  <a:close/>
                  <a:moveTo>
                    <a:pt x="1517015" y="1574800"/>
                  </a:moveTo>
                  <a:cubicBezTo>
                    <a:pt x="1511808" y="1558925"/>
                    <a:pt x="1511808" y="1543050"/>
                    <a:pt x="1501267" y="1532509"/>
                  </a:cubicBezTo>
                  <a:cubicBezTo>
                    <a:pt x="1485519" y="1506093"/>
                    <a:pt x="1459103" y="1490218"/>
                    <a:pt x="1438021" y="1463802"/>
                  </a:cubicBezTo>
                  <a:cubicBezTo>
                    <a:pt x="1411732" y="1511300"/>
                    <a:pt x="1385316" y="1553591"/>
                    <a:pt x="1364234" y="1595882"/>
                  </a:cubicBezTo>
                  <a:cubicBezTo>
                    <a:pt x="1374775" y="1627632"/>
                    <a:pt x="1390523" y="1622298"/>
                    <a:pt x="1416939" y="1611757"/>
                  </a:cubicBezTo>
                  <a:cubicBezTo>
                    <a:pt x="1448562" y="1595882"/>
                    <a:pt x="1474851" y="1564259"/>
                    <a:pt x="1517015" y="1574800"/>
                  </a:cubicBezTo>
                  <a:cubicBezTo>
                    <a:pt x="1495933" y="1585341"/>
                    <a:pt x="1474851" y="1601216"/>
                    <a:pt x="1453769" y="1617091"/>
                  </a:cubicBezTo>
                  <a:cubicBezTo>
                    <a:pt x="1432687" y="1627632"/>
                    <a:pt x="1411605" y="1643507"/>
                    <a:pt x="1390523" y="1659382"/>
                  </a:cubicBezTo>
                  <a:cubicBezTo>
                    <a:pt x="1390523" y="1659382"/>
                    <a:pt x="1395730" y="1664716"/>
                    <a:pt x="1395730" y="1664716"/>
                  </a:cubicBezTo>
                  <a:cubicBezTo>
                    <a:pt x="1474724" y="1664716"/>
                    <a:pt x="1553718" y="1664716"/>
                    <a:pt x="1632712" y="1664716"/>
                  </a:cubicBezTo>
                  <a:cubicBezTo>
                    <a:pt x="1611630" y="1622425"/>
                    <a:pt x="1553718" y="1606550"/>
                    <a:pt x="1543177" y="1553718"/>
                  </a:cubicBezTo>
                  <a:cubicBezTo>
                    <a:pt x="1537970" y="1564259"/>
                    <a:pt x="1527429" y="1569593"/>
                    <a:pt x="1516888" y="1574800"/>
                  </a:cubicBezTo>
                  <a:close/>
                  <a:moveTo>
                    <a:pt x="3550031" y="1384554"/>
                  </a:moveTo>
                  <a:cubicBezTo>
                    <a:pt x="3560572" y="1389888"/>
                    <a:pt x="3571113" y="1395095"/>
                    <a:pt x="3581654" y="1400429"/>
                  </a:cubicBezTo>
                  <a:cubicBezTo>
                    <a:pt x="3613277" y="1437386"/>
                    <a:pt x="3644900" y="1474470"/>
                    <a:pt x="3676523" y="1511427"/>
                  </a:cubicBezTo>
                  <a:cubicBezTo>
                    <a:pt x="3734435" y="1580134"/>
                    <a:pt x="3792347" y="1648841"/>
                    <a:pt x="3855593" y="1722755"/>
                  </a:cubicBezTo>
                  <a:cubicBezTo>
                    <a:pt x="3950462" y="1606550"/>
                    <a:pt x="4045204" y="1495552"/>
                    <a:pt x="4140073" y="1389888"/>
                  </a:cubicBezTo>
                  <a:cubicBezTo>
                    <a:pt x="4161155" y="1363472"/>
                    <a:pt x="4155821" y="1352931"/>
                    <a:pt x="4129532" y="1331722"/>
                  </a:cubicBezTo>
                  <a:cubicBezTo>
                    <a:pt x="3929380" y="1204849"/>
                    <a:pt x="3729228" y="1078103"/>
                    <a:pt x="3529076" y="951230"/>
                  </a:cubicBezTo>
                  <a:cubicBezTo>
                    <a:pt x="3507994" y="935355"/>
                    <a:pt x="3481705" y="924814"/>
                    <a:pt x="3455289" y="903732"/>
                  </a:cubicBezTo>
                  <a:cubicBezTo>
                    <a:pt x="3460496" y="935482"/>
                    <a:pt x="3460496" y="956564"/>
                    <a:pt x="3465830" y="977773"/>
                  </a:cubicBezTo>
                  <a:cubicBezTo>
                    <a:pt x="3497453" y="1115187"/>
                    <a:pt x="3481578" y="1257808"/>
                    <a:pt x="3555365" y="1384681"/>
                  </a:cubicBezTo>
                  <a:cubicBezTo>
                    <a:pt x="3539617" y="1390015"/>
                    <a:pt x="3529076" y="1395222"/>
                    <a:pt x="3518535" y="1395222"/>
                  </a:cubicBezTo>
                  <a:cubicBezTo>
                    <a:pt x="3529076" y="1421638"/>
                    <a:pt x="3534283" y="1437513"/>
                    <a:pt x="3539617" y="1458595"/>
                  </a:cubicBezTo>
                  <a:cubicBezTo>
                    <a:pt x="3560699" y="1596009"/>
                    <a:pt x="3581781" y="1733423"/>
                    <a:pt x="3602863" y="1870837"/>
                  </a:cubicBezTo>
                  <a:cubicBezTo>
                    <a:pt x="3608070" y="1907794"/>
                    <a:pt x="3613404" y="1950085"/>
                    <a:pt x="3623945" y="1997710"/>
                  </a:cubicBezTo>
                  <a:cubicBezTo>
                    <a:pt x="3697732" y="1902587"/>
                    <a:pt x="3771392" y="1823339"/>
                    <a:pt x="3839845" y="1738757"/>
                  </a:cubicBezTo>
                  <a:cubicBezTo>
                    <a:pt x="3750310" y="1633093"/>
                    <a:pt x="3660775" y="1527429"/>
                    <a:pt x="3571240" y="1426972"/>
                  </a:cubicBezTo>
                  <a:cubicBezTo>
                    <a:pt x="3566033" y="1416431"/>
                    <a:pt x="3560699" y="1400556"/>
                    <a:pt x="3550158" y="1384681"/>
                  </a:cubicBezTo>
                  <a:close/>
                  <a:moveTo>
                    <a:pt x="3218307" y="1564386"/>
                  </a:moveTo>
                  <a:cubicBezTo>
                    <a:pt x="3186684" y="1590802"/>
                    <a:pt x="3155061" y="1611884"/>
                    <a:pt x="3123438" y="1633093"/>
                  </a:cubicBezTo>
                  <a:cubicBezTo>
                    <a:pt x="3112897" y="1638427"/>
                    <a:pt x="3102356" y="1648968"/>
                    <a:pt x="3102356" y="1654175"/>
                  </a:cubicBezTo>
                  <a:cubicBezTo>
                    <a:pt x="3107563" y="1728216"/>
                    <a:pt x="3112897" y="1802130"/>
                    <a:pt x="3123438" y="1870837"/>
                  </a:cubicBezTo>
                  <a:cubicBezTo>
                    <a:pt x="3123438" y="1891919"/>
                    <a:pt x="3144520" y="1902587"/>
                    <a:pt x="3160268" y="1886712"/>
                  </a:cubicBezTo>
                  <a:cubicBezTo>
                    <a:pt x="3197098" y="1860296"/>
                    <a:pt x="3228721" y="1828546"/>
                    <a:pt x="3265551" y="1796923"/>
                  </a:cubicBezTo>
                  <a:cubicBezTo>
                    <a:pt x="3297174" y="1759966"/>
                    <a:pt x="3328797" y="1728216"/>
                    <a:pt x="3365627" y="1696466"/>
                  </a:cubicBezTo>
                  <a:cubicBezTo>
                    <a:pt x="3370834" y="1685925"/>
                    <a:pt x="3460496" y="1601343"/>
                    <a:pt x="3470910" y="1596009"/>
                  </a:cubicBezTo>
                  <a:cubicBezTo>
                    <a:pt x="3476117" y="1601343"/>
                    <a:pt x="3476117" y="1601343"/>
                    <a:pt x="3476117" y="1606550"/>
                  </a:cubicBezTo>
                  <a:cubicBezTo>
                    <a:pt x="3402330" y="1680591"/>
                    <a:pt x="3249676" y="1833753"/>
                    <a:pt x="3170555" y="1907794"/>
                  </a:cubicBezTo>
                  <a:cubicBezTo>
                    <a:pt x="3312795" y="1976501"/>
                    <a:pt x="3449701" y="2045208"/>
                    <a:pt x="3591941" y="2119122"/>
                  </a:cubicBezTo>
                  <a:cubicBezTo>
                    <a:pt x="3565652" y="1934210"/>
                    <a:pt x="3539236" y="1765046"/>
                    <a:pt x="3512947" y="1590675"/>
                  </a:cubicBezTo>
                  <a:cubicBezTo>
                    <a:pt x="3497199" y="1596009"/>
                    <a:pt x="3486658" y="1601216"/>
                    <a:pt x="3476117" y="1606550"/>
                  </a:cubicBezTo>
                  <a:cubicBezTo>
                    <a:pt x="3476117" y="1601216"/>
                    <a:pt x="3476117" y="1601216"/>
                    <a:pt x="3470910" y="1596009"/>
                  </a:cubicBezTo>
                  <a:cubicBezTo>
                    <a:pt x="3486658" y="1580134"/>
                    <a:pt x="3502533" y="1564259"/>
                    <a:pt x="3513074" y="1553718"/>
                  </a:cubicBezTo>
                  <a:cubicBezTo>
                    <a:pt x="3502533" y="1506220"/>
                    <a:pt x="3491992" y="1463929"/>
                    <a:pt x="3481451" y="1421638"/>
                  </a:cubicBezTo>
                  <a:cubicBezTo>
                    <a:pt x="3407664" y="1469136"/>
                    <a:pt x="3328670" y="1516761"/>
                    <a:pt x="3249676" y="1559052"/>
                  </a:cubicBezTo>
                  <a:cubicBezTo>
                    <a:pt x="3239135" y="1564386"/>
                    <a:pt x="3228594" y="1564386"/>
                    <a:pt x="3218053" y="1564386"/>
                  </a:cubicBezTo>
                  <a:cubicBezTo>
                    <a:pt x="3223260" y="1559052"/>
                    <a:pt x="3233801" y="1548511"/>
                    <a:pt x="3244342" y="1537970"/>
                  </a:cubicBezTo>
                  <a:cubicBezTo>
                    <a:pt x="3312795" y="1495679"/>
                    <a:pt x="3381248" y="1458722"/>
                    <a:pt x="3455035" y="1416431"/>
                  </a:cubicBezTo>
                  <a:cubicBezTo>
                    <a:pt x="3476117" y="1405890"/>
                    <a:pt x="3481324" y="1390015"/>
                    <a:pt x="3476117" y="1368933"/>
                  </a:cubicBezTo>
                  <a:cubicBezTo>
                    <a:pt x="3455035" y="1210437"/>
                    <a:pt x="3428746" y="1051814"/>
                    <a:pt x="3402330" y="893318"/>
                  </a:cubicBezTo>
                  <a:cubicBezTo>
                    <a:pt x="3391789" y="803529"/>
                    <a:pt x="3376041" y="713613"/>
                    <a:pt x="3360166" y="618490"/>
                  </a:cubicBezTo>
                  <a:cubicBezTo>
                    <a:pt x="3349625" y="623824"/>
                    <a:pt x="3339084" y="629031"/>
                    <a:pt x="3333877" y="634365"/>
                  </a:cubicBezTo>
                  <a:cubicBezTo>
                    <a:pt x="3239008" y="713613"/>
                    <a:pt x="3149473" y="792861"/>
                    <a:pt x="3054731" y="872109"/>
                  </a:cubicBezTo>
                  <a:cubicBezTo>
                    <a:pt x="3033649" y="882650"/>
                    <a:pt x="3028442" y="898525"/>
                    <a:pt x="3028442" y="919607"/>
                  </a:cubicBezTo>
                  <a:cubicBezTo>
                    <a:pt x="3049524" y="1099312"/>
                    <a:pt x="3065272" y="1273683"/>
                    <a:pt x="3081147" y="1448054"/>
                  </a:cubicBezTo>
                  <a:cubicBezTo>
                    <a:pt x="3086354" y="1506220"/>
                    <a:pt x="3091688" y="1559052"/>
                    <a:pt x="3096895" y="1617218"/>
                  </a:cubicBezTo>
                  <a:cubicBezTo>
                    <a:pt x="3139059" y="1596136"/>
                    <a:pt x="3181223" y="1580261"/>
                    <a:pt x="3218053" y="1564386"/>
                  </a:cubicBezTo>
                  <a:close/>
                  <a:moveTo>
                    <a:pt x="300228" y="2985770"/>
                  </a:moveTo>
                  <a:cubicBezTo>
                    <a:pt x="995553" y="2985770"/>
                    <a:pt x="1690751" y="2985770"/>
                    <a:pt x="2380742" y="2985770"/>
                  </a:cubicBezTo>
                  <a:cubicBezTo>
                    <a:pt x="2380742" y="2885313"/>
                    <a:pt x="2380742" y="2790190"/>
                    <a:pt x="2380742" y="2689860"/>
                  </a:cubicBezTo>
                  <a:cubicBezTo>
                    <a:pt x="1827657" y="2689860"/>
                    <a:pt x="1279906" y="2689860"/>
                    <a:pt x="732155" y="2689860"/>
                  </a:cubicBezTo>
                  <a:cubicBezTo>
                    <a:pt x="726948" y="2689860"/>
                    <a:pt x="726948" y="2684526"/>
                    <a:pt x="721614" y="2679319"/>
                  </a:cubicBezTo>
                  <a:cubicBezTo>
                    <a:pt x="758444" y="2621153"/>
                    <a:pt x="795401" y="2557780"/>
                    <a:pt x="832231" y="2494407"/>
                  </a:cubicBezTo>
                  <a:cubicBezTo>
                    <a:pt x="869061" y="2431034"/>
                    <a:pt x="906018" y="2367534"/>
                    <a:pt x="942848" y="2304161"/>
                  </a:cubicBezTo>
                  <a:cubicBezTo>
                    <a:pt x="979678" y="2240788"/>
                    <a:pt x="1011301" y="2172081"/>
                    <a:pt x="1048131" y="2108581"/>
                  </a:cubicBezTo>
                  <a:cubicBezTo>
                    <a:pt x="1084961" y="2045081"/>
                    <a:pt x="1121918" y="1981708"/>
                    <a:pt x="1158748" y="1918335"/>
                  </a:cubicBezTo>
                  <a:cubicBezTo>
                    <a:pt x="1143000" y="1923669"/>
                    <a:pt x="1132459" y="1928876"/>
                    <a:pt x="1127125" y="1939417"/>
                  </a:cubicBezTo>
                  <a:cubicBezTo>
                    <a:pt x="969137" y="2092706"/>
                    <a:pt x="811149" y="2251202"/>
                    <a:pt x="658368" y="2409698"/>
                  </a:cubicBezTo>
                  <a:cubicBezTo>
                    <a:pt x="637286" y="2430780"/>
                    <a:pt x="621538" y="2451989"/>
                    <a:pt x="605663" y="2473071"/>
                  </a:cubicBezTo>
                  <a:cubicBezTo>
                    <a:pt x="521335" y="2610485"/>
                    <a:pt x="442341" y="2747899"/>
                    <a:pt x="358140" y="2885313"/>
                  </a:cubicBezTo>
                  <a:cubicBezTo>
                    <a:pt x="342392" y="2917063"/>
                    <a:pt x="321310" y="2948686"/>
                    <a:pt x="300228" y="2985770"/>
                  </a:cubicBezTo>
                  <a:close/>
                  <a:moveTo>
                    <a:pt x="4629912" y="2742692"/>
                  </a:moveTo>
                  <a:cubicBezTo>
                    <a:pt x="5003927" y="2541905"/>
                    <a:pt x="5372608" y="2346325"/>
                    <a:pt x="5746623" y="2145538"/>
                  </a:cubicBezTo>
                  <a:cubicBezTo>
                    <a:pt x="5693918" y="2045081"/>
                    <a:pt x="5641340" y="1949958"/>
                    <a:pt x="5588635" y="1849628"/>
                  </a:cubicBezTo>
                  <a:cubicBezTo>
                    <a:pt x="5435854" y="1997583"/>
                    <a:pt x="5283073" y="2145538"/>
                    <a:pt x="5125085" y="2298827"/>
                  </a:cubicBezTo>
                  <a:cubicBezTo>
                    <a:pt x="5072380" y="2177288"/>
                    <a:pt x="5025009" y="2061083"/>
                    <a:pt x="4977638" y="1944751"/>
                  </a:cubicBezTo>
                  <a:cubicBezTo>
                    <a:pt x="4788027" y="1981708"/>
                    <a:pt x="4603623" y="2013458"/>
                    <a:pt x="4414012" y="2045208"/>
                  </a:cubicBezTo>
                  <a:cubicBezTo>
                    <a:pt x="4487799" y="2277745"/>
                    <a:pt x="4556252" y="2510282"/>
                    <a:pt x="4629912" y="2742819"/>
                  </a:cubicBezTo>
                  <a:close/>
                  <a:moveTo>
                    <a:pt x="8543544" y="2906649"/>
                  </a:moveTo>
                  <a:cubicBezTo>
                    <a:pt x="8543544" y="2906649"/>
                    <a:pt x="8548751" y="2901315"/>
                    <a:pt x="8548751" y="2896108"/>
                  </a:cubicBezTo>
                  <a:cubicBezTo>
                    <a:pt x="8538211" y="2890774"/>
                    <a:pt x="8527669" y="2885567"/>
                    <a:pt x="8522462" y="2880233"/>
                  </a:cubicBezTo>
                  <a:cubicBezTo>
                    <a:pt x="8211693" y="2568448"/>
                    <a:pt x="7900925" y="2256663"/>
                    <a:pt x="7590155" y="1944878"/>
                  </a:cubicBezTo>
                  <a:cubicBezTo>
                    <a:pt x="7247763" y="1601343"/>
                    <a:pt x="6910705" y="1263142"/>
                    <a:pt x="6573520" y="924941"/>
                  </a:cubicBezTo>
                  <a:cubicBezTo>
                    <a:pt x="6562979" y="914400"/>
                    <a:pt x="6547231" y="898525"/>
                    <a:pt x="6531356" y="893191"/>
                  </a:cubicBezTo>
                  <a:cubicBezTo>
                    <a:pt x="6426073" y="882650"/>
                    <a:pt x="6315456" y="872109"/>
                    <a:pt x="6210046" y="866775"/>
                  </a:cubicBezTo>
                  <a:cubicBezTo>
                    <a:pt x="6131052" y="861441"/>
                    <a:pt x="6057265" y="861441"/>
                    <a:pt x="5978271" y="856234"/>
                  </a:cubicBezTo>
                  <a:cubicBezTo>
                    <a:pt x="5930900" y="850900"/>
                    <a:pt x="5883402" y="850900"/>
                    <a:pt x="5825490" y="845693"/>
                  </a:cubicBezTo>
                  <a:cubicBezTo>
                    <a:pt x="5857113" y="893191"/>
                    <a:pt x="5888736" y="930275"/>
                    <a:pt x="5915025" y="967232"/>
                  </a:cubicBezTo>
                  <a:cubicBezTo>
                    <a:pt x="5930773" y="988314"/>
                    <a:pt x="5946648" y="993648"/>
                    <a:pt x="5967730" y="993648"/>
                  </a:cubicBezTo>
                  <a:cubicBezTo>
                    <a:pt x="6136259" y="998982"/>
                    <a:pt x="6299581" y="1004189"/>
                    <a:pt x="6462903" y="1009523"/>
                  </a:cubicBezTo>
                  <a:cubicBezTo>
                    <a:pt x="6483985" y="1009523"/>
                    <a:pt x="6505067" y="1020064"/>
                    <a:pt x="6515608" y="1030605"/>
                  </a:cubicBezTo>
                  <a:cubicBezTo>
                    <a:pt x="6726301" y="1236726"/>
                    <a:pt x="6931661" y="1442847"/>
                    <a:pt x="7142353" y="1643634"/>
                  </a:cubicBezTo>
                  <a:cubicBezTo>
                    <a:pt x="7505827" y="2008251"/>
                    <a:pt x="7874508" y="2367661"/>
                    <a:pt x="8243189" y="2732278"/>
                  </a:cubicBezTo>
                  <a:cubicBezTo>
                    <a:pt x="8248397" y="2737612"/>
                    <a:pt x="8253730" y="2748153"/>
                    <a:pt x="8269478" y="2764028"/>
                  </a:cubicBezTo>
                  <a:cubicBezTo>
                    <a:pt x="7937627" y="2769362"/>
                    <a:pt x="7611111" y="2774569"/>
                    <a:pt x="7284466" y="2774569"/>
                  </a:cubicBezTo>
                  <a:cubicBezTo>
                    <a:pt x="7310755" y="2816860"/>
                    <a:pt x="7337172" y="2848610"/>
                    <a:pt x="7363461" y="2880233"/>
                  </a:cubicBezTo>
                  <a:cubicBezTo>
                    <a:pt x="7374001" y="2901315"/>
                    <a:pt x="7395083" y="2911983"/>
                    <a:pt x="7421373" y="2911983"/>
                  </a:cubicBezTo>
                  <a:cubicBezTo>
                    <a:pt x="7784847" y="2906649"/>
                    <a:pt x="8148193" y="2906649"/>
                    <a:pt x="8511667" y="2906649"/>
                  </a:cubicBezTo>
                  <a:cubicBezTo>
                    <a:pt x="8522208" y="2906649"/>
                    <a:pt x="8532749" y="2906649"/>
                    <a:pt x="8543290" y="2906649"/>
                  </a:cubicBezTo>
                  <a:close/>
                  <a:moveTo>
                    <a:pt x="2428240" y="2969895"/>
                  </a:moveTo>
                  <a:cubicBezTo>
                    <a:pt x="2443988" y="2964561"/>
                    <a:pt x="2454529" y="2964561"/>
                    <a:pt x="2459863" y="2959354"/>
                  </a:cubicBezTo>
                  <a:cubicBezTo>
                    <a:pt x="2844419" y="2784983"/>
                    <a:pt x="3228848" y="2605278"/>
                    <a:pt x="3613404" y="2430907"/>
                  </a:cubicBezTo>
                  <a:cubicBezTo>
                    <a:pt x="3634486" y="2420366"/>
                    <a:pt x="3639693" y="2409825"/>
                    <a:pt x="3634486" y="2388616"/>
                  </a:cubicBezTo>
                  <a:cubicBezTo>
                    <a:pt x="3623945" y="2314575"/>
                    <a:pt x="3613404" y="2240661"/>
                    <a:pt x="3597656" y="2161413"/>
                  </a:cubicBezTo>
                  <a:cubicBezTo>
                    <a:pt x="3597656" y="2150872"/>
                    <a:pt x="3587115" y="2134997"/>
                    <a:pt x="3576574" y="2129663"/>
                  </a:cubicBezTo>
                  <a:cubicBezTo>
                    <a:pt x="3444875" y="2066290"/>
                    <a:pt x="3313176" y="2002790"/>
                    <a:pt x="3181477" y="1934083"/>
                  </a:cubicBezTo>
                  <a:cubicBezTo>
                    <a:pt x="3170936" y="1934083"/>
                    <a:pt x="3149854" y="1928749"/>
                    <a:pt x="3149854" y="1934083"/>
                  </a:cubicBezTo>
                  <a:cubicBezTo>
                    <a:pt x="3139313" y="1944624"/>
                    <a:pt x="3134106" y="1960499"/>
                    <a:pt x="3134106" y="1971040"/>
                  </a:cubicBezTo>
                  <a:cubicBezTo>
                    <a:pt x="3139313" y="2076704"/>
                    <a:pt x="3149854" y="2182368"/>
                    <a:pt x="3160395" y="2288159"/>
                  </a:cubicBezTo>
                  <a:cubicBezTo>
                    <a:pt x="3165602" y="2314575"/>
                    <a:pt x="3155188" y="2325116"/>
                    <a:pt x="3134106" y="2335657"/>
                  </a:cubicBezTo>
                  <a:cubicBezTo>
                    <a:pt x="3028823" y="2388489"/>
                    <a:pt x="2923413" y="2441321"/>
                    <a:pt x="2818130" y="2494153"/>
                  </a:cubicBezTo>
                  <a:cubicBezTo>
                    <a:pt x="2802382" y="2499487"/>
                    <a:pt x="2791841" y="2504694"/>
                    <a:pt x="2781300" y="2515235"/>
                  </a:cubicBezTo>
                  <a:cubicBezTo>
                    <a:pt x="2702306" y="2615692"/>
                    <a:pt x="2596896" y="2663190"/>
                    <a:pt x="2465324" y="2668524"/>
                  </a:cubicBezTo>
                  <a:cubicBezTo>
                    <a:pt x="2449576" y="2668524"/>
                    <a:pt x="2428494" y="2673858"/>
                    <a:pt x="2428494" y="2700274"/>
                  </a:cubicBezTo>
                  <a:cubicBezTo>
                    <a:pt x="2428494" y="2790063"/>
                    <a:pt x="2428494" y="2874645"/>
                    <a:pt x="2428494" y="2969768"/>
                  </a:cubicBezTo>
                  <a:close/>
                  <a:moveTo>
                    <a:pt x="5104003" y="930148"/>
                  </a:moveTo>
                  <a:cubicBezTo>
                    <a:pt x="4998720" y="1099312"/>
                    <a:pt x="4898517" y="1263015"/>
                    <a:pt x="4793234" y="1421638"/>
                  </a:cubicBezTo>
                  <a:cubicBezTo>
                    <a:pt x="4788027" y="1432179"/>
                    <a:pt x="4788027" y="1448054"/>
                    <a:pt x="4793234" y="1458595"/>
                  </a:cubicBezTo>
                  <a:cubicBezTo>
                    <a:pt x="4856480" y="1606550"/>
                    <a:pt x="4914392" y="1749298"/>
                    <a:pt x="4977638" y="1897253"/>
                  </a:cubicBezTo>
                  <a:cubicBezTo>
                    <a:pt x="4988179" y="1918335"/>
                    <a:pt x="4998720" y="1923669"/>
                    <a:pt x="5019802" y="1918335"/>
                  </a:cubicBezTo>
                  <a:cubicBezTo>
                    <a:pt x="5114671" y="1897253"/>
                    <a:pt x="5209413" y="1881378"/>
                    <a:pt x="5309489" y="1865503"/>
                  </a:cubicBezTo>
                  <a:cubicBezTo>
                    <a:pt x="5393817" y="1849628"/>
                    <a:pt x="5483352" y="1833753"/>
                    <a:pt x="5572887" y="1818005"/>
                  </a:cubicBezTo>
                  <a:cubicBezTo>
                    <a:pt x="5420106" y="1522095"/>
                    <a:pt x="5262118" y="1231392"/>
                    <a:pt x="5104130" y="930148"/>
                  </a:cubicBezTo>
                  <a:close/>
                  <a:moveTo>
                    <a:pt x="2038477" y="2668778"/>
                  </a:moveTo>
                  <a:cubicBezTo>
                    <a:pt x="2043684" y="2663444"/>
                    <a:pt x="2043684" y="2663444"/>
                    <a:pt x="2043684" y="2658237"/>
                  </a:cubicBezTo>
                  <a:cubicBezTo>
                    <a:pt x="2022602" y="2452116"/>
                    <a:pt x="2001520" y="2240788"/>
                    <a:pt x="1980438" y="2029333"/>
                  </a:cubicBezTo>
                  <a:cubicBezTo>
                    <a:pt x="1980438" y="2018792"/>
                    <a:pt x="1975231" y="2008251"/>
                    <a:pt x="1969897" y="2002917"/>
                  </a:cubicBezTo>
                  <a:cubicBezTo>
                    <a:pt x="1911985" y="1939544"/>
                    <a:pt x="1854073" y="1881378"/>
                    <a:pt x="1796034" y="1823212"/>
                  </a:cubicBezTo>
                  <a:cubicBezTo>
                    <a:pt x="1717040" y="1881378"/>
                    <a:pt x="1643253" y="1944751"/>
                    <a:pt x="1564259" y="2002917"/>
                  </a:cubicBezTo>
                  <a:cubicBezTo>
                    <a:pt x="1559052" y="2008251"/>
                    <a:pt x="1553718" y="2023999"/>
                    <a:pt x="1553718" y="2034667"/>
                  </a:cubicBezTo>
                  <a:cubicBezTo>
                    <a:pt x="1543177" y="2187956"/>
                    <a:pt x="1532636" y="2335911"/>
                    <a:pt x="1522095" y="2483866"/>
                  </a:cubicBezTo>
                  <a:cubicBezTo>
                    <a:pt x="1522095" y="2547239"/>
                    <a:pt x="1516888" y="2605405"/>
                    <a:pt x="1511554" y="2668778"/>
                  </a:cubicBezTo>
                  <a:cubicBezTo>
                    <a:pt x="1690624" y="2668778"/>
                    <a:pt x="1864487" y="2668778"/>
                    <a:pt x="2038223" y="2668778"/>
                  </a:cubicBezTo>
                  <a:close/>
                  <a:moveTo>
                    <a:pt x="3007614" y="908939"/>
                  </a:moveTo>
                  <a:cubicBezTo>
                    <a:pt x="2997073" y="919480"/>
                    <a:pt x="2986532" y="924814"/>
                    <a:pt x="2975991" y="935355"/>
                  </a:cubicBezTo>
                  <a:cubicBezTo>
                    <a:pt x="2823210" y="1062228"/>
                    <a:pt x="2675763" y="1188974"/>
                    <a:pt x="2522982" y="1310513"/>
                  </a:cubicBezTo>
                  <a:cubicBezTo>
                    <a:pt x="2443988" y="1368679"/>
                    <a:pt x="2412365" y="1426718"/>
                    <a:pt x="2428113" y="1516634"/>
                  </a:cubicBezTo>
                  <a:cubicBezTo>
                    <a:pt x="2433320" y="1532509"/>
                    <a:pt x="2443861" y="1548384"/>
                    <a:pt x="2454402" y="1553591"/>
                  </a:cubicBezTo>
                  <a:cubicBezTo>
                    <a:pt x="2580767" y="1616964"/>
                    <a:pt x="2712466" y="1680464"/>
                    <a:pt x="2844165" y="1743837"/>
                  </a:cubicBezTo>
                  <a:cubicBezTo>
                    <a:pt x="2854706" y="1749171"/>
                    <a:pt x="2875788" y="1749171"/>
                    <a:pt x="2886329" y="1743837"/>
                  </a:cubicBezTo>
                  <a:cubicBezTo>
                    <a:pt x="2944241" y="1712087"/>
                    <a:pt x="2996946" y="1680464"/>
                    <a:pt x="3054858" y="1648714"/>
                  </a:cubicBezTo>
                  <a:cubicBezTo>
                    <a:pt x="3070606" y="1638173"/>
                    <a:pt x="3081147" y="1627632"/>
                    <a:pt x="3075940" y="1606423"/>
                  </a:cubicBezTo>
                  <a:cubicBezTo>
                    <a:pt x="3065399" y="1495425"/>
                    <a:pt x="3054858" y="1389761"/>
                    <a:pt x="3044317" y="1284097"/>
                  </a:cubicBezTo>
                  <a:cubicBezTo>
                    <a:pt x="3033776" y="1162558"/>
                    <a:pt x="3023235" y="1035685"/>
                    <a:pt x="3007487" y="908939"/>
                  </a:cubicBezTo>
                  <a:close/>
                  <a:moveTo>
                    <a:pt x="5567426" y="1706880"/>
                  </a:moveTo>
                  <a:cubicBezTo>
                    <a:pt x="5646420" y="1854835"/>
                    <a:pt x="5720207" y="1992249"/>
                    <a:pt x="5793867" y="2124329"/>
                  </a:cubicBezTo>
                  <a:cubicBezTo>
                    <a:pt x="5799074" y="2134870"/>
                    <a:pt x="5809615" y="2145411"/>
                    <a:pt x="5820156" y="2150745"/>
                  </a:cubicBezTo>
                  <a:cubicBezTo>
                    <a:pt x="6141466" y="2288159"/>
                    <a:pt x="6462776" y="2420239"/>
                    <a:pt x="6789293" y="2557653"/>
                  </a:cubicBezTo>
                  <a:cubicBezTo>
                    <a:pt x="6794500" y="2557653"/>
                    <a:pt x="6799834" y="2557653"/>
                    <a:pt x="6810375" y="2562987"/>
                  </a:cubicBezTo>
                  <a:cubicBezTo>
                    <a:pt x="6678676" y="2393823"/>
                    <a:pt x="6552311" y="2230120"/>
                    <a:pt x="6420612" y="2071497"/>
                  </a:cubicBezTo>
                  <a:cubicBezTo>
                    <a:pt x="6415405" y="2060956"/>
                    <a:pt x="6399530" y="2055622"/>
                    <a:pt x="6388989" y="2050415"/>
                  </a:cubicBezTo>
                  <a:cubicBezTo>
                    <a:pt x="6199378" y="1971167"/>
                    <a:pt x="6004433" y="1886585"/>
                    <a:pt x="5814822" y="1807337"/>
                  </a:cubicBezTo>
                  <a:cubicBezTo>
                    <a:pt x="5735828" y="1775587"/>
                    <a:pt x="5656834" y="1743964"/>
                    <a:pt x="5567299" y="1706880"/>
                  </a:cubicBezTo>
                  <a:close/>
                  <a:moveTo>
                    <a:pt x="811149" y="2573655"/>
                  </a:moveTo>
                  <a:cubicBezTo>
                    <a:pt x="816356" y="2578989"/>
                    <a:pt x="816356" y="2578989"/>
                    <a:pt x="816356" y="2578989"/>
                  </a:cubicBezTo>
                  <a:cubicBezTo>
                    <a:pt x="1137666" y="2320036"/>
                    <a:pt x="1453642" y="2066417"/>
                    <a:pt x="1780286" y="1807464"/>
                  </a:cubicBezTo>
                  <a:cubicBezTo>
                    <a:pt x="1738122" y="1770507"/>
                    <a:pt x="1701292" y="1733423"/>
                    <a:pt x="1664462" y="1696466"/>
                  </a:cubicBezTo>
                  <a:cubicBezTo>
                    <a:pt x="1659255" y="1691132"/>
                    <a:pt x="1648714" y="1691132"/>
                    <a:pt x="1638173" y="1691132"/>
                  </a:cubicBezTo>
                  <a:cubicBezTo>
                    <a:pt x="1538097" y="1685798"/>
                    <a:pt x="1438021" y="1691132"/>
                    <a:pt x="1337945" y="1685798"/>
                  </a:cubicBezTo>
                  <a:cubicBezTo>
                    <a:pt x="1316863" y="1685798"/>
                    <a:pt x="1306322" y="1696339"/>
                    <a:pt x="1295781" y="1712214"/>
                  </a:cubicBezTo>
                  <a:cubicBezTo>
                    <a:pt x="1269492" y="1765046"/>
                    <a:pt x="1243076" y="1812671"/>
                    <a:pt x="1211453" y="1860169"/>
                  </a:cubicBezTo>
                  <a:cubicBezTo>
                    <a:pt x="1153541" y="1971167"/>
                    <a:pt x="1090295" y="2076831"/>
                    <a:pt x="1032383" y="2182495"/>
                  </a:cubicBezTo>
                  <a:cubicBezTo>
                    <a:pt x="958596" y="2314575"/>
                    <a:pt x="884936" y="2441448"/>
                    <a:pt x="811149" y="2573528"/>
                  </a:cubicBezTo>
                  <a:close/>
                  <a:moveTo>
                    <a:pt x="1490599" y="2673985"/>
                  </a:moveTo>
                  <a:cubicBezTo>
                    <a:pt x="1506347" y="2457323"/>
                    <a:pt x="1522222" y="2245995"/>
                    <a:pt x="1532763" y="2034540"/>
                  </a:cubicBezTo>
                  <a:cubicBezTo>
                    <a:pt x="1527556" y="2039874"/>
                    <a:pt x="1522222" y="2039874"/>
                    <a:pt x="1517015" y="2045081"/>
                  </a:cubicBezTo>
                  <a:cubicBezTo>
                    <a:pt x="1274699" y="2240661"/>
                    <a:pt x="1032383" y="2436114"/>
                    <a:pt x="784860" y="2631694"/>
                  </a:cubicBezTo>
                  <a:cubicBezTo>
                    <a:pt x="774319" y="2637028"/>
                    <a:pt x="769112" y="2652776"/>
                    <a:pt x="758571" y="2673985"/>
                  </a:cubicBezTo>
                  <a:cubicBezTo>
                    <a:pt x="1006094" y="2673985"/>
                    <a:pt x="1243203" y="2673985"/>
                    <a:pt x="1490726" y="2673985"/>
                  </a:cubicBezTo>
                  <a:close/>
                  <a:moveTo>
                    <a:pt x="5757164" y="2161413"/>
                  </a:moveTo>
                  <a:cubicBezTo>
                    <a:pt x="5383149" y="2362200"/>
                    <a:pt x="5009261" y="2562987"/>
                    <a:pt x="4635246" y="2763901"/>
                  </a:cubicBezTo>
                  <a:cubicBezTo>
                    <a:pt x="4656328" y="2832608"/>
                    <a:pt x="4677410" y="2901315"/>
                    <a:pt x="4698492" y="2975229"/>
                  </a:cubicBezTo>
                  <a:cubicBezTo>
                    <a:pt x="5072507" y="2737485"/>
                    <a:pt x="5441188" y="2504948"/>
                    <a:pt x="5815203" y="2272411"/>
                  </a:cubicBezTo>
                  <a:cubicBezTo>
                    <a:pt x="5794121" y="2235454"/>
                    <a:pt x="5778373" y="2198370"/>
                    <a:pt x="5757291" y="2161413"/>
                  </a:cubicBezTo>
                  <a:close/>
                  <a:moveTo>
                    <a:pt x="3871468" y="1738630"/>
                  </a:moveTo>
                  <a:cubicBezTo>
                    <a:pt x="4076954" y="1976374"/>
                    <a:pt x="4282313" y="2214245"/>
                    <a:pt x="4482465" y="2446782"/>
                  </a:cubicBezTo>
                  <a:cubicBezTo>
                    <a:pt x="4487672" y="2446782"/>
                    <a:pt x="4487672" y="2446782"/>
                    <a:pt x="4487672" y="2446782"/>
                  </a:cubicBezTo>
                  <a:cubicBezTo>
                    <a:pt x="4382389" y="2092706"/>
                    <a:pt x="4276979" y="1743964"/>
                    <a:pt x="4166362" y="1389888"/>
                  </a:cubicBezTo>
                  <a:cubicBezTo>
                    <a:pt x="4066286" y="1506093"/>
                    <a:pt x="3966210" y="1622425"/>
                    <a:pt x="3871341" y="1738630"/>
                  </a:cubicBezTo>
                  <a:close/>
                  <a:moveTo>
                    <a:pt x="6931660" y="2309368"/>
                  </a:moveTo>
                  <a:cubicBezTo>
                    <a:pt x="6984365" y="2383409"/>
                    <a:pt x="7036943" y="2451989"/>
                    <a:pt x="7089648" y="2520696"/>
                  </a:cubicBezTo>
                  <a:cubicBezTo>
                    <a:pt x="7100189" y="2531237"/>
                    <a:pt x="7121271" y="2536571"/>
                    <a:pt x="7131812" y="2536571"/>
                  </a:cubicBezTo>
                  <a:cubicBezTo>
                    <a:pt x="7410958" y="2531237"/>
                    <a:pt x="7684897" y="2526030"/>
                    <a:pt x="7964043" y="2515489"/>
                  </a:cubicBezTo>
                  <a:cubicBezTo>
                    <a:pt x="7969250" y="2515489"/>
                    <a:pt x="7979791" y="2515489"/>
                    <a:pt x="7979791" y="2515489"/>
                  </a:cubicBezTo>
                  <a:cubicBezTo>
                    <a:pt x="7911338" y="2441448"/>
                    <a:pt x="7842885" y="2372868"/>
                    <a:pt x="7774305" y="2298827"/>
                  </a:cubicBezTo>
                  <a:cubicBezTo>
                    <a:pt x="7763764" y="2293493"/>
                    <a:pt x="7748015" y="2288286"/>
                    <a:pt x="7737475" y="2288286"/>
                  </a:cubicBezTo>
                  <a:cubicBezTo>
                    <a:pt x="7658481" y="2293620"/>
                    <a:pt x="7579487" y="2293620"/>
                    <a:pt x="7500493" y="2293620"/>
                  </a:cubicBezTo>
                  <a:cubicBezTo>
                    <a:pt x="7310882" y="2298954"/>
                    <a:pt x="7126478" y="2304161"/>
                    <a:pt x="6931660" y="2309495"/>
                  </a:cubicBezTo>
                  <a:close/>
                  <a:moveTo>
                    <a:pt x="7126605" y="2552573"/>
                  </a:moveTo>
                  <a:cubicBezTo>
                    <a:pt x="7126605" y="2557907"/>
                    <a:pt x="7126605" y="2563114"/>
                    <a:pt x="7126605" y="2568448"/>
                  </a:cubicBezTo>
                  <a:cubicBezTo>
                    <a:pt x="7163435" y="2621280"/>
                    <a:pt x="7205599" y="2674112"/>
                    <a:pt x="7247763" y="2726944"/>
                  </a:cubicBezTo>
                  <a:cubicBezTo>
                    <a:pt x="7263511" y="2748026"/>
                    <a:pt x="7279386" y="2758694"/>
                    <a:pt x="7300468" y="2758694"/>
                  </a:cubicBezTo>
                  <a:cubicBezTo>
                    <a:pt x="7563865" y="2753360"/>
                    <a:pt x="7827137" y="2748153"/>
                    <a:pt x="8090535" y="2748153"/>
                  </a:cubicBezTo>
                  <a:cubicBezTo>
                    <a:pt x="8132699" y="2748153"/>
                    <a:pt x="8174863" y="2748153"/>
                    <a:pt x="8216900" y="2748153"/>
                  </a:cubicBezTo>
                  <a:cubicBezTo>
                    <a:pt x="8148447" y="2679446"/>
                    <a:pt x="8085201" y="2610739"/>
                    <a:pt x="8021955" y="2547366"/>
                  </a:cubicBezTo>
                  <a:cubicBezTo>
                    <a:pt x="8016748" y="2536825"/>
                    <a:pt x="8000873" y="2536825"/>
                    <a:pt x="7995665" y="2536825"/>
                  </a:cubicBezTo>
                  <a:cubicBezTo>
                    <a:pt x="7753350" y="2542159"/>
                    <a:pt x="7516368" y="2547366"/>
                    <a:pt x="7274052" y="2552700"/>
                  </a:cubicBezTo>
                  <a:cubicBezTo>
                    <a:pt x="7226681" y="2558034"/>
                    <a:pt x="7179183" y="2552700"/>
                    <a:pt x="7126605" y="2552700"/>
                  </a:cubicBezTo>
                  <a:close/>
                  <a:moveTo>
                    <a:pt x="4561459" y="961771"/>
                  </a:moveTo>
                  <a:cubicBezTo>
                    <a:pt x="4556252" y="961771"/>
                    <a:pt x="4550918" y="961771"/>
                    <a:pt x="4550918" y="961771"/>
                  </a:cubicBezTo>
                  <a:cubicBezTo>
                    <a:pt x="4429760" y="1046353"/>
                    <a:pt x="4303395" y="1125601"/>
                    <a:pt x="4182237" y="1210183"/>
                  </a:cubicBezTo>
                  <a:cubicBezTo>
                    <a:pt x="4177030" y="1215517"/>
                    <a:pt x="4171696" y="1236599"/>
                    <a:pt x="4171696" y="1247140"/>
                  </a:cubicBezTo>
                  <a:cubicBezTo>
                    <a:pt x="4187444" y="1299972"/>
                    <a:pt x="4203319" y="1352804"/>
                    <a:pt x="4224401" y="1405636"/>
                  </a:cubicBezTo>
                  <a:cubicBezTo>
                    <a:pt x="4245483" y="1484884"/>
                    <a:pt x="4271772" y="1564132"/>
                    <a:pt x="4292854" y="1643380"/>
                  </a:cubicBezTo>
                  <a:cubicBezTo>
                    <a:pt x="4298061" y="1643380"/>
                    <a:pt x="4303395" y="1643380"/>
                    <a:pt x="4303395" y="1638046"/>
                  </a:cubicBezTo>
                  <a:cubicBezTo>
                    <a:pt x="4429760" y="1521841"/>
                    <a:pt x="4556252" y="1405509"/>
                    <a:pt x="4682617" y="1289304"/>
                  </a:cubicBezTo>
                  <a:cubicBezTo>
                    <a:pt x="4687824" y="1283970"/>
                    <a:pt x="4687824" y="1268222"/>
                    <a:pt x="4687824" y="1262888"/>
                  </a:cubicBezTo>
                  <a:cubicBezTo>
                    <a:pt x="4645660" y="1162431"/>
                    <a:pt x="4603496" y="1062101"/>
                    <a:pt x="4561459" y="961644"/>
                  </a:cubicBezTo>
                  <a:close/>
                  <a:moveTo>
                    <a:pt x="7732395" y="2272284"/>
                  </a:moveTo>
                  <a:cubicBezTo>
                    <a:pt x="7663942" y="2203577"/>
                    <a:pt x="7600696" y="2129663"/>
                    <a:pt x="7532243" y="2066163"/>
                  </a:cubicBezTo>
                  <a:cubicBezTo>
                    <a:pt x="7521702" y="2050288"/>
                    <a:pt x="7500620" y="2045081"/>
                    <a:pt x="7484872" y="2045081"/>
                  </a:cubicBezTo>
                  <a:cubicBezTo>
                    <a:pt x="7247890" y="2045081"/>
                    <a:pt x="7005574" y="2050415"/>
                    <a:pt x="6768465" y="2050415"/>
                  </a:cubicBezTo>
                  <a:cubicBezTo>
                    <a:pt x="6757924" y="2050415"/>
                    <a:pt x="6752717" y="2050415"/>
                    <a:pt x="6736842" y="2055749"/>
                  </a:cubicBezTo>
                  <a:cubicBezTo>
                    <a:pt x="6789547" y="2124456"/>
                    <a:pt x="6842125" y="2193163"/>
                    <a:pt x="6894830" y="2261870"/>
                  </a:cubicBezTo>
                  <a:cubicBezTo>
                    <a:pt x="6905371" y="2277745"/>
                    <a:pt x="6921119" y="2288286"/>
                    <a:pt x="6947535" y="2288286"/>
                  </a:cubicBezTo>
                  <a:cubicBezTo>
                    <a:pt x="7168769" y="2282952"/>
                    <a:pt x="7395210" y="2277745"/>
                    <a:pt x="7616444" y="2272411"/>
                  </a:cubicBezTo>
                  <a:cubicBezTo>
                    <a:pt x="7658608" y="2272411"/>
                    <a:pt x="7695438" y="2272411"/>
                    <a:pt x="7732268" y="2272411"/>
                  </a:cubicBezTo>
                  <a:close/>
                  <a:moveTo>
                    <a:pt x="2380742" y="1669923"/>
                  </a:moveTo>
                  <a:cubicBezTo>
                    <a:pt x="2380742" y="1490218"/>
                    <a:pt x="2380742" y="1315847"/>
                    <a:pt x="2380742" y="1136142"/>
                  </a:cubicBezTo>
                  <a:cubicBezTo>
                    <a:pt x="2201672" y="1225931"/>
                    <a:pt x="2027809" y="1315847"/>
                    <a:pt x="1848739" y="1410970"/>
                  </a:cubicBezTo>
                  <a:cubicBezTo>
                    <a:pt x="1938274" y="1495552"/>
                    <a:pt x="2017268" y="1574800"/>
                    <a:pt x="2096262" y="1654048"/>
                  </a:cubicBezTo>
                  <a:cubicBezTo>
                    <a:pt x="2101469" y="1659382"/>
                    <a:pt x="2112010" y="1669923"/>
                    <a:pt x="2117344" y="1669923"/>
                  </a:cubicBezTo>
                  <a:cubicBezTo>
                    <a:pt x="2206879" y="1669923"/>
                    <a:pt x="2291207" y="1669923"/>
                    <a:pt x="2380742" y="1669923"/>
                  </a:cubicBezTo>
                  <a:close/>
                  <a:moveTo>
                    <a:pt x="4477131" y="2483739"/>
                  </a:moveTo>
                  <a:cubicBezTo>
                    <a:pt x="4477131" y="2478405"/>
                    <a:pt x="4482338" y="2478405"/>
                    <a:pt x="4482338" y="2478405"/>
                  </a:cubicBezTo>
                  <a:cubicBezTo>
                    <a:pt x="4271645" y="2235327"/>
                    <a:pt x="4066286" y="1997456"/>
                    <a:pt x="3855593" y="1754378"/>
                  </a:cubicBezTo>
                  <a:cubicBezTo>
                    <a:pt x="3776599" y="1844167"/>
                    <a:pt x="3702812" y="1934083"/>
                    <a:pt x="3618611" y="2029206"/>
                  </a:cubicBezTo>
                  <a:cubicBezTo>
                    <a:pt x="3908298" y="2182495"/>
                    <a:pt x="4192778" y="2330450"/>
                    <a:pt x="4477131" y="2483739"/>
                  </a:cubicBezTo>
                  <a:close/>
                  <a:moveTo>
                    <a:pt x="6547104" y="1796796"/>
                  </a:moveTo>
                  <a:cubicBezTo>
                    <a:pt x="6599810" y="1870837"/>
                    <a:pt x="6652387" y="1934210"/>
                    <a:pt x="6699886" y="2002917"/>
                  </a:cubicBezTo>
                  <a:cubicBezTo>
                    <a:pt x="6715633" y="2023999"/>
                    <a:pt x="6726174" y="2029333"/>
                    <a:pt x="6752590" y="2029333"/>
                  </a:cubicBezTo>
                  <a:cubicBezTo>
                    <a:pt x="6968490" y="2029333"/>
                    <a:pt x="7189724" y="2023999"/>
                    <a:pt x="7405751" y="2023999"/>
                  </a:cubicBezTo>
                  <a:cubicBezTo>
                    <a:pt x="7432040" y="2023999"/>
                    <a:pt x="7458456" y="2023999"/>
                    <a:pt x="7490079" y="2023999"/>
                  </a:cubicBezTo>
                  <a:cubicBezTo>
                    <a:pt x="7432167" y="1965833"/>
                    <a:pt x="7374255" y="1913001"/>
                    <a:pt x="7326757" y="1854835"/>
                  </a:cubicBezTo>
                  <a:cubicBezTo>
                    <a:pt x="7289927" y="1812544"/>
                    <a:pt x="7247763" y="1786128"/>
                    <a:pt x="7184517" y="1796669"/>
                  </a:cubicBezTo>
                  <a:cubicBezTo>
                    <a:pt x="7152894" y="1802003"/>
                    <a:pt x="7116064" y="1796669"/>
                    <a:pt x="7079235" y="1796669"/>
                  </a:cubicBezTo>
                  <a:cubicBezTo>
                    <a:pt x="6905372" y="1796669"/>
                    <a:pt x="6726301" y="1796669"/>
                    <a:pt x="6547231" y="1796669"/>
                  </a:cubicBezTo>
                  <a:close/>
                  <a:moveTo>
                    <a:pt x="2428240" y="1358138"/>
                  </a:moveTo>
                  <a:cubicBezTo>
                    <a:pt x="2438781" y="1352804"/>
                    <a:pt x="2443988" y="1352804"/>
                    <a:pt x="2449322" y="1347597"/>
                  </a:cubicBezTo>
                  <a:cubicBezTo>
                    <a:pt x="2628392" y="1194308"/>
                    <a:pt x="2812796" y="1046353"/>
                    <a:pt x="2991866" y="893064"/>
                  </a:cubicBezTo>
                  <a:cubicBezTo>
                    <a:pt x="2997073" y="887730"/>
                    <a:pt x="3007614" y="882523"/>
                    <a:pt x="3007614" y="877189"/>
                  </a:cubicBezTo>
                  <a:cubicBezTo>
                    <a:pt x="3002407" y="834898"/>
                    <a:pt x="2997073" y="792607"/>
                    <a:pt x="2991866" y="745109"/>
                  </a:cubicBezTo>
                  <a:cubicBezTo>
                    <a:pt x="2807462" y="819150"/>
                    <a:pt x="2628392" y="887730"/>
                    <a:pt x="2444115" y="956437"/>
                  </a:cubicBezTo>
                  <a:cubicBezTo>
                    <a:pt x="2438908" y="961771"/>
                    <a:pt x="2433574" y="972312"/>
                    <a:pt x="2428367" y="982853"/>
                  </a:cubicBezTo>
                  <a:cubicBezTo>
                    <a:pt x="2428367" y="1104392"/>
                    <a:pt x="2428367" y="1231265"/>
                    <a:pt x="2428367" y="1358011"/>
                  </a:cubicBezTo>
                  <a:close/>
                  <a:moveTo>
                    <a:pt x="6357747" y="1553591"/>
                  </a:moveTo>
                  <a:cubicBezTo>
                    <a:pt x="6415659" y="1627632"/>
                    <a:pt x="6463030" y="1691005"/>
                    <a:pt x="6515735" y="1754378"/>
                  </a:cubicBezTo>
                  <a:cubicBezTo>
                    <a:pt x="6520942" y="1764919"/>
                    <a:pt x="6542024" y="1775460"/>
                    <a:pt x="6557899" y="1775460"/>
                  </a:cubicBezTo>
                  <a:cubicBezTo>
                    <a:pt x="6773799" y="1780794"/>
                    <a:pt x="6989826" y="1775460"/>
                    <a:pt x="7205726" y="1775460"/>
                  </a:cubicBezTo>
                  <a:cubicBezTo>
                    <a:pt x="7216267" y="1775460"/>
                    <a:pt x="7226808" y="1775460"/>
                    <a:pt x="7242556" y="1775460"/>
                  </a:cubicBezTo>
                  <a:cubicBezTo>
                    <a:pt x="7232015" y="1764919"/>
                    <a:pt x="7221474" y="1754378"/>
                    <a:pt x="7216267" y="1749044"/>
                  </a:cubicBezTo>
                  <a:cubicBezTo>
                    <a:pt x="7158355" y="1690878"/>
                    <a:pt x="7100443" y="1632839"/>
                    <a:pt x="7037197" y="1574673"/>
                  </a:cubicBezTo>
                  <a:cubicBezTo>
                    <a:pt x="7026656" y="1564132"/>
                    <a:pt x="7005574" y="1553591"/>
                    <a:pt x="6984492" y="1553591"/>
                  </a:cubicBezTo>
                  <a:cubicBezTo>
                    <a:pt x="6847586" y="1553591"/>
                    <a:pt x="6705346" y="1553591"/>
                    <a:pt x="6568440" y="1553591"/>
                  </a:cubicBezTo>
                  <a:cubicBezTo>
                    <a:pt x="6499987" y="1553591"/>
                    <a:pt x="6436741" y="1553591"/>
                    <a:pt x="6357747" y="1553591"/>
                  </a:cubicBezTo>
                  <a:close/>
                  <a:moveTo>
                    <a:pt x="3407918" y="618236"/>
                  </a:moveTo>
                  <a:cubicBezTo>
                    <a:pt x="3423666" y="702818"/>
                    <a:pt x="3434207" y="787400"/>
                    <a:pt x="3450082" y="866648"/>
                  </a:cubicBezTo>
                  <a:cubicBezTo>
                    <a:pt x="3450082" y="877189"/>
                    <a:pt x="3460623" y="887730"/>
                    <a:pt x="3471164" y="893064"/>
                  </a:cubicBezTo>
                  <a:cubicBezTo>
                    <a:pt x="3687064" y="1030478"/>
                    <a:pt x="3897757" y="1162558"/>
                    <a:pt x="4113784" y="1299972"/>
                  </a:cubicBezTo>
                  <a:cubicBezTo>
                    <a:pt x="4124325" y="1305306"/>
                    <a:pt x="4129532" y="1310513"/>
                    <a:pt x="4145407" y="1315847"/>
                  </a:cubicBezTo>
                  <a:cubicBezTo>
                    <a:pt x="4119118" y="1241806"/>
                    <a:pt x="4098036" y="1167892"/>
                    <a:pt x="4076954" y="1099185"/>
                  </a:cubicBezTo>
                  <a:cubicBezTo>
                    <a:pt x="4071747" y="1078103"/>
                    <a:pt x="4055872" y="1056894"/>
                    <a:pt x="4040124" y="1046353"/>
                  </a:cubicBezTo>
                  <a:cubicBezTo>
                    <a:pt x="3876802" y="935355"/>
                    <a:pt x="3713607" y="824357"/>
                    <a:pt x="3550285" y="713486"/>
                  </a:cubicBezTo>
                  <a:cubicBezTo>
                    <a:pt x="3502914" y="681736"/>
                    <a:pt x="3460750" y="650113"/>
                    <a:pt x="3408045" y="618363"/>
                  </a:cubicBezTo>
                  <a:close/>
                  <a:moveTo>
                    <a:pt x="5393690" y="766318"/>
                  </a:moveTo>
                  <a:cubicBezTo>
                    <a:pt x="5377942" y="930148"/>
                    <a:pt x="5362067" y="1088644"/>
                    <a:pt x="5340985" y="1247267"/>
                  </a:cubicBezTo>
                  <a:cubicBezTo>
                    <a:pt x="5335778" y="1279017"/>
                    <a:pt x="5346192" y="1289558"/>
                    <a:pt x="5377815" y="1294765"/>
                  </a:cubicBezTo>
                  <a:cubicBezTo>
                    <a:pt x="5483098" y="1315847"/>
                    <a:pt x="5588508" y="1337056"/>
                    <a:pt x="5688584" y="1358138"/>
                  </a:cubicBezTo>
                  <a:cubicBezTo>
                    <a:pt x="5751830" y="1368679"/>
                    <a:pt x="5814949" y="1379220"/>
                    <a:pt x="5888736" y="1395095"/>
                  </a:cubicBezTo>
                  <a:cubicBezTo>
                    <a:pt x="5725414" y="1183767"/>
                    <a:pt x="5562219" y="977646"/>
                    <a:pt x="5393563" y="766191"/>
                  </a:cubicBezTo>
                  <a:close/>
                  <a:moveTo>
                    <a:pt x="3660775" y="2245995"/>
                  </a:moveTo>
                  <a:cubicBezTo>
                    <a:pt x="3671316" y="2298827"/>
                    <a:pt x="3671316" y="2341118"/>
                    <a:pt x="3681857" y="2383409"/>
                  </a:cubicBezTo>
                  <a:cubicBezTo>
                    <a:pt x="3687064" y="2399284"/>
                    <a:pt x="3697605" y="2415159"/>
                    <a:pt x="3708146" y="2425700"/>
                  </a:cubicBezTo>
                  <a:cubicBezTo>
                    <a:pt x="4013708" y="2600071"/>
                    <a:pt x="4313936" y="2769235"/>
                    <a:pt x="4619371" y="2943606"/>
                  </a:cubicBezTo>
                  <a:cubicBezTo>
                    <a:pt x="4624578" y="2948940"/>
                    <a:pt x="4635119" y="2948940"/>
                    <a:pt x="4645660" y="2954147"/>
                  </a:cubicBezTo>
                  <a:cubicBezTo>
                    <a:pt x="4624578" y="2895981"/>
                    <a:pt x="4614037" y="2843149"/>
                    <a:pt x="4592955" y="2795651"/>
                  </a:cubicBezTo>
                  <a:cubicBezTo>
                    <a:pt x="4587748" y="2774569"/>
                    <a:pt x="4571873" y="2758694"/>
                    <a:pt x="4556125" y="2748153"/>
                  </a:cubicBezTo>
                  <a:cubicBezTo>
                    <a:pt x="4350639" y="2631948"/>
                    <a:pt x="4140073" y="2515616"/>
                    <a:pt x="3929380" y="2399411"/>
                  </a:cubicBezTo>
                  <a:cubicBezTo>
                    <a:pt x="3845052" y="2346579"/>
                    <a:pt x="3755517" y="2298954"/>
                    <a:pt x="3660775" y="2246122"/>
                  </a:cubicBezTo>
                  <a:close/>
                  <a:moveTo>
                    <a:pt x="3634486" y="2061210"/>
                  </a:moveTo>
                  <a:cubicBezTo>
                    <a:pt x="3639693" y="2108708"/>
                    <a:pt x="3650234" y="2150999"/>
                    <a:pt x="3650234" y="2193290"/>
                  </a:cubicBezTo>
                  <a:cubicBezTo>
                    <a:pt x="3655441" y="2214372"/>
                    <a:pt x="3665982" y="2225040"/>
                    <a:pt x="3687064" y="2235581"/>
                  </a:cubicBezTo>
                  <a:cubicBezTo>
                    <a:pt x="3939921" y="2378202"/>
                    <a:pt x="4197985" y="2526284"/>
                    <a:pt x="4456049" y="2668905"/>
                  </a:cubicBezTo>
                  <a:cubicBezTo>
                    <a:pt x="4492879" y="2689987"/>
                    <a:pt x="4529836" y="2711196"/>
                    <a:pt x="4577207" y="2732278"/>
                  </a:cubicBezTo>
                  <a:cubicBezTo>
                    <a:pt x="4556125" y="2668905"/>
                    <a:pt x="4540377" y="2610739"/>
                    <a:pt x="4524502" y="2552573"/>
                  </a:cubicBezTo>
                  <a:cubicBezTo>
                    <a:pt x="4513961" y="2531491"/>
                    <a:pt x="4503420" y="2520823"/>
                    <a:pt x="4482338" y="2510282"/>
                  </a:cubicBezTo>
                  <a:cubicBezTo>
                    <a:pt x="4303268" y="2415159"/>
                    <a:pt x="4124198" y="2320036"/>
                    <a:pt x="3945128" y="2224913"/>
                  </a:cubicBezTo>
                  <a:cubicBezTo>
                    <a:pt x="3845052" y="2172081"/>
                    <a:pt x="3739642" y="2119249"/>
                    <a:pt x="3634359" y="2061083"/>
                  </a:cubicBezTo>
                  <a:close/>
                  <a:moveTo>
                    <a:pt x="6736715" y="1284224"/>
                  </a:moveTo>
                  <a:cubicBezTo>
                    <a:pt x="6736715" y="1278890"/>
                    <a:pt x="6736715" y="1278890"/>
                    <a:pt x="6736715" y="1273683"/>
                  </a:cubicBezTo>
                  <a:cubicBezTo>
                    <a:pt x="6657721" y="1199642"/>
                    <a:pt x="6578727" y="1120394"/>
                    <a:pt x="6499733" y="1041146"/>
                  </a:cubicBezTo>
                  <a:cubicBezTo>
                    <a:pt x="6489192" y="1035812"/>
                    <a:pt x="6473444" y="1030605"/>
                    <a:pt x="6462903" y="1030605"/>
                  </a:cubicBezTo>
                  <a:cubicBezTo>
                    <a:pt x="6373368" y="1025271"/>
                    <a:pt x="6278499" y="1025271"/>
                    <a:pt x="6188964" y="1020064"/>
                  </a:cubicBezTo>
                  <a:cubicBezTo>
                    <a:pt x="6115177" y="1020064"/>
                    <a:pt x="6036183" y="1020064"/>
                    <a:pt x="5957189" y="1020064"/>
                  </a:cubicBezTo>
                  <a:cubicBezTo>
                    <a:pt x="6020435" y="1099312"/>
                    <a:pt x="6078347" y="1178560"/>
                    <a:pt x="6136259" y="1257808"/>
                  </a:cubicBezTo>
                  <a:cubicBezTo>
                    <a:pt x="6152007" y="1278890"/>
                    <a:pt x="6167882" y="1284224"/>
                    <a:pt x="6188964" y="1284224"/>
                  </a:cubicBezTo>
                  <a:cubicBezTo>
                    <a:pt x="6357493" y="1284224"/>
                    <a:pt x="6526022" y="1284224"/>
                    <a:pt x="6694678" y="1284224"/>
                  </a:cubicBezTo>
                  <a:cubicBezTo>
                    <a:pt x="6710426" y="1284224"/>
                    <a:pt x="6720967" y="1284224"/>
                    <a:pt x="6736842" y="1284224"/>
                  </a:cubicBezTo>
                  <a:close/>
                  <a:moveTo>
                    <a:pt x="5093462" y="908939"/>
                  </a:moveTo>
                  <a:cubicBezTo>
                    <a:pt x="5051298" y="829691"/>
                    <a:pt x="5014468" y="755650"/>
                    <a:pt x="4972304" y="681736"/>
                  </a:cubicBezTo>
                  <a:cubicBezTo>
                    <a:pt x="4840605" y="771525"/>
                    <a:pt x="4708906" y="856107"/>
                    <a:pt x="4577207" y="946023"/>
                  </a:cubicBezTo>
                  <a:cubicBezTo>
                    <a:pt x="4619371" y="1051687"/>
                    <a:pt x="4666742" y="1152144"/>
                    <a:pt x="4708906" y="1263142"/>
                  </a:cubicBezTo>
                  <a:cubicBezTo>
                    <a:pt x="4840605" y="1141603"/>
                    <a:pt x="4961763" y="1025398"/>
                    <a:pt x="5093462" y="909066"/>
                  </a:cubicBezTo>
                  <a:close/>
                  <a:moveTo>
                    <a:pt x="6173216" y="1305433"/>
                  </a:moveTo>
                  <a:cubicBezTo>
                    <a:pt x="6225921" y="1379474"/>
                    <a:pt x="6278499" y="1442847"/>
                    <a:pt x="6325997" y="1511554"/>
                  </a:cubicBezTo>
                  <a:cubicBezTo>
                    <a:pt x="6341745" y="1527429"/>
                    <a:pt x="6352286" y="1532636"/>
                    <a:pt x="6373368" y="1532636"/>
                  </a:cubicBezTo>
                  <a:cubicBezTo>
                    <a:pt x="6568313" y="1532636"/>
                    <a:pt x="6757924" y="1532636"/>
                    <a:pt x="6952742" y="1532636"/>
                  </a:cubicBezTo>
                  <a:cubicBezTo>
                    <a:pt x="6963283" y="1532636"/>
                    <a:pt x="6973824" y="1532636"/>
                    <a:pt x="6984365" y="1532636"/>
                  </a:cubicBezTo>
                  <a:cubicBezTo>
                    <a:pt x="6989572" y="1527302"/>
                    <a:pt x="6989572" y="1522095"/>
                    <a:pt x="6994906" y="1516761"/>
                  </a:cubicBezTo>
                  <a:cubicBezTo>
                    <a:pt x="6979158" y="1511427"/>
                    <a:pt x="6968617" y="1500886"/>
                    <a:pt x="6958076" y="1490345"/>
                  </a:cubicBezTo>
                  <a:cubicBezTo>
                    <a:pt x="6900164" y="1437513"/>
                    <a:pt x="6847459" y="1389888"/>
                    <a:pt x="6794754" y="1337056"/>
                  </a:cubicBezTo>
                  <a:cubicBezTo>
                    <a:pt x="6773672" y="1310640"/>
                    <a:pt x="6752590" y="1305306"/>
                    <a:pt x="6720967" y="1305306"/>
                  </a:cubicBezTo>
                  <a:cubicBezTo>
                    <a:pt x="6552438" y="1305306"/>
                    <a:pt x="6378575" y="1305306"/>
                    <a:pt x="6204839" y="1305306"/>
                  </a:cubicBezTo>
                  <a:cubicBezTo>
                    <a:pt x="6199632" y="1305306"/>
                    <a:pt x="6189091" y="1305306"/>
                    <a:pt x="6173216" y="1305306"/>
                  </a:cubicBezTo>
                  <a:close/>
                  <a:moveTo>
                    <a:pt x="4966970" y="1928876"/>
                  </a:moveTo>
                  <a:cubicBezTo>
                    <a:pt x="4903724" y="1770380"/>
                    <a:pt x="4835271" y="1617091"/>
                    <a:pt x="4772025" y="1458595"/>
                  </a:cubicBezTo>
                  <a:cubicBezTo>
                    <a:pt x="4650867" y="1648841"/>
                    <a:pt x="4535043" y="1833753"/>
                    <a:pt x="4408551" y="2029333"/>
                  </a:cubicBezTo>
                  <a:cubicBezTo>
                    <a:pt x="4598162" y="1992376"/>
                    <a:pt x="4782566" y="1960626"/>
                    <a:pt x="4966843" y="1928876"/>
                  </a:cubicBezTo>
                  <a:close/>
                  <a:moveTo>
                    <a:pt x="4887976" y="523113"/>
                  </a:moveTo>
                  <a:cubicBezTo>
                    <a:pt x="4787900" y="591820"/>
                    <a:pt x="4698365" y="655193"/>
                    <a:pt x="4603496" y="723900"/>
                  </a:cubicBezTo>
                  <a:cubicBezTo>
                    <a:pt x="4445508" y="834898"/>
                    <a:pt x="4292727" y="940562"/>
                    <a:pt x="4134739" y="1051560"/>
                  </a:cubicBezTo>
                  <a:cubicBezTo>
                    <a:pt x="4129532" y="1056894"/>
                    <a:pt x="4118991" y="1072642"/>
                    <a:pt x="4124198" y="1077976"/>
                  </a:cubicBezTo>
                  <a:cubicBezTo>
                    <a:pt x="4134739" y="1120267"/>
                    <a:pt x="4145280" y="1157224"/>
                    <a:pt x="4161028" y="1199515"/>
                  </a:cubicBezTo>
                  <a:cubicBezTo>
                    <a:pt x="4429633" y="1019810"/>
                    <a:pt x="4693031" y="840105"/>
                    <a:pt x="4961636" y="660527"/>
                  </a:cubicBezTo>
                  <a:cubicBezTo>
                    <a:pt x="4935347" y="613029"/>
                    <a:pt x="4914265" y="570738"/>
                    <a:pt x="4887849" y="523113"/>
                  </a:cubicBezTo>
                  <a:close/>
                  <a:moveTo>
                    <a:pt x="5572633" y="1675130"/>
                  </a:moveTo>
                  <a:cubicBezTo>
                    <a:pt x="5567426" y="1680464"/>
                    <a:pt x="5567426" y="1680464"/>
                    <a:pt x="5567426" y="1685671"/>
                  </a:cubicBezTo>
                  <a:cubicBezTo>
                    <a:pt x="5836031" y="1796669"/>
                    <a:pt x="6109970" y="1907667"/>
                    <a:pt x="6378575" y="2023872"/>
                  </a:cubicBezTo>
                  <a:cubicBezTo>
                    <a:pt x="6262751" y="1865376"/>
                    <a:pt x="6146800" y="1717421"/>
                    <a:pt x="6030976" y="1574673"/>
                  </a:cubicBezTo>
                  <a:cubicBezTo>
                    <a:pt x="6025769" y="1564132"/>
                    <a:pt x="6004687" y="1558798"/>
                    <a:pt x="5999353" y="1564132"/>
                  </a:cubicBezTo>
                  <a:cubicBezTo>
                    <a:pt x="5857113" y="1601089"/>
                    <a:pt x="5714873" y="1638173"/>
                    <a:pt x="5572760" y="1675130"/>
                  </a:cubicBezTo>
                  <a:close/>
                  <a:moveTo>
                    <a:pt x="157988" y="2372741"/>
                  </a:moveTo>
                  <a:cubicBezTo>
                    <a:pt x="179070" y="2362200"/>
                    <a:pt x="194818" y="2351659"/>
                    <a:pt x="210693" y="2340991"/>
                  </a:cubicBezTo>
                  <a:cubicBezTo>
                    <a:pt x="310769" y="2235327"/>
                    <a:pt x="416179" y="2129663"/>
                    <a:pt x="521462" y="2029206"/>
                  </a:cubicBezTo>
                  <a:cubicBezTo>
                    <a:pt x="653161" y="1891792"/>
                    <a:pt x="790067" y="1754378"/>
                    <a:pt x="927100" y="1616964"/>
                  </a:cubicBezTo>
                  <a:cubicBezTo>
                    <a:pt x="963930" y="1585214"/>
                    <a:pt x="953389" y="1537716"/>
                    <a:pt x="911352" y="1521841"/>
                  </a:cubicBezTo>
                  <a:cubicBezTo>
                    <a:pt x="885063" y="1505966"/>
                    <a:pt x="863981" y="1521841"/>
                    <a:pt x="842899" y="1542923"/>
                  </a:cubicBezTo>
                  <a:cubicBezTo>
                    <a:pt x="705993" y="1675003"/>
                    <a:pt x="574294" y="1812417"/>
                    <a:pt x="437261" y="1944497"/>
                  </a:cubicBezTo>
                  <a:cubicBezTo>
                    <a:pt x="331978" y="2050161"/>
                    <a:pt x="226568" y="2155825"/>
                    <a:pt x="126492" y="2261616"/>
                  </a:cubicBezTo>
                  <a:cubicBezTo>
                    <a:pt x="105410" y="2277491"/>
                    <a:pt x="89662" y="2298573"/>
                    <a:pt x="105410" y="2324989"/>
                  </a:cubicBezTo>
                  <a:cubicBezTo>
                    <a:pt x="121158" y="2340864"/>
                    <a:pt x="137033" y="2356739"/>
                    <a:pt x="158115" y="2372487"/>
                  </a:cubicBezTo>
                  <a:close/>
                  <a:moveTo>
                    <a:pt x="268732" y="2488692"/>
                  </a:moveTo>
                  <a:cubicBezTo>
                    <a:pt x="289814" y="2472817"/>
                    <a:pt x="305562" y="2467610"/>
                    <a:pt x="316103" y="2462276"/>
                  </a:cubicBezTo>
                  <a:cubicBezTo>
                    <a:pt x="363474" y="2414778"/>
                    <a:pt x="410972" y="2367153"/>
                    <a:pt x="458343" y="2319655"/>
                  </a:cubicBezTo>
                  <a:cubicBezTo>
                    <a:pt x="574167" y="2203450"/>
                    <a:pt x="690118" y="2081911"/>
                    <a:pt x="805942" y="1965579"/>
                  </a:cubicBezTo>
                  <a:cubicBezTo>
                    <a:pt x="884936" y="1886331"/>
                    <a:pt x="963930" y="1807083"/>
                    <a:pt x="1042924" y="1727835"/>
                  </a:cubicBezTo>
                  <a:cubicBezTo>
                    <a:pt x="1074547" y="1701419"/>
                    <a:pt x="1069213" y="1659128"/>
                    <a:pt x="1037717" y="1638046"/>
                  </a:cubicBezTo>
                  <a:cubicBezTo>
                    <a:pt x="1011428" y="1622171"/>
                    <a:pt x="985012" y="1627505"/>
                    <a:pt x="953389" y="1653921"/>
                  </a:cubicBezTo>
                  <a:cubicBezTo>
                    <a:pt x="816483" y="1796796"/>
                    <a:pt x="679450" y="1934210"/>
                    <a:pt x="537210" y="2071624"/>
                  </a:cubicBezTo>
                  <a:cubicBezTo>
                    <a:pt x="437134" y="2172081"/>
                    <a:pt x="337058" y="2277745"/>
                    <a:pt x="236982" y="2378075"/>
                  </a:cubicBezTo>
                  <a:cubicBezTo>
                    <a:pt x="215900" y="2393950"/>
                    <a:pt x="205359" y="2420366"/>
                    <a:pt x="221234" y="2441448"/>
                  </a:cubicBezTo>
                  <a:cubicBezTo>
                    <a:pt x="231775" y="2457323"/>
                    <a:pt x="252857" y="2473198"/>
                    <a:pt x="268605" y="2488946"/>
                  </a:cubicBezTo>
                  <a:close/>
                  <a:moveTo>
                    <a:pt x="384429" y="2605151"/>
                  </a:moveTo>
                  <a:cubicBezTo>
                    <a:pt x="405511" y="2589276"/>
                    <a:pt x="421259" y="2578735"/>
                    <a:pt x="437134" y="2568194"/>
                  </a:cubicBezTo>
                  <a:cubicBezTo>
                    <a:pt x="674116" y="2330450"/>
                    <a:pt x="916432" y="2087245"/>
                    <a:pt x="1153541" y="1849501"/>
                  </a:cubicBezTo>
                  <a:cubicBezTo>
                    <a:pt x="1185164" y="1817751"/>
                    <a:pt x="1185164" y="1786128"/>
                    <a:pt x="1158748" y="1759712"/>
                  </a:cubicBezTo>
                  <a:cubicBezTo>
                    <a:pt x="1132332" y="1733296"/>
                    <a:pt x="1100836" y="1738630"/>
                    <a:pt x="1069213" y="1770253"/>
                  </a:cubicBezTo>
                  <a:cubicBezTo>
                    <a:pt x="948055" y="1891792"/>
                    <a:pt x="826897" y="2013331"/>
                    <a:pt x="705739" y="2134870"/>
                  </a:cubicBezTo>
                  <a:cubicBezTo>
                    <a:pt x="589915" y="2251075"/>
                    <a:pt x="468757" y="2372614"/>
                    <a:pt x="352806" y="2488946"/>
                  </a:cubicBezTo>
                  <a:cubicBezTo>
                    <a:pt x="331724" y="2510028"/>
                    <a:pt x="321183" y="2531237"/>
                    <a:pt x="337058" y="2557653"/>
                  </a:cubicBezTo>
                  <a:cubicBezTo>
                    <a:pt x="347599" y="2573528"/>
                    <a:pt x="368681" y="2584069"/>
                    <a:pt x="384429" y="2605151"/>
                  </a:cubicBezTo>
                  <a:close/>
                  <a:moveTo>
                    <a:pt x="4703699" y="1299972"/>
                  </a:moveTo>
                  <a:cubicBezTo>
                    <a:pt x="4698492" y="1305306"/>
                    <a:pt x="4698492" y="1305306"/>
                    <a:pt x="4693158" y="1305306"/>
                  </a:cubicBezTo>
                  <a:cubicBezTo>
                    <a:pt x="4566793" y="1421511"/>
                    <a:pt x="4445635" y="1537843"/>
                    <a:pt x="4319143" y="1654048"/>
                  </a:cubicBezTo>
                  <a:cubicBezTo>
                    <a:pt x="4308602" y="1664589"/>
                    <a:pt x="4308602" y="1680464"/>
                    <a:pt x="4308602" y="1696339"/>
                  </a:cubicBezTo>
                  <a:cubicBezTo>
                    <a:pt x="4329684" y="1770380"/>
                    <a:pt x="4355973" y="1844294"/>
                    <a:pt x="4377055" y="1918335"/>
                  </a:cubicBezTo>
                  <a:cubicBezTo>
                    <a:pt x="4387596" y="1944751"/>
                    <a:pt x="4392803" y="1971167"/>
                    <a:pt x="4403344" y="1992376"/>
                  </a:cubicBezTo>
                  <a:cubicBezTo>
                    <a:pt x="4408551" y="1992376"/>
                    <a:pt x="4408551" y="1992376"/>
                    <a:pt x="4408551" y="1987042"/>
                  </a:cubicBezTo>
                  <a:cubicBezTo>
                    <a:pt x="4524375" y="1807337"/>
                    <a:pt x="4640326" y="1627632"/>
                    <a:pt x="4750943" y="1448054"/>
                  </a:cubicBezTo>
                  <a:cubicBezTo>
                    <a:pt x="4756150" y="1442720"/>
                    <a:pt x="4756150" y="1426972"/>
                    <a:pt x="4756150" y="1421638"/>
                  </a:cubicBezTo>
                  <a:cubicBezTo>
                    <a:pt x="4740402" y="1379347"/>
                    <a:pt x="4719320" y="1342390"/>
                    <a:pt x="4703445" y="1300099"/>
                  </a:cubicBezTo>
                  <a:close/>
                  <a:moveTo>
                    <a:pt x="4814062" y="380619"/>
                  </a:moveTo>
                  <a:cubicBezTo>
                    <a:pt x="4671822" y="486283"/>
                    <a:pt x="4534916" y="586740"/>
                    <a:pt x="4398010" y="687070"/>
                  </a:cubicBezTo>
                  <a:cubicBezTo>
                    <a:pt x="4297934" y="755777"/>
                    <a:pt x="4197858" y="829691"/>
                    <a:pt x="4097782" y="903732"/>
                  </a:cubicBezTo>
                  <a:cubicBezTo>
                    <a:pt x="4087241" y="909066"/>
                    <a:pt x="4076700" y="924814"/>
                    <a:pt x="4076700" y="935482"/>
                  </a:cubicBezTo>
                  <a:cubicBezTo>
                    <a:pt x="4087241" y="972439"/>
                    <a:pt x="4097782" y="1004189"/>
                    <a:pt x="4113530" y="1046480"/>
                  </a:cubicBezTo>
                  <a:cubicBezTo>
                    <a:pt x="4371594" y="861568"/>
                    <a:pt x="4624451" y="681863"/>
                    <a:pt x="4877308" y="502158"/>
                  </a:cubicBezTo>
                  <a:cubicBezTo>
                    <a:pt x="4856226" y="459867"/>
                    <a:pt x="4835144" y="422910"/>
                    <a:pt x="4814062" y="380619"/>
                  </a:cubicBezTo>
                  <a:close/>
                  <a:moveTo>
                    <a:pt x="5361813" y="1310767"/>
                  </a:moveTo>
                  <a:cubicBezTo>
                    <a:pt x="5425059" y="1432306"/>
                    <a:pt x="5482971" y="1548511"/>
                    <a:pt x="5546217" y="1664843"/>
                  </a:cubicBezTo>
                  <a:cubicBezTo>
                    <a:pt x="5698998" y="1622552"/>
                    <a:pt x="5851779" y="1580261"/>
                    <a:pt x="6004433" y="1537970"/>
                  </a:cubicBezTo>
                  <a:cubicBezTo>
                    <a:pt x="5978144" y="1506220"/>
                    <a:pt x="5951728" y="1479804"/>
                    <a:pt x="5935980" y="1448181"/>
                  </a:cubicBezTo>
                  <a:cubicBezTo>
                    <a:pt x="5920232" y="1427099"/>
                    <a:pt x="5899150" y="1416431"/>
                    <a:pt x="5872734" y="1411224"/>
                  </a:cubicBezTo>
                  <a:cubicBezTo>
                    <a:pt x="5772658" y="1395349"/>
                    <a:pt x="5672582" y="1374267"/>
                    <a:pt x="5572506" y="1353058"/>
                  </a:cubicBezTo>
                  <a:cubicBezTo>
                    <a:pt x="5504053" y="1342517"/>
                    <a:pt x="5435600" y="1326642"/>
                    <a:pt x="5361813" y="1310767"/>
                  </a:cubicBezTo>
                  <a:close/>
                  <a:moveTo>
                    <a:pt x="6768211" y="2187956"/>
                  </a:moveTo>
                  <a:cubicBezTo>
                    <a:pt x="6773418" y="2182622"/>
                    <a:pt x="6773418" y="2182622"/>
                    <a:pt x="6773418" y="2182622"/>
                  </a:cubicBezTo>
                  <a:cubicBezTo>
                    <a:pt x="6752336" y="2156206"/>
                    <a:pt x="6736588" y="2129790"/>
                    <a:pt x="6715506" y="2103374"/>
                  </a:cubicBezTo>
                  <a:cubicBezTo>
                    <a:pt x="6568059" y="1907794"/>
                    <a:pt x="6420485" y="1712341"/>
                    <a:pt x="6273038" y="1516761"/>
                  </a:cubicBezTo>
                  <a:cubicBezTo>
                    <a:pt x="6262497" y="1506220"/>
                    <a:pt x="6246749" y="1495679"/>
                    <a:pt x="6241415" y="1500886"/>
                  </a:cubicBezTo>
                  <a:cubicBezTo>
                    <a:pt x="6199251" y="1506220"/>
                    <a:pt x="6162421" y="1521968"/>
                    <a:pt x="6115050" y="1532636"/>
                  </a:cubicBezTo>
                  <a:cubicBezTo>
                    <a:pt x="6120257" y="1537970"/>
                    <a:pt x="6125591" y="1543177"/>
                    <a:pt x="6125591" y="1548511"/>
                  </a:cubicBezTo>
                  <a:cubicBezTo>
                    <a:pt x="6246749" y="1717675"/>
                    <a:pt x="6362573" y="1886712"/>
                    <a:pt x="6483731" y="2055876"/>
                  </a:cubicBezTo>
                  <a:cubicBezTo>
                    <a:pt x="6488938" y="2066417"/>
                    <a:pt x="6499479" y="2071751"/>
                    <a:pt x="6510020" y="2076958"/>
                  </a:cubicBezTo>
                  <a:cubicBezTo>
                    <a:pt x="6594348" y="2113915"/>
                    <a:pt x="6683883" y="2150999"/>
                    <a:pt x="6768084" y="2187956"/>
                  </a:cubicBezTo>
                  <a:close/>
                  <a:moveTo>
                    <a:pt x="4961763" y="538988"/>
                  </a:moveTo>
                  <a:cubicBezTo>
                    <a:pt x="4956556" y="538988"/>
                    <a:pt x="4956556" y="544322"/>
                    <a:pt x="4956556" y="544322"/>
                  </a:cubicBezTo>
                  <a:cubicBezTo>
                    <a:pt x="5072380" y="771525"/>
                    <a:pt x="5193538" y="998855"/>
                    <a:pt x="5314696" y="1226058"/>
                  </a:cubicBezTo>
                  <a:cubicBezTo>
                    <a:pt x="5340985" y="1072769"/>
                    <a:pt x="5356860" y="919607"/>
                    <a:pt x="5377942" y="766318"/>
                  </a:cubicBezTo>
                  <a:cubicBezTo>
                    <a:pt x="5377942" y="755777"/>
                    <a:pt x="5362194" y="739902"/>
                    <a:pt x="5356860" y="734568"/>
                  </a:cubicBezTo>
                  <a:cubicBezTo>
                    <a:pt x="5298948" y="708152"/>
                    <a:pt x="5246243" y="681736"/>
                    <a:pt x="5193538" y="655320"/>
                  </a:cubicBezTo>
                  <a:cubicBezTo>
                    <a:pt x="5114544" y="618363"/>
                    <a:pt x="5035550" y="576072"/>
                    <a:pt x="4961763" y="539115"/>
                  </a:cubicBezTo>
                  <a:close/>
                  <a:moveTo>
                    <a:pt x="3339465" y="480949"/>
                  </a:moveTo>
                  <a:cubicBezTo>
                    <a:pt x="3323717" y="486283"/>
                    <a:pt x="3313176" y="491490"/>
                    <a:pt x="3302635" y="496824"/>
                  </a:cubicBezTo>
                  <a:cubicBezTo>
                    <a:pt x="3197352" y="533781"/>
                    <a:pt x="3091942" y="570865"/>
                    <a:pt x="2986659" y="607822"/>
                  </a:cubicBezTo>
                  <a:cubicBezTo>
                    <a:pt x="2812796" y="671195"/>
                    <a:pt x="2639060" y="734695"/>
                    <a:pt x="2465197" y="792734"/>
                  </a:cubicBezTo>
                  <a:cubicBezTo>
                    <a:pt x="2454656" y="798068"/>
                    <a:pt x="2433574" y="808609"/>
                    <a:pt x="2433574" y="819150"/>
                  </a:cubicBezTo>
                  <a:cubicBezTo>
                    <a:pt x="2428367" y="856107"/>
                    <a:pt x="2428367" y="898398"/>
                    <a:pt x="2428367" y="940689"/>
                  </a:cubicBezTo>
                  <a:cubicBezTo>
                    <a:pt x="2444115" y="935355"/>
                    <a:pt x="2454656" y="935355"/>
                    <a:pt x="2459990" y="930148"/>
                  </a:cubicBezTo>
                  <a:cubicBezTo>
                    <a:pt x="2586355" y="882650"/>
                    <a:pt x="2707513" y="835025"/>
                    <a:pt x="2828671" y="787527"/>
                  </a:cubicBezTo>
                  <a:cubicBezTo>
                    <a:pt x="2997200" y="724154"/>
                    <a:pt x="3160522" y="660654"/>
                    <a:pt x="3329051" y="591947"/>
                  </a:cubicBezTo>
                  <a:cubicBezTo>
                    <a:pt x="3339592" y="586613"/>
                    <a:pt x="3355340" y="576072"/>
                    <a:pt x="3355340" y="570865"/>
                  </a:cubicBezTo>
                  <a:cubicBezTo>
                    <a:pt x="3350133" y="539115"/>
                    <a:pt x="3344799" y="512699"/>
                    <a:pt x="3339592" y="481076"/>
                  </a:cubicBezTo>
                  <a:close/>
                  <a:moveTo>
                    <a:pt x="7284593" y="2869565"/>
                  </a:moveTo>
                  <a:cubicBezTo>
                    <a:pt x="7289800" y="2864231"/>
                    <a:pt x="7289800" y="2864231"/>
                    <a:pt x="7289800" y="2864231"/>
                  </a:cubicBezTo>
                  <a:cubicBezTo>
                    <a:pt x="7274052" y="2843149"/>
                    <a:pt x="7263512" y="2827274"/>
                    <a:pt x="7247637" y="2806065"/>
                  </a:cubicBezTo>
                  <a:cubicBezTo>
                    <a:pt x="7226554" y="2769108"/>
                    <a:pt x="7194931" y="2747899"/>
                    <a:pt x="7152767" y="2732024"/>
                  </a:cubicBezTo>
                  <a:cubicBezTo>
                    <a:pt x="6747129" y="2562860"/>
                    <a:pt x="6346825" y="2393823"/>
                    <a:pt x="5946521" y="2224659"/>
                  </a:cubicBezTo>
                  <a:cubicBezTo>
                    <a:pt x="5904357" y="2208784"/>
                    <a:pt x="5862193" y="2192909"/>
                    <a:pt x="5820156" y="2171827"/>
                  </a:cubicBezTo>
                  <a:cubicBezTo>
                    <a:pt x="5835904" y="2235200"/>
                    <a:pt x="5872861" y="2266950"/>
                    <a:pt x="5930773" y="2293366"/>
                  </a:cubicBezTo>
                  <a:cubicBezTo>
                    <a:pt x="6262624" y="2430780"/>
                    <a:pt x="6589141" y="2573401"/>
                    <a:pt x="6920992" y="2710815"/>
                  </a:cubicBezTo>
                  <a:cubicBezTo>
                    <a:pt x="7042150" y="2763647"/>
                    <a:pt x="7163308" y="2816479"/>
                    <a:pt x="7284466" y="2869311"/>
                  </a:cubicBezTo>
                  <a:close/>
                  <a:moveTo>
                    <a:pt x="6526023" y="2108327"/>
                  </a:moveTo>
                  <a:cubicBezTo>
                    <a:pt x="6520815" y="2113661"/>
                    <a:pt x="6520815" y="2113661"/>
                    <a:pt x="6520815" y="2113661"/>
                  </a:cubicBezTo>
                  <a:cubicBezTo>
                    <a:pt x="6631432" y="2266950"/>
                    <a:pt x="6736715" y="2420112"/>
                    <a:pt x="6847332" y="2573401"/>
                  </a:cubicBezTo>
                  <a:cubicBezTo>
                    <a:pt x="6852539" y="2583942"/>
                    <a:pt x="6868414" y="2589276"/>
                    <a:pt x="6878955" y="2594483"/>
                  </a:cubicBezTo>
                  <a:cubicBezTo>
                    <a:pt x="6968490" y="2636774"/>
                    <a:pt x="7063360" y="2673731"/>
                    <a:pt x="7152894" y="2710688"/>
                  </a:cubicBezTo>
                  <a:cubicBezTo>
                    <a:pt x="7163436" y="2716022"/>
                    <a:pt x="7168642" y="2716022"/>
                    <a:pt x="7179183" y="2721229"/>
                  </a:cubicBezTo>
                  <a:cubicBezTo>
                    <a:pt x="7058025" y="2552065"/>
                    <a:pt x="6936867" y="2393569"/>
                    <a:pt x="6815710" y="2235073"/>
                  </a:cubicBezTo>
                  <a:cubicBezTo>
                    <a:pt x="6810502" y="2229739"/>
                    <a:pt x="6805168" y="2224532"/>
                    <a:pt x="6794627" y="2219198"/>
                  </a:cubicBezTo>
                  <a:cubicBezTo>
                    <a:pt x="6705092" y="2182241"/>
                    <a:pt x="6615557" y="2145157"/>
                    <a:pt x="6526023" y="2108200"/>
                  </a:cubicBezTo>
                  <a:close/>
                  <a:moveTo>
                    <a:pt x="1627632" y="1183767"/>
                  </a:moveTo>
                  <a:cubicBezTo>
                    <a:pt x="1690878" y="1252474"/>
                    <a:pt x="1759331" y="1315847"/>
                    <a:pt x="1827784" y="1384554"/>
                  </a:cubicBezTo>
                  <a:cubicBezTo>
                    <a:pt x="1832991" y="1389888"/>
                    <a:pt x="1848866" y="1384554"/>
                    <a:pt x="1859407" y="1384554"/>
                  </a:cubicBezTo>
                  <a:cubicBezTo>
                    <a:pt x="1922653" y="1352804"/>
                    <a:pt x="1985772" y="1315847"/>
                    <a:pt x="2049018" y="1284097"/>
                  </a:cubicBezTo>
                  <a:cubicBezTo>
                    <a:pt x="2149094" y="1231265"/>
                    <a:pt x="2249170" y="1183640"/>
                    <a:pt x="2359787" y="1125601"/>
                  </a:cubicBezTo>
                  <a:cubicBezTo>
                    <a:pt x="2344039" y="1125601"/>
                    <a:pt x="2333498" y="1120267"/>
                    <a:pt x="2328164" y="1120267"/>
                  </a:cubicBezTo>
                  <a:cubicBezTo>
                    <a:pt x="2133219" y="1120267"/>
                    <a:pt x="1943608" y="1125601"/>
                    <a:pt x="1748790" y="1120267"/>
                  </a:cubicBezTo>
                  <a:cubicBezTo>
                    <a:pt x="1690878" y="1120267"/>
                    <a:pt x="1659255" y="1141349"/>
                    <a:pt x="1627632" y="1183640"/>
                  </a:cubicBezTo>
                  <a:close/>
                  <a:moveTo>
                    <a:pt x="5572760" y="1838960"/>
                  </a:moveTo>
                  <a:cubicBezTo>
                    <a:pt x="5372608" y="1875917"/>
                    <a:pt x="5188204" y="1907667"/>
                    <a:pt x="4998593" y="1939417"/>
                  </a:cubicBezTo>
                  <a:cubicBezTo>
                    <a:pt x="5040757" y="2050415"/>
                    <a:pt x="5088128" y="2156079"/>
                    <a:pt x="5130292" y="2261743"/>
                  </a:cubicBezTo>
                  <a:cubicBezTo>
                    <a:pt x="5277739" y="2119122"/>
                    <a:pt x="5419979" y="1981708"/>
                    <a:pt x="5572760" y="1838960"/>
                  </a:cubicBezTo>
                  <a:close/>
                  <a:moveTo>
                    <a:pt x="2865374" y="2171954"/>
                  </a:moveTo>
                  <a:cubicBezTo>
                    <a:pt x="2944368" y="2097913"/>
                    <a:pt x="3023362" y="2023999"/>
                    <a:pt x="3097149" y="1949958"/>
                  </a:cubicBezTo>
                  <a:cubicBezTo>
                    <a:pt x="3118231" y="1928876"/>
                    <a:pt x="3107690" y="1902460"/>
                    <a:pt x="3086608" y="1891792"/>
                  </a:cubicBezTo>
                  <a:cubicBezTo>
                    <a:pt x="3018155" y="1854835"/>
                    <a:pt x="2954909" y="1823085"/>
                    <a:pt x="2886456" y="1791335"/>
                  </a:cubicBezTo>
                  <a:cubicBezTo>
                    <a:pt x="2875915" y="1786001"/>
                    <a:pt x="2865374" y="1780794"/>
                    <a:pt x="2854833" y="1786001"/>
                  </a:cubicBezTo>
                  <a:cubicBezTo>
                    <a:pt x="2791587" y="1822958"/>
                    <a:pt x="2728468" y="1860042"/>
                    <a:pt x="2659888" y="1902206"/>
                  </a:cubicBezTo>
                  <a:cubicBezTo>
                    <a:pt x="2765171" y="1965579"/>
                    <a:pt x="2833751" y="2055495"/>
                    <a:pt x="2865374" y="2171700"/>
                  </a:cubicBezTo>
                  <a:close/>
                  <a:moveTo>
                    <a:pt x="3112897" y="1970913"/>
                  </a:moveTo>
                  <a:cubicBezTo>
                    <a:pt x="3107690" y="1976247"/>
                    <a:pt x="3102356" y="1970913"/>
                    <a:pt x="3102356" y="1976247"/>
                  </a:cubicBezTo>
                  <a:cubicBezTo>
                    <a:pt x="3028569" y="2044954"/>
                    <a:pt x="2954909" y="2113661"/>
                    <a:pt x="2881122" y="2187575"/>
                  </a:cubicBezTo>
                  <a:cubicBezTo>
                    <a:pt x="2875915" y="2192909"/>
                    <a:pt x="2870581" y="2203450"/>
                    <a:pt x="2870581" y="2208657"/>
                  </a:cubicBezTo>
                  <a:cubicBezTo>
                    <a:pt x="2875788" y="2298446"/>
                    <a:pt x="2860040" y="2383028"/>
                    <a:pt x="2812669" y="2467610"/>
                  </a:cubicBezTo>
                  <a:cubicBezTo>
                    <a:pt x="2828417" y="2462276"/>
                    <a:pt x="2838958" y="2457069"/>
                    <a:pt x="2844292" y="2457069"/>
                  </a:cubicBezTo>
                  <a:cubicBezTo>
                    <a:pt x="2933827" y="2409571"/>
                    <a:pt x="3023362" y="2367280"/>
                    <a:pt x="3118231" y="2324989"/>
                  </a:cubicBezTo>
                  <a:cubicBezTo>
                    <a:pt x="3139313" y="2314448"/>
                    <a:pt x="3144520" y="2303907"/>
                    <a:pt x="3139313" y="2277491"/>
                  </a:cubicBezTo>
                  <a:cubicBezTo>
                    <a:pt x="3128772" y="2177034"/>
                    <a:pt x="3123565" y="2076704"/>
                    <a:pt x="3113024" y="1971040"/>
                  </a:cubicBezTo>
                  <a:close/>
                  <a:moveTo>
                    <a:pt x="2380742" y="977646"/>
                  </a:moveTo>
                  <a:cubicBezTo>
                    <a:pt x="2375535" y="972312"/>
                    <a:pt x="2370201" y="972312"/>
                    <a:pt x="2370201" y="972312"/>
                  </a:cubicBezTo>
                  <a:cubicBezTo>
                    <a:pt x="2196338" y="972312"/>
                    <a:pt x="2022602" y="972312"/>
                    <a:pt x="1854073" y="972312"/>
                  </a:cubicBezTo>
                  <a:cubicBezTo>
                    <a:pt x="1843532" y="972312"/>
                    <a:pt x="1832991" y="972312"/>
                    <a:pt x="1832991" y="977646"/>
                  </a:cubicBezTo>
                  <a:cubicBezTo>
                    <a:pt x="1790827" y="1019937"/>
                    <a:pt x="1753997" y="1056894"/>
                    <a:pt x="1711833" y="1099185"/>
                  </a:cubicBezTo>
                  <a:cubicBezTo>
                    <a:pt x="1938274" y="1099185"/>
                    <a:pt x="2159508" y="1099185"/>
                    <a:pt x="2380742" y="1099185"/>
                  </a:cubicBezTo>
                  <a:cubicBezTo>
                    <a:pt x="2380742" y="1056894"/>
                    <a:pt x="2380742" y="1014603"/>
                    <a:pt x="2380742" y="977646"/>
                  </a:cubicBezTo>
                  <a:close/>
                  <a:moveTo>
                    <a:pt x="2433447" y="2457323"/>
                  </a:moveTo>
                  <a:cubicBezTo>
                    <a:pt x="2470277" y="2457323"/>
                    <a:pt x="2501900" y="2457323"/>
                    <a:pt x="2533523" y="2457323"/>
                  </a:cubicBezTo>
                  <a:cubicBezTo>
                    <a:pt x="2544064" y="2457323"/>
                    <a:pt x="2549271" y="2451989"/>
                    <a:pt x="2554605" y="2446782"/>
                  </a:cubicBezTo>
                  <a:cubicBezTo>
                    <a:pt x="2665222" y="2346325"/>
                    <a:pt x="2665222" y="2346325"/>
                    <a:pt x="2659888" y="2203704"/>
                  </a:cubicBezTo>
                  <a:cubicBezTo>
                    <a:pt x="2659888" y="2198370"/>
                    <a:pt x="2659888" y="2198370"/>
                    <a:pt x="2659888" y="2193163"/>
                  </a:cubicBezTo>
                  <a:cubicBezTo>
                    <a:pt x="2654681" y="2182622"/>
                    <a:pt x="2654681" y="2172081"/>
                    <a:pt x="2644140" y="2161413"/>
                  </a:cubicBezTo>
                  <a:cubicBezTo>
                    <a:pt x="2617851" y="2134997"/>
                    <a:pt x="2591435" y="2103247"/>
                    <a:pt x="2559812" y="2076831"/>
                  </a:cubicBezTo>
                  <a:cubicBezTo>
                    <a:pt x="2554605" y="2071497"/>
                    <a:pt x="2544064" y="2060956"/>
                    <a:pt x="2538730" y="2060956"/>
                  </a:cubicBezTo>
                  <a:cubicBezTo>
                    <a:pt x="2501900" y="2060956"/>
                    <a:pt x="2464943" y="2060956"/>
                    <a:pt x="2433447" y="2060956"/>
                  </a:cubicBezTo>
                  <a:cubicBezTo>
                    <a:pt x="2433447" y="2198370"/>
                    <a:pt x="2433447" y="2325243"/>
                    <a:pt x="2433447" y="2457323"/>
                  </a:cubicBezTo>
                  <a:close/>
                  <a:moveTo>
                    <a:pt x="6225921" y="1458595"/>
                  </a:moveTo>
                  <a:cubicBezTo>
                    <a:pt x="6220714" y="1448054"/>
                    <a:pt x="6215380" y="1442720"/>
                    <a:pt x="6215380" y="1437513"/>
                  </a:cubicBezTo>
                  <a:cubicBezTo>
                    <a:pt x="6136386" y="1337056"/>
                    <a:pt x="6057392" y="1241933"/>
                    <a:pt x="5988939" y="1136269"/>
                  </a:cubicBezTo>
                  <a:cubicBezTo>
                    <a:pt x="5920486" y="1035812"/>
                    <a:pt x="5836158" y="961898"/>
                    <a:pt x="5720334" y="919607"/>
                  </a:cubicBezTo>
                  <a:cubicBezTo>
                    <a:pt x="5704586" y="914273"/>
                    <a:pt x="5688711" y="903732"/>
                    <a:pt x="5678170" y="898525"/>
                  </a:cubicBezTo>
                  <a:cubicBezTo>
                    <a:pt x="5793994" y="1072896"/>
                    <a:pt x="5909945" y="1242060"/>
                    <a:pt x="6025769" y="1405890"/>
                  </a:cubicBezTo>
                  <a:cubicBezTo>
                    <a:pt x="6030976" y="1416431"/>
                    <a:pt x="6046851" y="1421765"/>
                    <a:pt x="6052058" y="1426972"/>
                  </a:cubicBezTo>
                  <a:cubicBezTo>
                    <a:pt x="6109970" y="1437513"/>
                    <a:pt x="6162675" y="1448054"/>
                    <a:pt x="6225921" y="1458722"/>
                  </a:cubicBezTo>
                  <a:close/>
                  <a:moveTo>
                    <a:pt x="2433447" y="1844294"/>
                  </a:moveTo>
                  <a:cubicBezTo>
                    <a:pt x="2486152" y="1854835"/>
                    <a:pt x="2533523" y="1854835"/>
                    <a:pt x="2580894" y="1870710"/>
                  </a:cubicBezTo>
                  <a:cubicBezTo>
                    <a:pt x="2623058" y="1886585"/>
                    <a:pt x="2659888" y="1886585"/>
                    <a:pt x="2691511" y="1854835"/>
                  </a:cubicBezTo>
                  <a:cubicBezTo>
                    <a:pt x="2707259" y="1844294"/>
                    <a:pt x="2723134" y="1838960"/>
                    <a:pt x="2738882" y="1828419"/>
                  </a:cubicBezTo>
                  <a:cubicBezTo>
                    <a:pt x="2770505" y="1812544"/>
                    <a:pt x="2802128" y="1791462"/>
                    <a:pt x="2844165" y="1770253"/>
                  </a:cubicBezTo>
                  <a:cubicBezTo>
                    <a:pt x="2701925" y="1701546"/>
                    <a:pt x="2570226" y="1632839"/>
                    <a:pt x="2433320" y="1564132"/>
                  </a:cubicBezTo>
                  <a:cubicBezTo>
                    <a:pt x="2433320" y="1664589"/>
                    <a:pt x="2433320" y="1754378"/>
                    <a:pt x="2433320" y="1844167"/>
                  </a:cubicBezTo>
                  <a:close/>
                  <a:moveTo>
                    <a:pt x="4877435" y="401574"/>
                  </a:moveTo>
                  <a:cubicBezTo>
                    <a:pt x="4909058" y="459740"/>
                    <a:pt x="4930140" y="502031"/>
                    <a:pt x="4982718" y="528447"/>
                  </a:cubicBezTo>
                  <a:cubicBezTo>
                    <a:pt x="5261864" y="665861"/>
                    <a:pt x="5535803" y="803275"/>
                    <a:pt x="5814949" y="940689"/>
                  </a:cubicBezTo>
                  <a:cubicBezTo>
                    <a:pt x="5820156" y="946023"/>
                    <a:pt x="5830697" y="951230"/>
                    <a:pt x="5846572" y="956564"/>
                  </a:cubicBezTo>
                  <a:cubicBezTo>
                    <a:pt x="5825490" y="924814"/>
                    <a:pt x="5804408" y="898398"/>
                    <a:pt x="5783326" y="871982"/>
                  </a:cubicBezTo>
                  <a:cubicBezTo>
                    <a:pt x="5767578" y="850900"/>
                    <a:pt x="5741162" y="829691"/>
                    <a:pt x="5720080" y="819150"/>
                  </a:cubicBezTo>
                  <a:cubicBezTo>
                    <a:pt x="5467223" y="692277"/>
                    <a:pt x="5209159" y="565531"/>
                    <a:pt x="4956302" y="438658"/>
                  </a:cubicBezTo>
                  <a:cubicBezTo>
                    <a:pt x="4935220" y="428117"/>
                    <a:pt x="4908931" y="417576"/>
                    <a:pt x="4877308" y="401701"/>
                  </a:cubicBezTo>
                  <a:close/>
                  <a:moveTo>
                    <a:pt x="2380742" y="808482"/>
                  </a:moveTo>
                  <a:cubicBezTo>
                    <a:pt x="2254377" y="808482"/>
                    <a:pt x="2133219" y="808482"/>
                    <a:pt x="2012061" y="808482"/>
                  </a:cubicBezTo>
                  <a:cubicBezTo>
                    <a:pt x="2006854" y="808482"/>
                    <a:pt x="1996313" y="813816"/>
                    <a:pt x="1990979" y="813816"/>
                  </a:cubicBezTo>
                  <a:cubicBezTo>
                    <a:pt x="1948815" y="856107"/>
                    <a:pt x="1906651" y="903605"/>
                    <a:pt x="1859280" y="951230"/>
                  </a:cubicBezTo>
                  <a:cubicBezTo>
                    <a:pt x="2038350" y="951230"/>
                    <a:pt x="2206879" y="951230"/>
                    <a:pt x="2380742" y="951230"/>
                  </a:cubicBezTo>
                  <a:cubicBezTo>
                    <a:pt x="2380742" y="903732"/>
                    <a:pt x="2380742" y="861441"/>
                    <a:pt x="2380742" y="808609"/>
                  </a:cubicBezTo>
                  <a:close/>
                  <a:moveTo>
                    <a:pt x="5441061" y="776859"/>
                  </a:moveTo>
                  <a:cubicBezTo>
                    <a:pt x="5441061" y="782193"/>
                    <a:pt x="5435854" y="782193"/>
                    <a:pt x="5435854" y="782193"/>
                  </a:cubicBezTo>
                  <a:cubicBezTo>
                    <a:pt x="5441061" y="792734"/>
                    <a:pt x="5446395" y="798068"/>
                    <a:pt x="5451602" y="803275"/>
                  </a:cubicBezTo>
                  <a:cubicBezTo>
                    <a:pt x="5593842" y="988187"/>
                    <a:pt x="5741289" y="1167892"/>
                    <a:pt x="5883529" y="1352931"/>
                  </a:cubicBezTo>
                  <a:cubicBezTo>
                    <a:pt x="5915152" y="1395222"/>
                    <a:pt x="5951982" y="1411097"/>
                    <a:pt x="6004687" y="1411097"/>
                  </a:cubicBezTo>
                  <a:cubicBezTo>
                    <a:pt x="6004687" y="1411097"/>
                    <a:pt x="5999480" y="1405763"/>
                    <a:pt x="5999480" y="1400556"/>
                  </a:cubicBezTo>
                  <a:cubicBezTo>
                    <a:pt x="5878322" y="1231392"/>
                    <a:pt x="5757164" y="1057021"/>
                    <a:pt x="5636006" y="887984"/>
                  </a:cubicBezTo>
                  <a:cubicBezTo>
                    <a:pt x="5630799" y="877443"/>
                    <a:pt x="5625465" y="872109"/>
                    <a:pt x="5620258" y="866902"/>
                  </a:cubicBezTo>
                  <a:cubicBezTo>
                    <a:pt x="5562346" y="840486"/>
                    <a:pt x="5499100" y="808736"/>
                    <a:pt x="5441188" y="777113"/>
                  </a:cubicBezTo>
                  <a:close/>
                  <a:moveTo>
                    <a:pt x="2012188" y="2034794"/>
                  </a:moveTo>
                  <a:cubicBezTo>
                    <a:pt x="2006981" y="2040128"/>
                    <a:pt x="2006981" y="2040128"/>
                    <a:pt x="2001647" y="2045335"/>
                  </a:cubicBezTo>
                  <a:cubicBezTo>
                    <a:pt x="2022729" y="2251456"/>
                    <a:pt x="2043811" y="2462784"/>
                    <a:pt x="2064893" y="2668905"/>
                  </a:cubicBezTo>
                  <a:cubicBezTo>
                    <a:pt x="2170176" y="2668905"/>
                    <a:pt x="2275586" y="2668905"/>
                    <a:pt x="2380869" y="2668905"/>
                  </a:cubicBezTo>
                  <a:cubicBezTo>
                    <a:pt x="2375662" y="2658364"/>
                    <a:pt x="2370328" y="2658364"/>
                    <a:pt x="2365121" y="2653030"/>
                  </a:cubicBezTo>
                  <a:cubicBezTo>
                    <a:pt x="2128139" y="2589657"/>
                    <a:pt x="2012188" y="2372995"/>
                    <a:pt x="2075434" y="2135124"/>
                  </a:cubicBezTo>
                  <a:cubicBezTo>
                    <a:pt x="2080641" y="2124583"/>
                    <a:pt x="2080641" y="2108708"/>
                    <a:pt x="2075434" y="2103374"/>
                  </a:cubicBezTo>
                  <a:cubicBezTo>
                    <a:pt x="2054352" y="2082292"/>
                    <a:pt x="2033270" y="2061083"/>
                    <a:pt x="2012188" y="2034667"/>
                  </a:cubicBezTo>
                  <a:close/>
                  <a:moveTo>
                    <a:pt x="3392170" y="502031"/>
                  </a:moveTo>
                  <a:cubicBezTo>
                    <a:pt x="3397377" y="528447"/>
                    <a:pt x="3397377" y="549529"/>
                    <a:pt x="3402711" y="565404"/>
                  </a:cubicBezTo>
                  <a:cubicBezTo>
                    <a:pt x="3408045" y="581279"/>
                    <a:pt x="3418459" y="597154"/>
                    <a:pt x="3429000" y="602361"/>
                  </a:cubicBezTo>
                  <a:cubicBezTo>
                    <a:pt x="3629152" y="739775"/>
                    <a:pt x="3829304" y="877189"/>
                    <a:pt x="4034790" y="1014603"/>
                  </a:cubicBezTo>
                  <a:cubicBezTo>
                    <a:pt x="4039997" y="1019937"/>
                    <a:pt x="4045331" y="1019937"/>
                    <a:pt x="4050538" y="1025144"/>
                  </a:cubicBezTo>
                  <a:cubicBezTo>
                    <a:pt x="4045331" y="956437"/>
                    <a:pt x="4013708" y="914146"/>
                    <a:pt x="3955669" y="877189"/>
                  </a:cubicBezTo>
                  <a:cubicBezTo>
                    <a:pt x="3797681" y="776732"/>
                    <a:pt x="3639693" y="665861"/>
                    <a:pt x="3486912" y="560070"/>
                  </a:cubicBezTo>
                  <a:cubicBezTo>
                    <a:pt x="3455289" y="544195"/>
                    <a:pt x="3429000" y="523113"/>
                    <a:pt x="3392043" y="501904"/>
                  </a:cubicBezTo>
                  <a:close/>
                  <a:moveTo>
                    <a:pt x="2375535" y="2452116"/>
                  </a:moveTo>
                  <a:cubicBezTo>
                    <a:pt x="2375535" y="2452116"/>
                    <a:pt x="2380742" y="2446782"/>
                    <a:pt x="2380742" y="2446782"/>
                  </a:cubicBezTo>
                  <a:cubicBezTo>
                    <a:pt x="2380742" y="2319909"/>
                    <a:pt x="2380742" y="2193163"/>
                    <a:pt x="2380742" y="2071624"/>
                  </a:cubicBezTo>
                  <a:cubicBezTo>
                    <a:pt x="2380742" y="2066290"/>
                    <a:pt x="2375535" y="2066290"/>
                    <a:pt x="2375535" y="2066290"/>
                  </a:cubicBezTo>
                  <a:cubicBezTo>
                    <a:pt x="2338705" y="2098040"/>
                    <a:pt x="2307082" y="2134997"/>
                    <a:pt x="2275459" y="2171954"/>
                  </a:cubicBezTo>
                  <a:cubicBezTo>
                    <a:pt x="2270252" y="2171954"/>
                    <a:pt x="2264918" y="2182495"/>
                    <a:pt x="2264918" y="2193036"/>
                  </a:cubicBezTo>
                  <a:cubicBezTo>
                    <a:pt x="2264918" y="2235327"/>
                    <a:pt x="2264918" y="2282825"/>
                    <a:pt x="2264918" y="2325116"/>
                  </a:cubicBezTo>
                  <a:cubicBezTo>
                    <a:pt x="2264918" y="2335657"/>
                    <a:pt x="2270125" y="2340991"/>
                    <a:pt x="2275459" y="2346198"/>
                  </a:cubicBezTo>
                  <a:cubicBezTo>
                    <a:pt x="2307082" y="2383155"/>
                    <a:pt x="2338705" y="2414905"/>
                    <a:pt x="2375535" y="2451862"/>
                  </a:cubicBezTo>
                  <a:close/>
                  <a:moveTo>
                    <a:pt x="5051298" y="977646"/>
                  </a:moveTo>
                  <a:cubicBezTo>
                    <a:pt x="5046091" y="982980"/>
                    <a:pt x="5040757" y="982980"/>
                    <a:pt x="5040757" y="982980"/>
                  </a:cubicBezTo>
                  <a:cubicBezTo>
                    <a:pt x="4935474" y="1078103"/>
                    <a:pt x="4835271" y="1173226"/>
                    <a:pt x="4729988" y="1268349"/>
                  </a:cubicBezTo>
                  <a:cubicBezTo>
                    <a:pt x="4724781" y="1273683"/>
                    <a:pt x="4719447" y="1289431"/>
                    <a:pt x="4724781" y="1294765"/>
                  </a:cubicBezTo>
                  <a:cubicBezTo>
                    <a:pt x="4740529" y="1331722"/>
                    <a:pt x="4756404" y="1368806"/>
                    <a:pt x="4777486" y="1416304"/>
                  </a:cubicBezTo>
                  <a:cubicBezTo>
                    <a:pt x="4867021" y="1268349"/>
                    <a:pt x="4956556" y="1125601"/>
                    <a:pt x="5051425" y="977646"/>
                  </a:cubicBezTo>
                  <a:close/>
                  <a:moveTo>
                    <a:pt x="2128012" y="1691132"/>
                  </a:moveTo>
                  <a:cubicBezTo>
                    <a:pt x="2180717" y="1743964"/>
                    <a:pt x="2228088" y="1791589"/>
                    <a:pt x="2275459" y="1839087"/>
                  </a:cubicBezTo>
                  <a:cubicBezTo>
                    <a:pt x="2322830" y="1881378"/>
                    <a:pt x="2322830" y="1881378"/>
                    <a:pt x="2380742" y="1854962"/>
                  </a:cubicBezTo>
                  <a:cubicBezTo>
                    <a:pt x="2380742" y="1802130"/>
                    <a:pt x="2380742" y="1743964"/>
                    <a:pt x="2380742" y="1691132"/>
                  </a:cubicBezTo>
                  <a:cubicBezTo>
                    <a:pt x="2296414" y="1691132"/>
                    <a:pt x="2217420" y="1691132"/>
                    <a:pt x="2127885" y="1691132"/>
                  </a:cubicBezTo>
                  <a:close/>
                  <a:moveTo>
                    <a:pt x="1490599" y="1051687"/>
                  </a:moveTo>
                  <a:cubicBezTo>
                    <a:pt x="1574927" y="967105"/>
                    <a:pt x="1659128" y="887857"/>
                    <a:pt x="1738122" y="803275"/>
                  </a:cubicBezTo>
                  <a:cubicBezTo>
                    <a:pt x="1701292" y="803275"/>
                    <a:pt x="1664335" y="803275"/>
                    <a:pt x="1622298" y="808609"/>
                  </a:cubicBezTo>
                  <a:cubicBezTo>
                    <a:pt x="1617091" y="808609"/>
                    <a:pt x="1606550" y="808609"/>
                    <a:pt x="1601216" y="819150"/>
                  </a:cubicBezTo>
                  <a:cubicBezTo>
                    <a:pt x="1559052" y="887857"/>
                    <a:pt x="1516888" y="961771"/>
                    <a:pt x="1474851" y="1030478"/>
                  </a:cubicBezTo>
                  <a:cubicBezTo>
                    <a:pt x="1485392" y="1041019"/>
                    <a:pt x="1490599" y="1051560"/>
                    <a:pt x="1490599" y="1051560"/>
                  </a:cubicBezTo>
                  <a:close/>
                  <a:moveTo>
                    <a:pt x="3102356" y="1875917"/>
                  </a:moveTo>
                  <a:cubicBezTo>
                    <a:pt x="3097149" y="1801876"/>
                    <a:pt x="3086608" y="1733296"/>
                    <a:pt x="3081274" y="1659255"/>
                  </a:cubicBezTo>
                  <a:cubicBezTo>
                    <a:pt x="3012821" y="1696212"/>
                    <a:pt x="2954909" y="1727962"/>
                    <a:pt x="2886329" y="1770253"/>
                  </a:cubicBezTo>
                  <a:cubicBezTo>
                    <a:pt x="2960116" y="1807210"/>
                    <a:pt x="3028569" y="1838960"/>
                    <a:pt x="3102229" y="1875917"/>
                  </a:cubicBezTo>
                  <a:close/>
                  <a:moveTo>
                    <a:pt x="6446901" y="2050288"/>
                  </a:moveTo>
                  <a:cubicBezTo>
                    <a:pt x="6446901" y="2050288"/>
                    <a:pt x="6446901" y="2044954"/>
                    <a:pt x="6452108" y="2044954"/>
                  </a:cubicBezTo>
                  <a:cubicBezTo>
                    <a:pt x="6336284" y="1886458"/>
                    <a:pt x="6225667" y="1727835"/>
                    <a:pt x="6115050" y="1569339"/>
                  </a:cubicBezTo>
                  <a:cubicBezTo>
                    <a:pt x="6093968" y="1537589"/>
                    <a:pt x="6078220" y="1532382"/>
                    <a:pt x="6046597" y="1553464"/>
                  </a:cubicBezTo>
                  <a:cubicBezTo>
                    <a:pt x="6046597" y="1558798"/>
                    <a:pt x="6046597" y="1558798"/>
                    <a:pt x="6046597" y="1564005"/>
                  </a:cubicBezTo>
                  <a:cubicBezTo>
                    <a:pt x="6172962" y="1717294"/>
                    <a:pt x="6294120" y="1875790"/>
                    <a:pt x="6415278" y="2029079"/>
                  </a:cubicBezTo>
                  <a:cubicBezTo>
                    <a:pt x="6425819" y="2039620"/>
                    <a:pt x="6436360" y="2044954"/>
                    <a:pt x="6446901" y="2050161"/>
                  </a:cubicBezTo>
                  <a:close/>
                  <a:moveTo>
                    <a:pt x="3302508" y="634111"/>
                  </a:moveTo>
                  <a:cubicBezTo>
                    <a:pt x="3302508" y="634111"/>
                    <a:pt x="3302508" y="628777"/>
                    <a:pt x="3297301" y="628777"/>
                  </a:cubicBezTo>
                  <a:cubicBezTo>
                    <a:pt x="3207766" y="660527"/>
                    <a:pt x="3118231" y="697484"/>
                    <a:pt x="3028696" y="734441"/>
                  </a:cubicBezTo>
                  <a:cubicBezTo>
                    <a:pt x="3023489" y="734441"/>
                    <a:pt x="3012948" y="744982"/>
                    <a:pt x="3018155" y="750316"/>
                  </a:cubicBezTo>
                  <a:cubicBezTo>
                    <a:pt x="3018155" y="787273"/>
                    <a:pt x="3023362" y="824357"/>
                    <a:pt x="3028696" y="866521"/>
                  </a:cubicBezTo>
                  <a:cubicBezTo>
                    <a:pt x="3123565" y="787273"/>
                    <a:pt x="3213100" y="708025"/>
                    <a:pt x="3302635" y="633984"/>
                  </a:cubicBezTo>
                  <a:close/>
                  <a:moveTo>
                    <a:pt x="1390650" y="1421384"/>
                  </a:moveTo>
                  <a:cubicBezTo>
                    <a:pt x="1353820" y="1458341"/>
                    <a:pt x="1322197" y="1490091"/>
                    <a:pt x="1290574" y="1521841"/>
                  </a:cubicBezTo>
                  <a:cubicBezTo>
                    <a:pt x="1306322" y="1542923"/>
                    <a:pt x="1327404" y="1558798"/>
                    <a:pt x="1348486" y="1580007"/>
                  </a:cubicBezTo>
                  <a:cubicBezTo>
                    <a:pt x="1364234" y="1548257"/>
                    <a:pt x="1385316" y="1511300"/>
                    <a:pt x="1406398" y="1479550"/>
                  </a:cubicBezTo>
                  <a:cubicBezTo>
                    <a:pt x="1422146" y="1453134"/>
                    <a:pt x="1416939" y="1437259"/>
                    <a:pt x="1390650" y="1421384"/>
                  </a:cubicBezTo>
                  <a:close/>
                  <a:moveTo>
                    <a:pt x="6078474" y="1516507"/>
                  </a:moveTo>
                  <a:cubicBezTo>
                    <a:pt x="6031103" y="1437259"/>
                    <a:pt x="6010021" y="1426718"/>
                    <a:pt x="5946775" y="1431925"/>
                  </a:cubicBezTo>
                  <a:cubicBezTo>
                    <a:pt x="5962523" y="1453007"/>
                    <a:pt x="5983605" y="1474216"/>
                    <a:pt x="5999480" y="1500632"/>
                  </a:cubicBezTo>
                  <a:cubicBezTo>
                    <a:pt x="6020562" y="1532382"/>
                    <a:pt x="6041644" y="1537589"/>
                    <a:pt x="6078474" y="1516507"/>
                  </a:cubicBezTo>
                  <a:close/>
                  <a:moveTo>
                    <a:pt x="6210173" y="1484757"/>
                  </a:moveTo>
                  <a:cubicBezTo>
                    <a:pt x="6215380" y="1479423"/>
                    <a:pt x="6215380" y="1479423"/>
                    <a:pt x="6215380" y="1479423"/>
                  </a:cubicBezTo>
                  <a:cubicBezTo>
                    <a:pt x="6162675" y="1468882"/>
                    <a:pt x="6115304" y="1458341"/>
                    <a:pt x="6062599" y="1447673"/>
                  </a:cubicBezTo>
                  <a:cubicBezTo>
                    <a:pt x="6094222" y="1516380"/>
                    <a:pt x="6094222" y="1516380"/>
                    <a:pt x="6162675" y="1500505"/>
                  </a:cubicBezTo>
                  <a:cubicBezTo>
                    <a:pt x="6178423" y="1495171"/>
                    <a:pt x="6194298" y="1489964"/>
                    <a:pt x="6210046" y="1484630"/>
                  </a:cubicBezTo>
                  <a:close/>
                  <a:moveTo>
                    <a:pt x="6526022" y="2171573"/>
                  </a:moveTo>
                  <a:cubicBezTo>
                    <a:pt x="6531229" y="2171573"/>
                    <a:pt x="6531229" y="2166239"/>
                    <a:pt x="6536563" y="2166239"/>
                  </a:cubicBezTo>
                  <a:cubicBezTo>
                    <a:pt x="6515481" y="2134489"/>
                    <a:pt x="6494399" y="2108073"/>
                    <a:pt x="6473317" y="2076450"/>
                  </a:cubicBezTo>
                  <a:cubicBezTo>
                    <a:pt x="6468110" y="2081784"/>
                    <a:pt x="6462776" y="2081784"/>
                    <a:pt x="6462776" y="2086991"/>
                  </a:cubicBezTo>
                  <a:cubicBezTo>
                    <a:pt x="6483858" y="2113407"/>
                    <a:pt x="6504940" y="2145157"/>
                    <a:pt x="6526022" y="21715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00" name="Group 200"/>
          <p:cNvGrpSpPr/>
          <p:nvPr/>
        </p:nvGrpSpPr>
        <p:grpSpPr>
          <a:xfrm>
            <a:off x="1137240" y="6964380"/>
            <a:ext cx="6483780" cy="2288520"/>
            <a:chOff x="0" y="0"/>
            <a:chExt cx="8645040" cy="3051360"/>
          </a:xfrm>
        </p:grpSpPr>
        <p:sp>
          <p:nvSpPr>
            <p:cNvPr id="201" name="Freeform 201"/>
            <p:cNvSpPr/>
            <p:nvPr/>
          </p:nvSpPr>
          <p:spPr>
            <a:xfrm>
              <a:off x="0" y="0"/>
              <a:ext cx="8644636" cy="3051048"/>
            </a:xfrm>
            <a:custGeom>
              <a:avLst/>
              <a:gdLst/>
              <a:ahLst/>
              <a:cxnLst/>
              <a:rect l="l" t="t" r="r" b="b"/>
              <a:pathLst>
                <a:path w="8644636" h="3051048">
                  <a:moveTo>
                    <a:pt x="458851" y="2596515"/>
                  </a:moveTo>
                  <a:cubicBezTo>
                    <a:pt x="453517" y="2585974"/>
                    <a:pt x="453517" y="2585974"/>
                    <a:pt x="453517" y="2585974"/>
                  </a:cubicBezTo>
                  <a:cubicBezTo>
                    <a:pt x="442976" y="2601849"/>
                    <a:pt x="432435" y="2617724"/>
                    <a:pt x="421894" y="2628265"/>
                  </a:cubicBezTo>
                  <a:cubicBezTo>
                    <a:pt x="395478" y="2649474"/>
                    <a:pt x="358648" y="2665222"/>
                    <a:pt x="326898" y="2665222"/>
                  </a:cubicBezTo>
                  <a:cubicBezTo>
                    <a:pt x="289941" y="2665222"/>
                    <a:pt x="263652" y="2654681"/>
                    <a:pt x="237236" y="2628265"/>
                  </a:cubicBezTo>
                  <a:cubicBezTo>
                    <a:pt x="173990" y="2570099"/>
                    <a:pt x="110617" y="2511933"/>
                    <a:pt x="57912" y="2448433"/>
                  </a:cubicBezTo>
                  <a:cubicBezTo>
                    <a:pt x="31496" y="2422017"/>
                    <a:pt x="20955" y="2390267"/>
                    <a:pt x="20955" y="2358517"/>
                  </a:cubicBezTo>
                  <a:cubicBezTo>
                    <a:pt x="20955" y="2321560"/>
                    <a:pt x="36830" y="2284476"/>
                    <a:pt x="68453" y="2252726"/>
                  </a:cubicBezTo>
                  <a:cubicBezTo>
                    <a:pt x="263652" y="2057019"/>
                    <a:pt x="458724" y="1861439"/>
                    <a:pt x="659257" y="1660398"/>
                  </a:cubicBezTo>
                  <a:cubicBezTo>
                    <a:pt x="717296" y="1602232"/>
                    <a:pt x="780542" y="1538732"/>
                    <a:pt x="843915" y="1475359"/>
                  </a:cubicBezTo>
                  <a:cubicBezTo>
                    <a:pt x="875538" y="1443609"/>
                    <a:pt x="912495" y="1422527"/>
                    <a:pt x="959993" y="1422527"/>
                  </a:cubicBezTo>
                  <a:cubicBezTo>
                    <a:pt x="970534" y="1422527"/>
                    <a:pt x="975868" y="1422527"/>
                    <a:pt x="981075" y="1422527"/>
                  </a:cubicBezTo>
                  <a:cubicBezTo>
                    <a:pt x="991616" y="1417193"/>
                    <a:pt x="996950" y="1411986"/>
                    <a:pt x="1002157" y="1401318"/>
                  </a:cubicBezTo>
                  <a:cubicBezTo>
                    <a:pt x="1007491" y="1395984"/>
                    <a:pt x="1007491" y="1385443"/>
                    <a:pt x="1007491" y="1374902"/>
                  </a:cubicBezTo>
                  <a:cubicBezTo>
                    <a:pt x="1012825" y="1348486"/>
                    <a:pt x="1023366" y="1316736"/>
                    <a:pt x="1028573" y="1279652"/>
                  </a:cubicBezTo>
                  <a:cubicBezTo>
                    <a:pt x="1018032" y="1274318"/>
                    <a:pt x="1018032" y="1274318"/>
                    <a:pt x="1018032" y="1274318"/>
                  </a:cubicBezTo>
                  <a:cubicBezTo>
                    <a:pt x="1012698" y="1279652"/>
                    <a:pt x="1012698" y="1279652"/>
                    <a:pt x="1012698" y="1279652"/>
                  </a:cubicBezTo>
                  <a:cubicBezTo>
                    <a:pt x="1060196" y="1332484"/>
                    <a:pt x="1097153" y="1374902"/>
                    <a:pt x="1133983" y="1411859"/>
                  </a:cubicBezTo>
                  <a:cubicBezTo>
                    <a:pt x="1139317" y="1417193"/>
                    <a:pt x="1139317" y="1417193"/>
                    <a:pt x="1139317" y="1417193"/>
                  </a:cubicBezTo>
                  <a:cubicBezTo>
                    <a:pt x="1144651" y="1411859"/>
                    <a:pt x="1144651" y="1411859"/>
                    <a:pt x="1144651" y="1411859"/>
                  </a:cubicBezTo>
                  <a:cubicBezTo>
                    <a:pt x="1186815" y="1374902"/>
                    <a:pt x="1223772" y="1337818"/>
                    <a:pt x="1265936" y="1300861"/>
                  </a:cubicBezTo>
                  <a:cubicBezTo>
                    <a:pt x="1276477" y="1295527"/>
                    <a:pt x="1276477" y="1295527"/>
                    <a:pt x="1276477" y="1295527"/>
                  </a:cubicBezTo>
                  <a:cubicBezTo>
                    <a:pt x="1265936" y="1290193"/>
                    <a:pt x="1265936" y="1290193"/>
                    <a:pt x="1265936" y="1290193"/>
                  </a:cubicBezTo>
                  <a:cubicBezTo>
                    <a:pt x="1192149" y="1210818"/>
                    <a:pt x="1118235" y="1142111"/>
                    <a:pt x="1044448" y="1068070"/>
                  </a:cubicBezTo>
                  <a:cubicBezTo>
                    <a:pt x="959993" y="983488"/>
                    <a:pt x="870331" y="898906"/>
                    <a:pt x="786003" y="814197"/>
                  </a:cubicBezTo>
                  <a:cubicBezTo>
                    <a:pt x="780669" y="803656"/>
                    <a:pt x="775462" y="803656"/>
                    <a:pt x="770128" y="798322"/>
                  </a:cubicBezTo>
                  <a:cubicBezTo>
                    <a:pt x="764794" y="792988"/>
                    <a:pt x="759587" y="792988"/>
                    <a:pt x="749046" y="792988"/>
                  </a:cubicBezTo>
                  <a:cubicBezTo>
                    <a:pt x="743712" y="792988"/>
                    <a:pt x="738505" y="792988"/>
                    <a:pt x="727964" y="798322"/>
                  </a:cubicBezTo>
                  <a:cubicBezTo>
                    <a:pt x="691007" y="808863"/>
                    <a:pt x="648843" y="814197"/>
                    <a:pt x="606679" y="814197"/>
                  </a:cubicBezTo>
                  <a:cubicBezTo>
                    <a:pt x="564515" y="814197"/>
                    <a:pt x="517017" y="808863"/>
                    <a:pt x="469519" y="787781"/>
                  </a:cubicBezTo>
                  <a:cubicBezTo>
                    <a:pt x="395732" y="756031"/>
                    <a:pt x="332359" y="708406"/>
                    <a:pt x="290195" y="645033"/>
                  </a:cubicBezTo>
                  <a:cubicBezTo>
                    <a:pt x="242697" y="586867"/>
                    <a:pt x="216408" y="512826"/>
                    <a:pt x="216408" y="422910"/>
                  </a:cubicBezTo>
                  <a:cubicBezTo>
                    <a:pt x="216408" y="407035"/>
                    <a:pt x="221742" y="385953"/>
                    <a:pt x="221742" y="370078"/>
                  </a:cubicBezTo>
                  <a:cubicBezTo>
                    <a:pt x="221742" y="348869"/>
                    <a:pt x="227076" y="333121"/>
                    <a:pt x="232283" y="301371"/>
                  </a:cubicBezTo>
                  <a:cubicBezTo>
                    <a:pt x="221742" y="301371"/>
                    <a:pt x="221742" y="301371"/>
                    <a:pt x="221742" y="301371"/>
                  </a:cubicBezTo>
                  <a:cubicBezTo>
                    <a:pt x="211201" y="306705"/>
                    <a:pt x="211201" y="306705"/>
                    <a:pt x="211201" y="306705"/>
                  </a:cubicBezTo>
                  <a:cubicBezTo>
                    <a:pt x="274447" y="370205"/>
                    <a:pt x="332486" y="428371"/>
                    <a:pt x="385318" y="486537"/>
                  </a:cubicBezTo>
                  <a:cubicBezTo>
                    <a:pt x="401193" y="502412"/>
                    <a:pt x="411734" y="512953"/>
                    <a:pt x="422275" y="523494"/>
                  </a:cubicBezTo>
                  <a:cubicBezTo>
                    <a:pt x="432816" y="534035"/>
                    <a:pt x="443357" y="544703"/>
                    <a:pt x="453898" y="549910"/>
                  </a:cubicBezTo>
                  <a:cubicBezTo>
                    <a:pt x="464439" y="555117"/>
                    <a:pt x="474980" y="560451"/>
                    <a:pt x="485521" y="560451"/>
                  </a:cubicBezTo>
                  <a:cubicBezTo>
                    <a:pt x="496062" y="560451"/>
                    <a:pt x="506603" y="555117"/>
                    <a:pt x="511937" y="555117"/>
                  </a:cubicBezTo>
                  <a:cubicBezTo>
                    <a:pt x="511937" y="544576"/>
                    <a:pt x="511937" y="544576"/>
                    <a:pt x="511937" y="544576"/>
                  </a:cubicBezTo>
                  <a:cubicBezTo>
                    <a:pt x="511937" y="555117"/>
                    <a:pt x="511937" y="555117"/>
                    <a:pt x="511937" y="555117"/>
                  </a:cubicBezTo>
                  <a:cubicBezTo>
                    <a:pt x="511937" y="544576"/>
                    <a:pt x="511937" y="544576"/>
                    <a:pt x="511937" y="544576"/>
                  </a:cubicBezTo>
                  <a:cubicBezTo>
                    <a:pt x="511937" y="555117"/>
                    <a:pt x="511937" y="555117"/>
                    <a:pt x="511937" y="555117"/>
                  </a:cubicBezTo>
                  <a:cubicBezTo>
                    <a:pt x="527812" y="560451"/>
                    <a:pt x="543560" y="560451"/>
                    <a:pt x="559435" y="560451"/>
                  </a:cubicBezTo>
                  <a:cubicBezTo>
                    <a:pt x="596392" y="560451"/>
                    <a:pt x="628015" y="544576"/>
                    <a:pt x="659638" y="523494"/>
                  </a:cubicBezTo>
                  <a:cubicBezTo>
                    <a:pt x="686054" y="502285"/>
                    <a:pt x="712343" y="475869"/>
                    <a:pt x="733425" y="454787"/>
                  </a:cubicBezTo>
                  <a:cubicBezTo>
                    <a:pt x="743966" y="444246"/>
                    <a:pt x="749300" y="428371"/>
                    <a:pt x="749300" y="417830"/>
                  </a:cubicBezTo>
                  <a:cubicBezTo>
                    <a:pt x="749300" y="391414"/>
                    <a:pt x="749300" y="364998"/>
                    <a:pt x="749300" y="338455"/>
                  </a:cubicBezTo>
                  <a:cubicBezTo>
                    <a:pt x="749300" y="322580"/>
                    <a:pt x="749300" y="301498"/>
                    <a:pt x="749300" y="280289"/>
                  </a:cubicBezTo>
                  <a:cubicBezTo>
                    <a:pt x="749300" y="269748"/>
                    <a:pt x="743966" y="264414"/>
                    <a:pt x="743966" y="253873"/>
                  </a:cubicBezTo>
                  <a:cubicBezTo>
                    <a:pt x="738632" y="248539"/>
                    <a:pt x="733425" y="243332"/>
                    <a:pt x="728091" y="237998"/>
                  </a:cubicBezTo>
                  <a:cubicBezTo>
                    <a:pt x="654050" y="163957"/>
                    <a:pt x="585470" y="95250"/>
                    <a:pt x="511683" y="21209"/>
                  </a:cubicBezTo>
                  <a:cubicBezTo>
                    <a:pt x="501142" y="26543"/>
                    <a:pt x="501142" y="26543"/>
                    <a:pt x="501142" y="26543"/>
                  </a:cubicBezTo>
                  <a:cubicBezTo>
                    <a:pt x="506476" y="37084"/>
                    <a:pt x="506476" y="37084"/>
                    <a:pt x="506476" y="37084"/>
                  </a:cubicBezTo>
                  <a:cubicBezTo>
                    <a:pt x="543433" y="26543"/>
                    <a:pt x="580263" y="21209"/>
                    <a:pt x="617220" y="21209"/>
                  </a:cubicBezTo>
                  <a:cubicBezTo>
                    <a:pt x="654177" y="21209"/>
                    <a:pt x="691007" y="26543"/>
                    <a:pt x="727964" y="37084"/>
                  </a:cubicBezTo>
                  <a:cubicBezTo>
                    <a:pt x="896620" y="89916"/>
                    <a:pt x="1007491" y="243205"/>
                    <a:pt x="1007491" y="417830"/>
                  </a:cubicBezTo>
                  <a:cubicBezTo>
                    <a:pt x="1007491" y="454787"/>
                    <a:pt x="1002157" y="491871"/>
                    <a:pt x="991616" y="534162"/>
                  </a:cubicBezTo>
                  <a:cubicBezTo>
                    <a:pt x="991616" y="539496"/>
                    <a:pt x="986282" y="544703"/>
                    <a:pt x="986282" y="555371"/>
                  </a:cubicBezTo>
                  <a:cubicBezTo>
                    <a:pt x="986282" y="560705"/>
                    <a:pt x="991616" y="571246"/>
                    <a:pt x="991616" y="576580"/>
                  </a:cubicBezTo>
                  <a:cubicBezTo>
                    <a:pt x="996950" y="581914"/>
                    <a:pt x="1002157" y="587121"/>
                    <a:pt x="1007491" y="597789"/>
                  </a:cubicBezTo>
                  <a:cubicBezTo>
                    <a:pt x="1139317" y="724662"/>
                    <a:pt x="1271270" y="856869"/>
                    <a:pt x="1397762" y="989076"/>
                  </a:cubicBezTo>
                  <a:cubicBezTo>
                    <a:pt x="1408303" y="994410"/>
                    <a:pt x="1413637" y="999617"/>
                    <a:pt x="1424178" y="1010285"/>
                  </a:cubicBezTo>
                  <a:cubicBezTo>
                    <a:pt x="1434719" y="1020953"/>
                    <a:pt x="1434719" y="1020826"/>
                    <a:pt x="1434719" y="1020826"/>
                  </a:cubicBezTo>
                  <a:cubicBezTo>
                    <a:pt x="1440053" y="1010285"/>
                    <a:pt x="1440053" y="1010285"/>
                    <a:pt x="1440053" y="1010285"/>
                  </a:cubicBezTo>
                  <a:cubicBezTo>
                    <a:pt x="1482217" y="941578"/>
                    <a:pt x="1524508" y="872744"/>
                    <a:pt x="1561338" y="804037"/>
                  </a:cubicBezTo>
                  <a:cubicBezTo>
                    <a:pt x="1566672" y="793496"/>
                    <a:pt x="1577213" y="782828"/>
                    <a:pt x="1582420" y="782828"/>
                  </a:cubicBezTo>
                  <a:cubicBezTo>
                    <a:pt x="1587754" y="777494"/>
                    <a:pt x="1598295" y="772287"/>
                    <a:pt x="1608836" y="772287"/>
                  </a:cubicBezTo>
                  <a:cubicBezTo>
                    <a:pt x="1614170" y="772287"/>
                    <a:pt x="1614170" y="772287"/>
                    <a:pt x="1614170" y="772287"/>
                  </a:cubicBezTo>
                  <a:cubicBezTo>
                    <a:pt x="1640586" y="777621"/>
                    <a:pt x="1666875" y="777621"/>
                    <a:pt x="1693291" y="777621"/>
                  </a:cubicBezTo>
                  <a:cubicBezTo>
                    <a:pt x="1719707" y="777621"/>
                    <a:pt x="1745996" y="777621"/>
                    <a:pt x="1767078" y="777621"/>
                  </a:cubicBezTo>
                  <a:cubicBezTo>
                    <a:pt x="1782953" y="772287"/>
                    <a:pt x="1804035" y="767080"/>
                    <a:pt x="1814576" y="756412"/>
                  </a:cubicBezTo>
                  <a:cubicBezTo>
                    <a:pt x="1899031" y="677037"/>
                    <a:pt x="1978025" y="597789"/>
                    <a:pt x="2057146" y="518414"/>
                  </a:cubicBezTo>
                  <a:cubicBezTo>
                    <a:pt x="2062480" y="513080"/>
                    <a:pt x="2062480" y="507873"/>
                    <a:pt x="2067687" y="502539"/>
                  </a:cubicBezTo>
                  <a:cubicBezTo>
                    <a:pt x="2072894" y="497205"/>
                    <a:pt x="2073021" y="491998"/>
                    <a:pt x="2073021" y="486664"/>
                  </a:cubicBezTo>
                  <a:cubicBezTo>
                    <a:pt x="2073021" y="476123"/>
                    <a:pt x="2073021" y="470789"/>
                    <a:pt x="2067687" y="465455"/>
                  </a:cubicBezTo>
                  <a:cubicBezTo>
                    <a:pt x="2062353" y="454914"/>
                    <a:pt x="2062353" y="444246"/>
                    <a:pt x="2062353" y="433705"/>
                  </a:cubicBezTo>
                  <a:cubicBezTo>
                    <a:pt x="2062353" y="412496"/>
                    <a:pt x="2067687" y="396748"/>
                    <a:pt x="2083435" y="380873"/>
                  </a:cubicBezTo>
                  <a:cubicBezTo>
                    <a:pt x="2104517" y="354457"/>
                    <a:pt x="2130933" y="333248"/>
                    <a:pt x="2157222" y="317373"/>
                  </a:cubicBezTo>
                  <a:cubicBezTo>
                    <a:pt x="2225802" y="264541"/>
                    <a:pt x="2299589" y="211582"/>
                    <a:pt x="2373503" y="158750"/>
                  </a:cubicBezTo>
                  <a:cubicBezTo>
                    <a:pt x="2394585" y="142875"/>
                    <a:pt x="2421001" y="121793"/>
                    <a:pt x="2442083" y="105918"/>
                  </a:cubicBezTo>
                  <a:cubicBezTo>
                    <a:pt x="2436749" y="95377"/>
                    <a:pt x="2436749" y="95377"/>
                    <a:pt x="2436749" y="95377"/>
                  </a:cubicBezTo>
                  <a:cubicBezTo>
                    <a:pt x="2426208" y="105918"/>
                    <a:pt x="2426208" y="105918"/>
                    <a:pt x="2426208" y="105918"/>
                  </a:cubicBezTo>
                  <a:cubicBezTo>
                    <a:pt x="2473706" y="153543"/>
                    <a:pt x="2526411" y="201168"/>
                    <a:pt x="2573909" y="248666"/>
                  </a:cubicBezTo>
                  <a:cubicBezTo>
                    <a:pt x="2579243" y="243332"/>
                    <a:pt x="2579243" y="243332"/>
                    <a:pt x="2579243" y="243332"/>
                  </a:cubicBezTo>
                  <a:cubicBezTo>
                    <a:pt x="2573909" y="237998"/>
                    <a:pt x="2573909" y="237998"/>
                    <a:pt x="2573909" y="237998"/>
                  </a:cubicBezTo>
                  <a:cubicBezTo>
                    <a:pt x="2489454" y="348996"/>
                    <a:pt x="2410460" y="460121"/>
                    <a:pt x="2326005" y="571119"/>
                  </a:cubicBezTo>
                  <a:cubicBezTo>
                    <a:pt x="2310130" y="586994"/>
                    <a:pt x="2299589" y="602869"/>
                    <a:pt x="2289048" y="608076"/>
                  </a:cubicBezTo>
                  <a:cubicBezTo>
                    <a:pt x="2273173" y="618617"/>
                    <a:pt x="2262632" y="618617"/>
                    <a:pt x="2252091" y="618617"/>
                  </a:cubicBezTo>
                  <a:cubicBezTo>
                    <a:pt x="2236216" y="618617"/>
                    <a:pt x="2220468" y="613283"/>
                    <a:pt x="2199386" y="608076"/>
                  </a:cubicBezTo>
                  <a:cubicBezTo>
                    <a:pt x="2188845" y="602742"/>
                    <a:pt x="2188845" y="602742"/>
                    <a:pt x="2188845" y="602742"/>
                  </a:cubicBezTo>
                  <a:cubicBezTo>
                    <a:pt x="2183511" y="608076"/>
                    <a:pt x="2183511" y="608076"/>
                    <a:pt x="2183511" y="608076"/>
                  </a:cubicBezTo>
                  <a:cubicBezTo>
                    <a:pt x="2136013" y="655701"/>
                    <a:pt x="2088515" y="708533"/>
                    <a:pt x="2035810" y="761492"/>
                  </a:cubicBezTo>
                  <a:cubicBezTo>
                    <a:pt x="2019935" y="772033"/>
                    <a:pt x="2019935" y="772033"/>
                    <a:pt x="2019935" y="772033"/>
                  </a:cubicBezTo>
                  <a:cubicBezTo>
                    <a:pt x="2041017" y="777367"/>
                    <a:pt x="2041017" y="777367"/>
                    <a:pt x="2041017" y="777367"/>
                  </a:cubicBezTo>
                  <a:cubicBezTo>
                    <a:pt x="2051558" y="777367"/>
                    <a:pt x="2056892" y="777367"/>
                    <a:pt x="2067433" y="782701"/>
                  </a:cubicBezTo>
                  <a:cubicBezTo>
                    <a:pt x="2072767" y="782701"/>
                    <a:pt x="2077974" y="782701"/>
                    <a:pt x="2083308" y="782701"/>
                  </a:cubicBezTo>
                  <a:cubicBezTo>
                    <a:pt x="2104390" y="782701"/>
                    <a:pt x="2120265" y="777367"/>
                    <a:pt x="2141347" y="777367"/>
                  </a:cubicBezTo>
                  <a:cubicBezTo>
                    <a:pt x="2157222" y="777367"/>
                    <a:pt x="2178304" y="782701"/>
                    <a:pt x="2199386" y="782701"/>
                  </a:cubicBezTo>
                  <a:cubicBezTo>
                    <a:pt x="2220468" y="782701"/>
                    <a:pt x="2241550" y="782701"/>
                    <a:pt x="2262632" y="782701"/>
                  </a:cubicBezTo>
                  <a:cubicBezTo>
                    <a:pt x="2373376" y="782701"/>
                    <a:pt x="2478913" y="756285"/>
                    <a:pt x="2589657" y="719201"/>
                  </a:cubicBezTo>
                  <a:cubicBezTo>
                    <a:pt x="2832227" y="623951"/>
                    <a:pt x="3080131" y="539369"/>
                    <a:pt x="3328035" y="449453"/>
                  </a:cubicBezTo>
                  <a:cubicBezTo>
                    <a:pt x="3338576" y="449453"/>
                    <a:pt x="3343910" y="444119"/>
                    <a:pt x="3349117" y="444119"/>
                  </a:cubicBezTo>
                  <a:cubicBezTo>
                    <a:pt x="3359658" y="444119"/>
                    <a:pt x="3370199" y="449453"/>
                    <a:pt x="3380740" y="459994"/>
                  </a:cubicBezTo>
                  <a:cubicBezTo>
                    <a:pt x="3591687" y="597535"/>
                    <a:pt x="3797427" y="740283"/>
                    <a:pt x="4003167" y="883031"/>
                  </a:cubicBezTo>
                  <a:cubicBezTo>
                    <a:pt x="4019042" y="888365"/>
                    <a:pt x="4029583" y="893572"/>
                    <a:pt x="4040124" y="893572"/>
                  </a:cubicBezTo>
                  <a:cubicBezTo>
                    <a:pt x="4050665" y="893572"/>
                    <a:pt x="4061206" y="888238"/>
                    <a:pt x="4071747" y="877697"/>
                  </a:cubicBezTo>
                  <a:cubicBezTo>
                    <a:pt x="4198366" y="787781"/>
                    <a:pt x="4324985" y="692658"/>
                    <a:pt x="4451477" y="602742"/>
                  </a:cubicBezTo>
                  <a:cubicBezTo>
                    <a:pt x="4562221" y="518160"/>
                    <a:pt x="4678299" y="438785"/>
                    <a:pt x="4789043" y="354203"/>
                  </a:cubicBezTo>
                  <a:cubicBezTo>
                    <a:pt x="4799584" y="348869"/>
                    <a:pt x="4810125" y="343662"/>
                    <a:pt x="4820666" y="343662"/>
                  </a:cubicBezTo>
                  <a:cubicBezTo>
                    <a:pt x="4826000" y="343662"/>
                    <a:pt x="4836541" y="343662"/>
                    <a:pt x="4841748" y="348996"/>
                  </a:cubicBezTo>
                  <a:cubicBezTo>
                    <a:pt x="5142357" y="502412"/>
                    <a:pt x="5443093" y="650367"/>
                    <a:pt x="5743702" y="798449"/>
                  </a:cubicBezTo>
                  <a:cubicBezTo>
                    <a:pt x="5764784" y="803783"/>
                    <a:pt x="5785866" y="814324"/>
                    <a:pt x="5801741" y="814324"/>
                  </a:cubicBezTo>
                  <a:cubicBezTo>
                    <a:pt x="5875528" y="819658"/>
                    <a:pt x="5954649" y="824865"/>
                    <a:pt x="6028563" y="830199"/>
                  </a:cubicBezTo>
                  <a:cubicBezTo>
                    <a:pt x="6065520" y="830199"/>
                    <a:pt x="6102350" y="830199"/>
                    <a:pt x="6139307" y="835533"/>
                  </a:cubicBezTo>
                  <a:cubicBezTo>
                    <a:pt x="6144641" y="835533"/>
                    <a:pt x="6149848" y="840867"/>
                    <a:pt x="6160389" y="846074"/>
                  </a:cubicBezTo>
                  <a:cubicBezTo>
                    <a:pt x="6165723" y="846074"/>
                    <a:pt x="6176264" y="851408"/>
                    <a:pt x="6181471" y="851408"/>
                  </a:cubicBezTo>
                  <a:cubicBezTo>
                    <a:pt x="6186805" y="851408"/>
                    <a:pt x="6186805" y="851408"/>
                    <a:pt x="6186805" y="851408"/>
                  </a:cubicBezTo>
                  <a:cubicBezTo>
                    <a:pt x="6207887" y="851408"/>
                    <a:pt x="6223762" y="846074"/>
                    <a:pt x="6234303" y="846074"/>
                  </a:cubicBezTo>
                  <a:cubicBezTo>
                    <a:pt x="6302883" y="846074"/>
                    <a:pt x="6366129" y="851408"/>
                    <a:pt x="6429502" y="856615"/>
                  </a:cubicBezTo>
                  <a:cubicBezTo>
                    <a:pt x="6445377" y="856615"/>
                    <a:pt x="6461125" y="861949"/>
                    <a:pt x="6477000" y="861949"/>
                  </a:cubicBezTo>
                  <a:cubicBezTo>
                    <a:pt x="6482334" y="861949"/>
                    <a:pt x="6487541" y="861949"/>
                    <a:pt x="6487541" y="861949"/>
                  </a:cubicBezTo>
                  <a:cubicBezTo>
                    <a:pt x="6492875" y="861949"/>
                    <a:pt x="6498082" y="861949"/>
                    <a:pt x="6503416" y="861949"/>
                  </a:cubicBezTo>
                  <a:cubicBezTo>
                    <a:pt x="6524498" y="861949"/>
                    <a:pt x="6545580" y="867283"/>
                    <a:pt x="6561455" y="877824"/>
                  </a:cubicBezTo>
                  <a:cubicBezTo>
                    <a:pt x="6582537" y="888365"/>
                    <a:pt x="6598412" y="904240"/>
                    <a:pt x="6614160" y="920115"/>
                  </a:cubicBezTo>
                  <a:cubicBezTo>
                    <a:pt x="7236587" y="1549400"/>
                    <a:pt x="7864221" y="2173478"/>
                    <a:pt x="8486648" y="2802763"/>
                  </a:cubicBezTo>
                  <a:cubicBezTo>
                    <a:pt x="8528812" y="2839720"/>
                    <a:pt x="8565769" y="2876804"/>
                    <a:pt x="8602726" y="2919095"/>
                  </a:cubicBezTo>
                  <a:cubicBezTo>
                    <a:pt x="8608060" y="2919095"/>
                    <a:pt x="8608060" y="2924429"/>
                    <a:pt x="8613267" y="2929636"/>
                  </a:cubicBezTo>
                  <a:cubicBezTo>
                    <a:pt x="8613267" y="2940177"/>
                    <a:pt x="8618601" y="2945511"/>
                    <a:pt x="8618601" y="2950845"/>
                  </a:cubicBezTo>
                  <a:cubicBezTo>
                    <a:pt x="8629142" y="2945511"/>
                    <a:pt x="8629142" y="2945511"/>
                    <a:pt x="8629142" y="2945511"/>
                  </a:cubicBezTo>
                  <a:cubicBezTo>
                    <a:pt x="8623808" y="2940177"/>
                    <a:pt x="8623808" y="2940177"/>
                    <a:pt x="8623808" y="2940177"/>
                  </a:cubicBezTo>
                  <a:cubicBezTo>
                    <a:pt x="8618474" y="2940177"/>
                    <a:pt x="8613267" y="2945511"/>
                    <a:pt x="8607933" y="2945511"/>
                  </a:cubicBezTo>
                  <a:cubicBezTo>
                    <a:pt x="8602599" y="2950845"/>
                    <a:pt x="8597392" y="2950845"/>
                    <a:pt x="8592058" y="2950845"/>
                  </a:cubicBezTo>
                  <a:cubicBezTo>
                    <a:pt x="8386318" y="2950845"/>
                    <a:pt x="8175371" y="2950845"/>
                    <a:pt x="7969631" y="2950845"/>
                  </a:cubicBezTo>
                  <a:cubicBezTo>
                    <a:pt x="7774432" y="2950845"/>
                    <a:pt x="7579360" y="2950845"/>
                    <a:pt x="7389368" y="2950845"/>
                  </a:cubicBezTo>
                  <a:cubicBezTo>
                    <a:pt x="7373493" y="2950845"/>
                    <a:pt x="7352411" y="2945511"/>
                    <a:pt x="7336663" y="2940304"/>
                  </a:cubicBezTo>
                  <a:cubicBezTo>
                    <a:pt x="6851396" y="2734056"/>
                    <a:pt x="6366129" y="2522474"/>
                    <a:pt x="5880862" y="2316226"/>
                  </a:cubicBezTo>
                  <a:cubicBezTo>
                    <a:pt x="5870321" y="2310892"/>
                    <a:pt x="5859780" y="2305685"/>
                    <a:pt x="5849239" y="2305685"/>
                  </a:cubicBezTo>
                  <a:cubicBezTo>
                    <a:pt x="5833364" y="2305685"/>
                    <a:pt x="5822823" y="2311019"/>
                    <a:pt x="5807075" y="2321560"/>
                  </a:cubicBezTo>
                  <a:cubicBezTo>
                    <a:pt x="5443093" y="2554224"/>
                    <a:pt x="5073904" y="2781681"/>
                    <a:pt x="4709922" y="3014345"/>
                  </a:cubicBezTo>
                  <a:cubicBezTo>
                    <a:pt x="4699381" y="3024886"/>
                    <a:pt x="4688840" y="3024886"/>
                    <a:pt x="4678299" y="3024886"/>
                  </a:cubicBezTo>
                  <a:cubicBezTo>
                    <a:pt x="4672965" y="3024886"/>
                    <a:pt x="4667758" y="3024886"/>
                    <a:pt x="4657217" y="3019552"/>
                  </a:cubicBezTo>
                  <a:cubicBezTo>
                    <a:pt x="4335526" y="2834513"/>
                    <a:pt x="4019042" y="2654681"/>
                    <a:pt x="3697224" y="2469515"/>
                  </a:cubicBezTo>
                  <a:cubicBezTo>
                    <a:pt x="3686683" y="2464181"/>
                    <a:pt x="3676142" y="2458974"/>
                    <a:pt x="3660267" y="2458974"/>
                  </a:cubicBezTo>
                  <a:cubicBezTo>
                    <a:pt x="3649726" y="2458974"/>
                    <a:pt x="3639185" y="2464308"/>
                    <a:pt x="3628644" y="2469515"/>
                  </a:cubicBezTo>
                  <a:cubicBezTo>
                    <a:pt x="3222498" y="2654554"/>
                    <a:pt x="2821686" y="2839720"/>
                    <a:pt x="2415540" y="3024759"/>
                  </a:cubicBezTo>
                  <a:cubicBezTo>
                    <a:pt x="2404999" y="3030093"/>
                    <a:pt x="2389124" y="3030093"/>
                    <a:pt x="2378583" y="3030093"/>
                  </a:cubicBezTo>
                  <a:cubicBezTo>
                    <a:pt x="2041017" y="3030093"/>
                    <a:pt x="1703451" y="3030093"/>
                    <a:pt x="1365885" y="3030093"/>
                  </a:cubicBezTo>
                  <a:cubicBezTo>
                    <a:pt x="1001903" y="3030093"/>
                    <a:pt x="632714" y="3030093"/>
                    <a:pt x="268732" y="3030093"/>
                  </a:cubicBezTo>
                  <a:cubicBezTo>
                    <a:pt x="263398" y="3030093"/>
                    <a:pt x="252857" y="3030093"/>
                    <a:pt x="247650" y="3030093"/>
                  </a:cubicBezTo>
                  <a:cubicBezTo>
                    <a:pt x="242316" y="3024759"/>
                    <a:pt x="242316" y="3024759"/>
                    <a:pt x="242316" y="3024759"/>
                  </a:cubicBezTo>
                  <a:cubicBezTo>
                    <a:pt x="236982" y="3024759"/>
                    <a:pt x="236982" y="3024759"/>
                    <a:pt x="236982" y="3024759"/>
                  </a:cubicBezTo>
                  <a:cubicBezTo>
                    <a:pt x="236982" y="3024759"/>
                    <a:pt x="236982" y="3024759"/>
                    <a:pt x="236982" y="3019425"/>
                  </a:cubicBezTo>
                  <a:cubicBezTo>
                    <a:pt x="236982" y="3014091"/>
                    <a:pt x="242316" y="2998216"/>
                    <a:pt x="247523" y="2993009"/>
                  </a:cubicBezTo>
                  <a:cubicBezTo>
                    <a:pt x="321310" y="2866136"/>
                    <a:pt x="400431" y="2733929"/>
                    <a:pt x="479552" y="2606929"/>
                  </a:cubicBezTo>
                  <a:cubicBezTo>
                    <a:pt x="479552" y="2601595"/>
                    <a:pt x="479552" y="2601595"/>
                    <a:pt x="479552" y="2601595"/>
                  </a:cubicBezTo>
                  <a:cubicBezTo>
                    <a:pt x="474218" y="2596261"/>
                    <a:pt x="474218" y="2596261"/>
                    <a:pt x="474218" y="2596261"/>
                  </a:cubicBezTo>
                  <a:cubicBezTo>
                    <a:pt x="474218" y="2590927"/>
                    <a:pt x="468884" y="2590927"/>
                    <a:pt x="468884" y="2585720"/>
                  </a:cubicBezTo>
                  <a:cubicBezTo>
                    <a:pt x="458343" y="2580386"/>
                    <a:pt x="458343" y="2580386"/>
                    <a:pt x="458343" y="2580386"/>
                  </a:cubicBezTo>
                  <a:cubicBezTo>
                    <a:pt x="453009" y="2585720"/>
                    <a:pt x="453009" y="2585720"/>
                    <a:pt x="453009" y="2585720"/>
                  </a:cubicBezTo>
                  <a:cubicBezTo>
                    <a:pt x="458343" y="2596261"/>
                    <a:pt x="458343" y="2596261"/>
                    <a:pt x="458343" y="2596261"/>
                  </a:cubicBezTo>
                  <a:cubicBezTo>
                    <a:pt x="453009" y="2601595"/>
                    <a:pt x="453009" y="2601595"/>
                    <a:pt x="453009" y="2601595"/>
                  </a:cubicBezTo>
                  <a:cubicBezTo>
                    <a:pt x="458343" y="2606929"/>
                    <a:pt x="458343" y="2606929"/>
                    <a:pt x="463550" y="2612136"/>
                  </a:cubicBezTo>
                  <a:cubicBezTo>
                    <a:pt x="468884" y="2601595"/>
                    <a:pt x="468884" y="2601595"/>
                    <a:pt x="468884" y="2601595"/>
                  </a:cubicBezTo>
                  <a:cubicBezTo>
                    <a:pt x="458343" y="2596261"/>
                    <a:pt x="458343" y="2596261"/>
                    <a:pt x="458343" y="2596261"/>
                  </a:cubicBezTo>
                  <a:cubicBezTo>
                    <a:pt x="384556" y="2723134"/>
                    <a:pt x="305435" y="2850134"/>
                    <a:pt x="231521" y="2982341"/>
                  </a:cubicBezTo>
                  <a:cubicBezTo>
                    <a:pt x="220980" y="2992882"/>
                    <a:pt x="215646" y="3003550"/>
                    <a:pt x="215646" y="3019298"/>
                  </a:cubicBezTo>
                  <a:cubicBezTo>
                    <a:pt x="215646" y="3024632"/>
                    <a:pt x="215646" y="3029839"/>
                    <a:pt x="220980" y="3035173"/>
                  </a:cubicBezTo>
                  <a:cubicBezTo>
                    <a:pt x="220980" y="3040507"/>
                    <a:pt x="226314" y="3040507"/>
                    <a:pt x="231521" y="3045714"/>
                  </a:cubicBezTo>
                  <a:cubicBezTo>
                    <a:pt x="236855" y="3045714"/>
                    <a:pt x="242062" y="3045714"/>
                    <a:pt x="247396" y="3051048"/>
                  </a:cubicBezTo>
                  <a:cubicBezTo>
                    <a:pt x="252730" y="3051048"/>
                    <a:pt x="263271" y="3051048"/>
                    <a:pt x="268478" y="3051048"/>
                  </a:cubicBezTo>
                  <a:cubicBezTo>
                    <a:pt x="632460" y="3051048"/>
                    <a:pt x="1001649" y="3051048"/>
                    <a:pt x="1365631" y="3051048"/>
                  </a:cubicBezTo>
                  <a:cubicBezTo>
                    <a:pt x="1703197" y="3051048"/>
                    <a:pt x="2040763" y="3051048"/>
                    <a:pt x="2378329" y="3051048"/>
                  </a:cubicBezTo>
                  <a:cubicBezTo>
                    <a:pt x="2394204" y="3051048"/>
                    <a:pt x="2409952" y="3051048"/>
                    <a:pt x="2425827" y="3040507"/>
                  </a:cubicBezTo>
                  <a:cubicBezTo>
                    <a:pt x="2831973" y="2855468"/>
                    <a:pt x="3232785" y="2670302"/>
                    <a:pt x="3633724" y="2485263"/>
                  </a:cubicBezTo>
                  <a:cubicBezTo>
                    <a:pt x="3644265" y="2479929"/>
                    <a:pt x="3654806" y="2479929"/>
                    <a:pt x="3660140" y="2479929"/>
                  </a:cubicBezTo>
                  <a:cubicBezTo>
                    <a:pt x="3670681" y="2479929"/>
                    <a:pt x="3676015" y="2479929"/>
                    <a:pt x="3686556" y="2485263"/>
                  </a:cubicBezTo>
                  <a:cubicBezTo>
                    <a:pt x="4008247" y="2670302"/>
                    <a:pt x="4324731" y="2850134"/>
                    <a:pt x="4646549" y="3035300"/>
                  </a:cubicBezTo>
                  <a:cubicBezTo>
                    <a:pt x="4657090" y="3040634"/>
                    <a:pt x="4667631" y="3045841"/>
                    <a:pt x="4678172" y="3045841"/>
                  </a:cubicBezTo>
                  <a:cubicBezTo>
                    <a:pt x="4694047" y="3045841"/>
                    <a:pt x="4704588" y="3040507"/>
                    <a:pt x="4720336" y="3035300"/>
                  </a:cubicBezTo>
                  <a:cubicBezTo>
                    <a:pt x="5084318" y="2802636"/>
                    <a:pt x="5453507" y="2569972"/>
                    <a:pt x="5817489" y="2337181"/>
                  </a:cubicBezTo>
                  <a:cubicBezTo>
                    <a:pt x="5833364" y="2331847"/>
                    <a:pt x="5838571" y="2326640"/>
                    <a:pt x="5849112" y="2326640"/>
                  </a:cubicBezTo>
                  <a:cubicBezTo>
                    <a:pt x="5854446" y="2326640"/>
                    <a:pt x="5864987" y="2331974"/>
                    <a:pt x="5875528" y="2337181"/>
                  </a:cubicBezTo>
                  <a:cubicBezTo>
                    <a:pt x="6360795" y="2543429"/>
                    <a:pt x="6846062" y="2749677"/>
                    <a:pt x="7325995" y="2955925"/>
                  </a:cubicBezTo>
                  <a:cubicBezTo>
                    <a:pt x="7347077" y="2966466"/>
                    <a:pt x="7368159" y="2971800"/>
                    <a:pt x="7389241" y="2971800"/>
                  </a:cubicBezTo>
                  <a:cubicBezTo>
                    <a:pt x="7579106" y="2971800"/>
                    <a:pt x="7774305" y="2971800"/>
                    <a:pt x="7969504" y="2971800"/>
                  </a:cubicBezTo>
                  <a:cubicBezTo>
                    <a:pt x="8175244" y="2971800"/>
                    <a:pt x="8386191" y="2971800"/>
                    <a:pt x="8591931" y="2971800"/>
                  </a:cubicBezTo>
                  <a:cubicBezTo>
                    <a:pt x="8602472" y="2971800"/>
                    <a:pt x="8607806" y="2971800"/>
                    <a:pt x="8613013" y="2966466"/>
                  </a:cubicBezTo>
                  <a:cubicBezTo>
                    <a:pt x="8623554" y="2961132"/>
                    <a:pt x="8628888" y="2961132"/>
                    <a:pt x="8634095" y="2955925"/>
                  </a:cubicBezTo>
                  <a:cubicBezTo>
                    <a:pt x="8644636" y="2955925"/>
                    <a:pt x="8644636" y="2955925"/>
                    <a:pt x="8644636" y="2955925"/>
                  </a:cubicBezTo>
                  <a:cubicBezTo>
                    <a:pt x="8639302" y="2945384"/>
                    <a:pt x="8639302" y="2945384"/>
                    <a:pt x="8639302" y="2945384"/>
                  </a:cubicBezTo>
                  <a:cubicBezTo>
                    <a:pt x="8633968" y="2940050"/>
                    <a:pt x="8633968" y="2929509"/>
                    <a:pt x="8633968" y="2924175"/>
                  </a:cubicBezTo>
                  <a:cubicBezTo>
                    <a:pt x="8628634" y="2918841"/>
                    <a:pt x="8623427" y="2908300"/>
                    <a:pt x="8618093" y="2902966"/>
                  </a:cubicBezTo>
                  <a:cubicBezTo>
                    <a:pt x="8581136" y="2860675"/>
                    <a:pt x="8538972" y="2823591"/>
                    <a:pt x="8502015" y="2786634"/>
                  </a:cubicBezTo>
                  <a:cubicBezTo>
                    <a:pt x="7879588" y="2157349"/>
                    <a:pt x="7251954" y="1533271"/>
                    <a:pt x="6629527" y="903986"/>
                  </a:cubicBezTo>
                  <a:cubicBezTo>
                    <a:pt x="6613652" y="888111"/>
                    <a:pt x="6592570" y="872236"/>
                    <a:pt x="6571488" y="856361"/>
                  </a:cubicBezTo>
                  <a:cubicBezTo>
                    <a:pt x="6550406" y="845820"/>
                    <a:pt x="6529324" y="840486"/>
                    <a:pt x="6502908" y="840486"/>
                  </a:cubicBezTo>
                  <a:cubicBezTo>
                    <a:pt x="6497574" y="840486"/>
                    <a:pt x="6492367" y="840486"/>
                    <a:pt x="6487033" y="840486"/>
                  </a:cubicBezTo>
                  <a:cubicBezTo>
                    <a:pt x="6487033" y="840486"/>
                    <a:pt x="6481699" y="840486"/>
                    <a:pt x="6476492" y="840486"/>
                  </a:cubicBezTo>
                  <a:cubicBezTo>
                    <a:pt x="6465951" y="840486"/>
                    <a:pt x="6450076" y="835152"/>
                    <a:pt x="6434328" y="835152"/>
                  </a:cubicBezTo>
                  <a:cubicBezTo>
                    <a:pt x="6365748" y="829818"/>
                    <a:pt x="6302502" y="824611"/>
                    <a:pt x="6239129" y="824611"/>
                  </a:cubicBezTo>
                  <a:cubicBezTo>
                    <a:pt x="6233795" y="824611"/>
                    <a:pt x="6233795" y="824611"/>
                    <a:pt x="6233795" y="824611"/>
                  </a:cubicBezTo>
                  <a:cubicBezTo>
                    <a:pt x="6217920" y="824611"/>
                    <a:pt x="6202172" y="829945"/>
                    <a:pt x="6181090" y="829945"/>
                  </a:cubicBezTo>
                  <a:cubicBezTo>
                    <a:pt x="6181090" y="840486"/>
                    <a:pt x="6181090" y="840486"/>
                    <a:pt x="6181090" y="840486"/>
                  </a:cubicBezTo>
                  <a:cubicBezTo>
                    <a:pt x="6186424" y="829945"/>
                    <a:pt x="6186424" y="829945"/>
                    <a:pt x="6186424" y="829945"/>
                  </a:cubicBezTo>
                  <a:cubicBezTo>
                    <a:pt x="6181090" y="829945"/>
                    <a:pt x="6175883" y="829945"/>
                    <a:pt x="6165342" y="824611"/>
                  </a:cubicBezTo>
                  <a:cubicBezTo>
                    <a:pt x="6160008" y="819277"/>
                    <a:pt x="6149467" y="819277"/>
                    <a:pt x="6138926" y="814070"/>
                  </a:cubicBezTo>
                  <a:cubicBezTo>
                    <a:pt x="6101969" y="808736"/>
                    <a:pt x="6065139" y="808736"/>
                    <a:pt x="6028182" y="808736"/>
                  </a:cubicBezTo>
                  <a:cubicBezTo>
                    <a:pt x="5954395" y="803402"/>
                    <a:pt x="5880481" y="798195"/>
                    <a:pt x="5806694" y="792861"/>
                  </a:cubicBezTo>
                  <a:cubicBezTo>
                    <a:pt x="5785612" y="792861"/>
                    <a:pt x="5769737" y="787527"/>
                    <a:pt x="5753989" y="776986"/>
                  </a:cubicBezTo>
                  <a:cubicBezTo>
                    <a:pt x="5453380" y="628904"/>
                    <a:pt x="5152644" y="480822"/>
                    <a:pt x="4852035" y="332740"/>
                  </a:cubicBezTo>
                  <a:cubicBezTo>
                    <a:pt x="4841494" y="327406"/>
                    <a:pt x="4830953" y="322199"/>
                    <a:pt x="4820412" y="322199"/>
                  </a:cubicBezTo>
                  <a:cubicBezTo>
                    <a:pt x="4804537" y="322199"/>
                    <a:pt x="4788789" y="327533"/>
                    <a:pt x="4778248" y="338074"/>
                  </a:cubicBezTo>
                  <a:cubicBezTo>
                    <a:pt x="4667504" y="422656"/>
                    <a:pt x="4551426" y="502031"/>
                    <a:pt x="4440682" y="586613"/>
                  </a:cubicBezTo>
                  <a:cubicBezTo>
                    <a:pt x="4314063" y="676529"/>
                    <a:pt x="4187444" y="766445"/>
                    <a:pt x="4060952" y="861568"/>
                  </a:cubicBezTo>
                  <a:cubicBezTo>
                    <a:pt x="4050411" y="866902"/>
                    <a:pt x="4045077" y="872109"/>
                    <a:pt x="4039870" y="872109"/>
                  </a:cubicBezTo>
                  <a:cubicBezTo>
                    <a:pt x="4034663" y="872109"/>
                    <a:pt x="4029329" y="866775"/>
                    <a:pt x="4018788" y="861568"/>
                  </a:cubicBezTo>
                  <a:cubicBezTo>
                    <a:pt x="3807841" y="724027"/>
                    <a:pt x="3602101" y="581279"/>
                    <a:pt x="3396361" y="438531"/>
                  </a:cubicBezTo>
                  <a:cubicBezTo>
                    <a:pt x="3380486" y="433197"/>
                    <a:pt x="3364738" y="422656"/>
                    <a:pt x="3348863" y="422656"/>
                  </a:cubicBezTo>
                  <a:cubicBezTo>
                    <a:pt x="3338322" y="422656"/>
                    <a:pt x="3332988" y="427990"/>
                    <a:pt x="3322447" y="427990"/>
                  </a:cubicBezTo>
                  <a:cubicBezTo>
                    <a:pt x="3074543" y="517906"/>
                    <a:pt x="2826639" y="602488"/>
                    <a:pt x="2578735" y="697738"/>
                  </a:cubicBezTo>
                  <a:cubicBezTo>
                    <a:pt x="2473198" y="740029"/>
                    <a:pt x="2367788" y="761238"/>
                    <a:pt x="2262251" y="761238"/>
                  </a:cubicBezTo>
                  <a:cubicBezTo>
                    <a:pt x="2241169" y="761238"/>
                    <a:pt x="2220087" y="761238"/>
                    <a:pt x="2199005" y="761238"/>
                  </a:cubicBezTo>
                  <a:cubicBezTo>
                    <a:pt x="2177923" y="761238"/>
                    <a:pt x="2156841" y="755904"/>
                    <a:pt x="2140966" y="755904"/>
                  </a:cubicBezTo>
                  <a:cubicBezTo>
                    <a:pt x="2119884" y="755904"/>
                    <a:pt x="2104009" y="761238"/>
                    <a:pt x="2082927" y="761238"/>
                  </a:cubicBezTo>
                  <a:cubicBezTo>
                    <a:pt x="2077593" y="761238"/>
                    <a:pt x="2072386" y="761238"/>
                    <a:pt x="2067052" y="761238"/>
                  </a:cubicBezTo>
                  <a:cubicBezTo>
                    <a:pt x="2061718" y="755904"/>
                    <a:pt x="2051177" y="755904"/>
                    <a:pt x="2045970" y="755904"/>
                  </a:cubicBezTo>
                  <a:cubicBezTo>
                    <a:pt x="2040636" y="766445"/>
                    <a:pt x="2040636" y="766445"/>
                    <a:pt x="2040636" y="766445"/>
                  </a:cubicBezTo>
                  <a:cubicBezTo>
                    <a:pt x="2051177" y="771779"/>
                    <a:pt x="2051177" y="771779"/>
                    <a:pt x="2051177" y="771779"/>
                  </a:cubicBezTo>
                  <a:cubicBezTo>
                    <a:pt x="2103882" y="724154"/>
                    <a:pt x="2151380" y="671322"/>
                    <a:pt x="2198878" y="623697"/>
                  </a:cubicBezTo>
                  <a:cubicBezTo>
                    <a:pt x="2193544" y="613156"/>
                    <a:pt x="2193544" y="613156"/>
                    <a:pt x="2193544" y="613156"/>
                  </a:cubicBezTo>
                  <a:cubicBezTo>
                    <a:pt x="2188210" y="623697"/>
                    <a:pt x="2188210" y="623697"/>
                    <a:pt x="2188210" y="623697"/>
                  </a:cubicBezTo>
                  <a:cubicBezTo>
                    <a:pt x="2209292" y="634238"/>
                    <a:pt x="2230374" y="639572"/>
                    <a:pt x="2251456" y="639572"/>
                  </a:cubicBezTo>
                  <a:cubicBezTo>
                    <a:pt x="2267331" y="639572"/>
                    <a:pt x="2283079" y="634238"/>
                    <a:pt x="2298954" y="623697"/>
                  </a:cubicBezTo>
                  <a:cubicBezTo>
                    <a:pt x="2314829" y="618363"/>
                    <a:pt x="2325370" y="602488"/>
                    <a:pt x="2341118" y="581406"/>
                  </a:cubicBezTo>
                  <a:cubicBezTo>
                    <a:pt x="2425573" y="470408"/>
                    <a:pt x="2509901" y="359283"/>
                    <a:pt x="2589022" y="248285"/>
                  </a:cubicBezTo>
                  <a:cubicBezTo>
                    <a:pt x="2594356" y="242951"/>
                    <a:pt x="2594356" y="242951"/>
                    <a:pt x="2594356" y="242951"/>
                  </a:cubicBezTo>
                  <a:cubicBezTo>
                    <a:pt x="2589022" y="232410"/>
                    <a:pt x="2589022" y="232410"/>
                    <a:pt x="2589022" y="232410"/>
                  </a:cubicBezTo>
                  <a:cubicBezTo>
                    <a:pt x="2541524" y="184785"/>
                    <a:pt x="2488819" y="137160"/>
                    <a:pt x="2441321" y="89662"/>
                  </a:cubicBezTo>
                  <a:cubicBezTo>
                    <a:pt x="2435987" y="79121"/>
                    <a:pt x="2435987" y="79121"/>
                    <a:pt x="2435987" y="79121"/>
                  </a:cubicBezTo>
                  <a:cubicBezTo>
                    <a:pt x="2425446" y="89662"/>
                    <a:pt x="2425446" y="89662"/>
                    <a:pt x="2425446" y="89662"/>
                  </a:cubicBezTo>
                  <a:cubicBezTo>
                    <a:pt x="2404364" y="105537"/>
                    <a:pt x="2383282" y="126619"/>
                    <a:pt x="2356866" y="142494"/>
                  </a:cubicBezTo>
                  <a:cubicBezTo>
                    <a:pt x="2288286" y="195326"/>
                    <a:pt x="2214499" y="248285"/>
                    <a:pt x="2145919" y="295910"/>
                  </a:cubicBezTo>
                  <a:cubicBezTo>
                    <a:pt x="2119503" y="317119"/>
                    <a:pt x="2093214" y="338201"/>
                    <a:pt x="2066798" y="364617"/>
                  </a:cubicBezTo>
                  <a:cubicBezTo>
                    <a:pt x="2050923" y="385826"/>
                    <a:pt x="2040382" y="406908"/>
                    <a:pt x="2040382" y="433324"/>
                  </a:cubicBezTo>
                  <a:cubicBezTo>
                    <a:pt x="2040382" y="443865"/>
                    <a:pt x="2040382" y="459740"/>
                    <a:pt x="2045716" y="470281"/>
                  </a:cubicBezTo>
                  <a:cubicBezTo>
                    <a:pt x="2051050" y="475615"/>
                    <a:pt x="2051050" y="480822"/>
                    <a:pt x="2051050" y="486156"/>
                  </a:cubicBezTo>
                  <a:cubicBezTo>
                    <a:pt x="2051050" y="486156"/>
                    <a:pt x="2051050" y="486156"/>
                    <a:pt x="2051050" y="491490"/>
                  </a:cubicBezTo>
                  <a:cubicBezTo>
                    <a:pt x="2045716" y="491490"/>
                    <a:pt x="2045716" y="496824"/>
                    <a:pt x="2040509" y="502031"/>
                  </a:cubicBezTo>
                  <a:cubicBezTo>
                    <a:pt x="1961388" y="581406"/>
                    <a:pt x="1882267" y="660654"/>
                    <a:pt x="1797939" y="740029"/>
                  </a:cubicBezTo>
                  <a:cubicBezTo>
                    <a:pt x="1792605" y="745363"/>
                    <a:pt x="1776857" y="755904"/>
                    <a:pt x="1766316" y="755904"/>
                  </a:cubicBezTo>
                  <a:cubicBezTo>
                    <a:pt x="1739900" y="755904"/>
                    <a:pt x="1718818" y="755904"/>
                    <a:pt x="1692529" y="755904"/>
                  </a:cubicBezTo>
                  <a:cubicBezTo>
                    <a:pt x="1666240" y="755904"/>
                    <a:pt x="1639824" y="755904"/>
                    <a:pt x="1613408" y="750570"/>
                  </a:cubicBezTo>
                  <a:cubicBezTo>
                    <a:pt x="1613408" y="750570"/>
                    <a:pt x="1608074" y="750570"/>
                    <a:pt x="1608074" y="750570"/>
                  </a:cubicBezTo>
                  <a:cubicBezTo>
                    <a:pt x="1592199" y="750570"/>
                    <a:pt x="1581658" y="755904"/>
                    <a:pt x="1571117" y="761111"/>
                  </a:cubicBezTo>
                  <a:cubicBezTo>
                    <a:pt x="1560576" y="771652"/>
                    <a:pt x="1550035" y="782320"/>
                    <a:pt x="1544701" y="792861"/>
                  </a:cubicBezTo>
                  <a:cubicBezTo>
                    <a:pt x="1502537" y="861568"/>
                    <a:pt x="1460246" y="930402"/>
                    <a:pt x="1423416" y="999109"/>
                  </a:cubicBezTo>
                  <a:cubicBezTo>
                    <a:pt x="1428750" y="1004443"/>
                    <a:pt x="1428750" y="1004443"/>
                    <a:pt x="1428750" y="1004443"/>
                  </a:cubicBezTo>
                  <a:cubicBezTo>
                    <a:pt x="1439291" y="993902"/>
                    <a:pt x="1439291" y="993902"/>
                    <a:pt x="1439291" y="993902"/>
                  </a:cubicBezTo>
                  <a:cubicBezTo>
                    <a:pt x="1428750" y="983361"/>
                    <a:pt x="1418209" y="978027"/>
                    <a:pt x="1412875" y="972693"/>
                  </a:cubicBezTo>
                  <a:cubicBezTo>
                    <a:pt x="1281684" y="840867"/>
                    <a:pt x="1155192" y="708660"/>
                    <a:pt x="1023239" y="581660"/>
                  </a:cubicBezTo>
                  <a:cubicBezTo>
                    <a:pt x="1017905" y="576326"/>
                    <a:pt x="1012698" y="571119"/>
                    <a:pt x="1012698" y="565785"/>
                  </a:cubicBezTo>
                  <a:cubicBezTo>
                    <a:pt x="1012698" y="560451"/>
                    <a:pt x="1007364" y="560451"/>
                    <a:pt x="1007364" y="555244"/>
                  </a:cubicBezTo>
                  <a:cubicBezTo>
                    <a:pt x="1007364" y="550037"/>
                    <a:pt x="1007364" y="544703"/>
                    <a:pt x="1012698" y="539369"/>
                  </a:cubicBezTo>
                  <a:cubicBezTo>
                    <a:pt x="1023239" y="497078"/>
                    <a:pt x="1028573" y="454787"/>
                    <a:pt x="1028573" y="417703"/>
                  </a:cubicBezTo>
                  <a:cubicBezTo>
                    <a:pt x="1028573" y="237871"/>
                    <a:pt x="912495" y="73914"/>
                    <a:pt x="733171" y="15748"/>
                  </a:cubicBezTo>
                  <a:cubicBezTo>
                    <a:pt x="691007" y="5334"/>
                    <a:pt x="654050" y="0"/>
                    <a:pt x="617093" y="0"/>
                  </a:cubicBezTo>
                  <a:cubicBezTo>
                    <a:pt x="580136" y="0"/>
                    <a:pt x="537972" y="5334"/>
                    <a:pt x="501015" y="15875"/>
                  </a:cubicBezTo>
                  <a:cubicBezTo>
                    <a:pt x="479933" y="21209"/>
                    <a:pt x="479933" y="21209"/>
                    <a:pt x="479933" y="21209"/>
                  </a:cubicBezTo>
                  <a:cubicBezTo>
                    <a:pt x="495808" y="31750"/>
                    <a:pt x="495808" y="31750"/>
                    <a:pt x="495808" y="31750"/>
                  </a:cubicBezTo>
                  <a:cubicBezTo>
                    <a:pt x="569595" y="111125"/>
                    <a:pt x="643509" y="179832"/>
                    <a:pt x="712089" y="248539"/>
                  </a:cubicBezTo>
                  <a:cubicBezTo>
                    <a:pt x="717423" y="253873"/>
                    <a:pt x="717423" y="259080"/>
                    <a:pt x="722630" y="264414"/>
                  </a:cubicBezTo>
                  <a:cubicBezTo>
                    <a:pt x="727837" y="269748"/>
                    <a:pt x="727964" y="274955"/>
                    <a:pt x="727964" y="280289"/>
                  </a:cubicBezTo>
                  <a:cubicBezTo>
                    <a:pt x="727964" y="301498"/>
                    <a:pt x="727964" y="322580"/>
                    <a:pt x="727964" y="338455"/>
                  </a:cubicBezTo>
                  <a:cubicBezTo>
                    <a:pt x="727964" y="364871"/>
                    <a:pt x="727964" y="391287"/>
                    <a:pt x="727964" y="417830"/>
                  </a:cubicBezTo>
                  <a:cubicBezTo>
                    <a:pt x="727964" y="423164"/>
                    <a:pt x="722630" y="433705"/>
                    <a:pt x="717423" y="439039"/>
                  </a:cubicBezTo>
                  <a:cubicBezTo>
                    <a:pt x="696341" y="465455"/>
                    <a:pt x="669925" y="491871"/>
                    <a:pt x="643636" y="507746"/>
                  </a:cubicBezTo>
                  <a:cubicBezTo>
                    <a:pt x="617220" y="528955"/>
                    <a:pt x="590931" y="539496"/>
                    <a:pt x="559181" y="539496"/>
                  </a:cubicBezTo>
                  <a:cubicBezTo>
                    <a:pt x="543306" y="539496"/>
                    <a:pt x="532765" y="539496"/>
                    <a:pt x="517017" y="534162"/>
                  </a:cubicBezTo>
                  <a:cubicBezTo>
                    <a:pt x="511683" y="534162"/>
                    <a:pt x="511683" y="534162"/>
                    <a:pt x="511683" y="534162"/>
                  </a:cubicBezTo>
                  <a:cubicBezTo>
                    <a:pt x="506349" y="534162"/>
                    <a:pt x="506349" y="534162"/>
                    <a:pt x="506349" y="534162"/>
                  </a:cubicBezTo>
                  <a:cubicBezTo>
                    <a:pt x="501015" y="539496"/>
                    <a:pt x="490474" y="539496"/>
                    <a:pt x="485267" y="539496"/>
                  </a:cubicBezTo>
                  <a:cubicBezTo>
                    <a:pt x="480060" y="539496"/>
                    <a:pt x="469392" y="534162"/>
                    <a:pt x="464185" y="528955"/>
                  </a:cubicBezTo>
                  <a:cubicBezTo>
                    <a:pt x="453644" y="528955"/>
                    <a:pt x="448310" y="518414"/>
                    <a:pt x="437769" y="513080"/>
                  </a:cubicBezTo>
                  <a:cubicBezTo>
                    <a:pt x="427228" y="497205"/>
                    <a:pt x="411353" y="486664"/>
                    <a:pt x="400812" y="470789"/>
                  </a:cubicBezTo>
                  <a:cubicBezTo>
                    <a:pt x="348107" y="412623"/>
                    <a:pt x="290068" y="359791"/>
                    <a:pt x="226695" y="290957"/>
                  </a:cubicBezTo>
                  <a:cubicBezTo>
                    <a:pt x="210820" y="275082"/>
                    <a:pt x="210820" y="275082"/>
                    <a:pt x="210820" y="275082"/>
                  </a:cubicBezTo>
                  <a:cubicBezTo>
                    <a:pt x="210820" y="301498"/>
                    <a:pt x="210820" y="301498"/>
                    <a:pt x="210820" y="301498"/>
                  </a:cubicBezTo>
                  <a:cubicBezTo>
                    <a:pt x="205486" y="327914"/>
                    <a:pt x="200279" y="349123"/>
                    <a:pt x="200279" y="364998"/>
                  </a:cubicBezTo>
                  <a:cubicBezTo>
                    <a:pt x="200279" y="386207"/>
                    <a:pt x="194945" y="401955"/>
                    <a:pt x="194945" y="423164"/>
                  </a:cubicBezTo>
                  <a:cubicBezTo>
                    <a:pt x="194945" y="513080"/>
                    <a:pt x="226568" y="597662"/>
                    <a:pt x="274066" y="661162"/>
                  </a:cubicBezTo>
                  <a:cubicBezTo>
                    <a:pt x="316230" y="724662"/>
                    <a:pt x="384810" y="777494"/>
                    <a:pt x="463931" y="809244"/>
                  </a:cubicBezTo>
                  <a:cubicBezTo>
                    <a:pt x="511429" y="830453"/>
                    <a:pt x="558927" y="835660"/>
                    <a:pt x="606298" y="835660"/>
                  </a:cubicBezTo>
                  <a:cubicBezTo>
                    <a:pt x="648462" y="835660"/>
                    <a:pt x="695960" y="830326"/>
                    <a:pt x="738124" y="819785"/>
                  </a:cubicBezTo>
                  <a:cubicBezTo>
                    <a:pt x="743458" y="814451"/>
                    <a:pt x="748665" y="814451"/>
                    <a:pt x="748665" y="814451"/>
                  </a:cubicBezTo>
                  <a:cubicBezTo>
                    <a:pt x="753999" y="814451"/>
                    <a:pt x="759206" y="814451"/>
                    <a:pt x="759206" y="819785"/>
                  </a:cubicBezTo>
                  <a:cubicBezTo>
                    <a:pt x="764540" y="819785"/>
                    <a:pt x="769747" y="819785"/>
                    <a:pt x="769747" y="825119"/>
                  </a:cubicBezTo>
                  <a:cubicBezTo>
                    <a:pt x="859409" y="915035"/>
                    <a:pt x="943864" y="999617"/>
                    <a:pt x="1028192" y="1084199"/>
                  </a:cubicBezTo>
                  <a:cubicBezTo>
                    <a:pt x="1101979" y="1158240"/>
                    <a:pt x="1175893" y="1226947"/>
                    <a:pt x="1249680" y="1300988"/>
                  </a:cubicBezTo>
                  <a:cubicBezTo>
                    <a:pt x="1260221" y="1295654"/>
                    <a:pt x="1260221" y="1295654"/>
                    <a:pt x="1260221" y="1295654"/>
                  </a:cubicBezTo>
                  <a:cubicBezTo>
                    <a:pt x="1249680" y="1290320"/>
                    <a:pt x="1249680" y="1290320"/>
                    <a:pt x="1249680" y="1290320"/>
                  </a:cubicBezTo>
                  <a:cubicBezTo>
                    <a:pt x="1212723" y="1322070"/>
                    <a:pt x="1175893" y="1359027"/>
                    <a:pt x="1133602" y="1396111"/>
                  </a:cubicBezTo>
                  <a:cubicBezTo>
                    <a:pt x="1138936" y="1401445"/>
                    <a:pt x="1138936" y="1401445"/>
                    <a:pt x="1138936" y="1401445"/>
                  </a:cubicBezTo>
                  <a:cubicBezTo>
                    <a:pt x="1149477" y="1396111"/>
                    <a:pt x="1149477" y="1396111"/>
                    <a:pt x="1149477" y="1396111"/>
                  </a:cubicBezTo>
                  <a:cubicBezTo>
                    <a:pt x="1112520" y="1359154"/>
                    <a:pt x="1075690" y="1316736"/>
                    <a:pt x="1028192" y="1269238"/>
                  </a:cubicBezTo>
                  <a:cubicBezTo>
                    <a:pt x="1012317" y="1253363"/>
                    <a:pt x="1012317" y="1253363"/>
                    <a:pt x="1012317" y="1253363"/>
                  </a:cubicBezTo>
                  <a:cubicBezTo>
                    <a:pt x="1006983" y="1274572"/>
                    <a:pt x="1006983" y="1274572"/>
                    <a:pt x="1006983" y="1274572"/>
                  </a:cubicBezTo>
                  <a:cubicBezTo>
                    <a:pt x="1001649" y="1311529"/>
                    <a:pt x="991108" y="1343279"/>
                    <a:pt x="985901" y="1375029"/>
                  </a:cubicBezTo>
                  <a:cubicBezTo>
                    <a:pt x="985901" y="1385570"/>
                    <a:pt x="985901" y="1390904"/>
                    <a:pt x="980567" y="1396238"/>
                  </a:cubicBezTo>
                  <a:cubicBezTo>
                    <a:pt x="980567" y="1396238"/>
                    <a:pt x="975233" y="1401572"/>
                    <a:pt x="975233" y="1401572"/>
                  </a:cubicBezTo>
                  <a:cubicBezTo>
                    <a:pt x="969899" y="1401572"/>
                    <a:pt x="964692" y="1401572"/>
                    <a:pt x="959358" y="1401572"/>
                  </a:cubicBezTo>
                  <a:cubicBezTo>
                    <a:pt x="906653" y="1401572"/>
                    <a:pt x="859155" y="1427988"/>
                    <a:pt x="827532" y="1465072"/>
                  </a:cubicBezTo>
                  <a:cubicBezTo>
                    <a:pt x="764286" y="1523238"/>
                    <a:pt x="700913" y="1586738"/>
                    <a:pt x="642874" y="1650111"/>
                  </a:cubicBezTo>
                  <a:cubicBezTo>
                    <a:pt x="447675" y="1845818"/>
                    <a:pt x="247269" y="2041398"/>
                    <a:pt x="52070" y="2237105"/>
                  </a:cubicBezTo>
                  <a:cubicBezTo>
                    <a:pt x="15875" y="2273935"/>
                    <a:pt x="0" y="2316226"/>
                    <a:pt x="0" y="2358644"/>
                  </a:cubicBezTo>
                  <a:cubicBezTo>
                    <a:pt x="0" y="2395601"/>
                    <a:pt x="10541" y="2432685"/>
                    <a:pt x="42164" y="2464435"/>
                  </a:cubicBezTo>
                  <a:cubicBezTo>
                    <a:pt x="94869" y="2527935"/>
                    <a:pt x="158242" y="2586101"/>
                    <a:pt x="221488" y="2644267"/>
                  </a:cubicBezTo>
                  <a:cubicBezTo>
                    <a:pt x="253111" y="2670683"/>
                    <a:pt x="290068" y="2686558"/>
                    <a:pt x="327025" y="2686558"/>
                  </a:cubicBezTo>
                  <a:cubicBezTo>
                    <a:pt x="363982" y="2686558"/>
                    <a:pt x="406146" y="2670683"/>
                    <a:pt x="437769" y="2644267"/>
                  </a:cubicBezTo>
                  <a:cubicBezTo>
                    <a:pt x="448310" y="2628392"/>
                    <a:pt x="458851" y="2612517"/>
                    <a:pt x="469392" y="2601976"/>
                  </a:cubicBezTo>
                  <a:cubicBezTo>
                    <a:pt x="458851" y="2596642"/>
                    <a:pt x="458851" y="2596642"/>
                    <a:pt x="458851" y="2596642"/>
                  </a:cubicBezTo>
                  <a:cubicBezTo>
                    <a:pt x="453517" y="2601976"/>
                    <a:pt x="453517" y="2601976"/>
                    <a:pt x="453517" y="2601976"/>
                  </a:cubicBezTo>
                  <a:lnTo>
                    <a:pt x="458851" y="2596642"/>
                  </a:lnTo>
                  <a:close/>
                  <a:moveTo>
                    <a:pt x="1508506" y="1581277"/>
                  </a:moveTo>
                  <a:cubicBezTo>
                    <a:pt x="1519047" y="1581277"/>
                    <a:pt x="1519047" y="1581277"/>
                    <a:pt x="1519047" y="1581277"/>
                  </a:cubicBezTo>
                  <a:cubicBezTo>
                    <a:pt x="1513713" y="1570736"/>
                    <a:pt x="1513713" y="1565402"/>
                    <a:pt x="1513713" y="1554861"/>
                  </a:cubicBezTo>
                  <a:cubicBezTo>
                    <a:pt x="1508379" y="1549527"/>
                    <a:pt x="1508379" y="1538986"/>
                    <a:pt x="1503172" y="1533652"/>
                  </a:cubicBezTo>
                  <a:cubicBezTo>
                    <a:pt x="1482090" y="1507236"/>
                    <a:pt x="1461008" y="1486027"/>
                    <a:pt x="1434592" y="1464945"/>
                  </a:cubicBezTo>
                  <a:cubicBezTo>
                    <a:pt x="1424051" y="1454404"/>
                    <a:pt x="1424051" y="1454404"/>
                    <a:pt x="1424051" y="1454404"/>
                  </a:cubicBezTo>
                  <a:cubicBezTo>
                    <a:pt x="1418717" y="1464945"/>
                    <a:pt x="1418717" y="1464945"/>
                    <a:pt x="1418717" y="1464945"/>
                  </a:cubicBezTo>
                  <a:cubicBezTo>
                    <a:pt x="1392301" y="1512570"/>
                    <a:pt x="1366012" y="1554861"/>
                    <a:pt x="1344930" y="1597152"/>
                  </a:cubicBezTo>
                  <a:cubicBezTo>
                    <a:pt x="1339596" y="1602486"/>
                    <a:pt x="1339596" y="1602486"/>
                    <a:pt x="1339596" y="1602486"/>
                  </a:cubicBezTo>
                  <a:cubicBezTo>
                    <a:pt x="1344930" y="1607820"/>
                    <a:pt x="1344930" y="1607820"/>
                    <a:pt x="1344930" y="1607820"/>
                  </a:cubicBezTo>
                  <a:cubicBezTo>
                    <a:pt x="1350264" y="1618361"/>
                    <a:pt x="1355471" y="1623695"/>
                    <a:pt x="1360805" y="1629029"/>
                  </a:cubicBezTo>
                  <a:cubicBezTo>
                    <a:pt x="1366139" y="1634363"/>
                    <a:pt x="1371346" y="1634363"/>
                    <a:pt x="1381887" y="1634363"/>
                  </a:cubicBezTo>
                  <a:cubicBezTo>
                    <a:pt x="1392428" y="1634363"/>
                    <a:pt x="1402969" y="1634363"/>
                    <a:pt x="1413510" y="1629029"/>
                  </a:cubicBezTo>
                  <a:cubicBezTo>
                    <a:pt x="1424051" y="1618488"/>
                    <a:pt x="1439926" y="1607820"/>
                    <a:pt x="1450467" y="1602613"/>
                  </a:cubicBezTo>
                  <a:cubicBezTo>
                    <a:pt x="1466342" y="1592072"/>
                    <a:pt x="1476883" y="1592072"/>
                    <a:pt x="1492631" y="1592072"/>
                  </a:cubicBezTo>
                  <a:cubicBezTo>
                    <a:pt x="1497965" y="1592072"/>
                    <a:pt x="1503172" y="1592072"/>
                    <a:pt x="1503172" y="1592072"/>
                  </a:cubicBezTo>
                  <a:cubicBezTo>
                    <a:pt x="1508506" y="1581531"/>
                    <a:pt x="1508506" y="1581531"/>
                    <a:pt x="1508506" y="1581531"/>
                  </a:cubicBezTo>
                  <a:cubicBezTo>
                    <a:pt x="1503172" y="1570990"/>
                    <a:pt x="1503172" y="1570990"/>
                    <a:pt x="1503172" y="1570990"/>
                  </a:cubicBezTo>
                  <a:cubicBezTo>
                    <a:pt x="1482090" y="1586865"/>
                    <a:pt x="1461008" y="1597406"/>
                    <a:pt x="1439926" y="1613281"/>
                  </a:cubicBezTo>
                  <a:cubicBezTo>
                    <a:pt x="1418844" y="1629156"/>
                    <a:pt x="1397762" y="1645031"/>
                    <a:pt x="1376680" y="1655572"/>
                  </a:cubicBezTo>
                  <a:cubicBezTo>
                    <a:pt x="1366139" y="1666113"/>
                    <a:pt x="1366139" y="1666113"/>
                    <a:pt x="1366139" y="1666113"/>
                  </a:cubicBezTo>
                  <a:cubicBezTo>
                    <a:pt x="1371473" y="1671447"/>
                    <a:pt x="1371473" y="1671447"/>
                    <a:pt x="1371473" y="1671447"/>
                  </a:cubicBezTo>
                  <a:cubicBezTo>
                    <a:pt x="1376807" y="1676781"/>
                    <a:pt x="1376807" y="1676781"/>
                    <a:pt x="1376807" y="1681988"/>
                  </a:cubicBezTo>
                  <a:cubicBezTo>
                    <a:pt x="1382141" y="1681988"/>
                    <a:pt x="1382141" y="1681988"/>
                    <a:pt x="1382141" y="1681988"/>
                  </a:cubicBezTo>
                  <a:cubicBezTo>
                    <a:pt x="1387475" y="1681988"/>
                    <a:pt x="1387475" y="1681988"/>
                    <a:pt x="1387475" y="1681988"/>
                  </a:cubicBezTo>
                  <a:cubicBezTo>
                    <a:pt x="1466596" y="1681988"/>
                    <a:pt x="1545717" y="1681988"/>
                    <a:pt x="1624838" y="1681988"/>
                  </a:cubicBezTo>
                  <a:cubicBezTo>
                    <a:pt x="1640713" y="1681988"/>
                    <a:pt x="1640713" y="1681988"/>
                    <a:pt x="1640713" y="1681988"/>
                  </a:cubicBezTo>
                  <a:cubicBezTo>
                    <a:pt x="1635379" y="1666113"/>
                    <a:pt x="1635379" y="1666113"/>
                    <a:pt x="1635379" y="1666113"/>
                  </a:cubicBezTo>
                  <a:cubicBezTo>
                    <a:pt x="1619504" y="1644904"/>
                    <a:pt x="1598422" y="1629156"/>
                    <a:pt x="1582674" y="1613281"/>
                  </a:cubicBezTo>
                  <a:cubicBezTo>
                    <a:pt x="1572133" y="1602740"/>
                    <a:pt x="1566799" y="1597406"/>
                    <a:pt x="1561592" y="1586865"/>
                  </a:cubicBezTo>
                  <a:cubicBezTo>
                    <a:pt x="1556258" y="1581531"/>
                    <a:pt x="1551051" y="1570990"/>
                    <a:pt x="1545717" y="1560449"/>
                  </a:cubicBezTo>
                  <a:cubicBezTo>
                    <a:pt x="1545717" y="1544574"/>
                    <a:pt x="1545717" y="1544574"/>
                    <a:pt x="1545717" y="1544574"/>
                  </a:cubicBezTo>
                  <a:cubicBezTo>
                    <a:pt x="1529842" y="1555115"/>
                    <a:pt x="1529842" y="1555115"/>
                    <a:pt x="1529842" y="1555115"/>
                  </a:cubicBezTo>
                  <a:cubicBezTo>
                    <a:pt x="1524508" y="1560449"/>
                    <a:pt x="1513967" y="1565656"/>
                    <a:pt x="1503426" y="1570990"/>
                  </a:cubicBezTo>
                  <a:cubicBezTo>
                    <a:pt x="1508760" y="1581531"/>
                    <a:pt x="1508760" y="1581531"/>
                    <a:pt x="1508760" y="1581531"/>
                  </a:cubicBezTo>
                  <a:cubicBezTo>
                    <a:pt x="1519301" y="1581531"/>
                    <a:pt x="1519301" y="1581531"/>
                    <a:pt x="1519301" y="1581531"/>
                  </a:cubicBezTo>
                  <a:cubicBezTo>
                    <a:pt x="1508760" y="1581531"/>
                    <a:pt x="1508760" y="1581531"/>
                    <a:pt x="1508760" y="1581531"/>
                  </a:cubicBezTo>
                  <a:cubicBezTo>
                    <a:pt x="1514094" y="1592072"/>
                    <a:pt x="1514094" y="1592072"/>
                    <a:pt x="1514094" y="1592072"/>
                  </a:cubicBezTo>
                  <a:cubicBezTo>
                    <a:pt x="1524635" y="1581531"/>
                    <a:pt x="1535176" y="1576197"/>
                    <a:pt x="1545717" y="1570863"/>
                  </a:cubicBezTo>
                  <a:cubicBezTo>
                    <a:pt x="1535176" y="1560322"/>
                    <a:pt x="1535176" y="1560322"/>
                    <a:pt x="1535176" y="1560322"/>
                  </a:cubicBezTo>
                  <a:cubicBezTo>
                    <a:pt x="1529842" y="1565656"/>
                    <a:pt x="1529842" y="1565656"/>
                    <a:pt x="1529842" y="1565656"/>
                  </a:cubicBezTo>
                  <a:cubicBezTo>
                    <a:pt x="1529842" y="1576197"/>
                    <a:pt x="1535176" y="1592072"/>
                    <a:pt x="1540383" y="1602613"/>
                  </a:cubicBezTo>
                  <a:cubicBezTo>
                    <a:pt x="1556258" y="1618488"/>
                    <a:pt x="1566799" y="1629029"/>
                    <a:pt x="1582547" y="1639570"/>
                  </a:cubicBezTo>
                  <a:cubicBezTo>
                    <a:pt x="1593088" y="1650111"/>
                    <a:pt x="1608963" y="1660779"/>
                    <a:pt x="1614170" y="1676527"/>
                  </a:cubicBezTo>
                  <a:cubicBezTo>
                    <a:pt x="1624711" y="1671193"/>
                    <a:pt x="1624711" y="1671193"/>
                    <a:pt x="1624711" y="1671193"/>
                  </a:cubicBezTo>
                  <a:cubicBezTo>
                    <a:pt x="1624711" y="1660652"/>
                    <a:pt x="1624711" y="1660652"/>
                    <a:pt x="1624711" y="1660652"/>
                  </a:cubicBezTo>
                  <a:cubicBezTo>
                    <a:pt x="1545590" y="1660652"/>
                    <a:pt x="1466469" y="1660652"/>
                    <a:pt x="1387348" y="1660652"/>
                  </a:cubicBezTo>
                  <a:cubicBezTo>
                    <a:pt x="1387348" y="1671193"/>
                    <a:pt x="1387348" y="1671193"/>
                    <a:pt x="1387348" y="1671193"/>
                  </a:cubicBezTo>
                  <a:cubicBezTo>
                    <a:pt x="1397889" y="1665859"/>
                    <a:pt x="1397889" y="1665859"/>
                    <a:pt x="1397889" y="1665859"/>
                  </a:cubicBezTo>
                  <a:cubicBezTo>
                    <a:pt x="1392555" y="1665859"/>
                    <a:pt x="1392555" y="1660525"/>
                    <a:pt x="1392555" y="1660525"/>
                  </a:cubicBezTo>
                  <a:cubicBezTo>
                    <a:pt x="1382014" y="1665859"/>
                    <a:pt x="1382014" y="1665859"/>
                    <a:pt x="1382014" y="1665859"/>
                  </a:cubicBezTo>
                  <a:cubicBezTo>
                    <a:pt x="1387348" y="1676400"/>
                    <a:pt x="1387348" y="1676400"/>
                    <a:pt x="1387348" y="1676400"/>
                  </a:cubicBezTo>
                  <a:cubicBezTo>
                    <a:pt x="1408430" y="1660525"/>
                    <a:pt x="1429512" y="1644650"/>
                    <a:pt x="1450594" y="1628775"/>
                  </a:cubicBezTo>
                  <a:cubicBezTo>
                    <a:pt x="1471676" y="1618234"/>
                    <a:pt x="1492758" y="1602359"/>
                    <a:pt x="1513840" y="1591818"/>
                  </a:cubicBezTo>
                  <a:cubicBezTo>
                    <a:pt x="1534922" y="1575943"/>
                    <a:pt x="1534922" y="1575943"/>
                    <a:pt x="1534922" y="1575943"/>
                  </a:cubicBezTo>
                  <a:cubicBezTo>
                    <a:pt x="1508506" y="1570609"/>
                    <a:pt x="1508506" y="1570609"/>
                    <a:pt x="1508506" y="1570609"/>
                  </a:cubicBezTo>
                  <a:cubicBezTo>
                    <a:pt x="1503172" y="1570609"/>
                    <a:pt x="1497965" y="1570609"/>
                    <a:pt x="1492631" y="1570609"/>
                  </a:cubicBezTo>
                  <a:cubicBezTo>
                    <a:pt x="1471549" y="1570609"/>
                    <a:pt x="1455674" y="1575943"/>
                    <a:pt x="1439926" y="1581150"/>
                  </a:cubicBezTo>
                  <a:cubicBezTo>
                    <a:pt x="1429385" y="1591691"/>
                    <a:pt x="1413510" y="1602359"/>
                    <a:pt x="1402969" y="1607566"/>
                  </a:cubicBezTo>
                  <a:cubicBezTo>
                    <a:pt x="1392428" y="1612773"/>
                    <a:pt x="1387094" y="1612900"/>
                    <a:pt x="1381887" y="1612900"/>
                  </a:cubicBezTo>
                  <a:cubicBezTo>
                    <a:pt x="1376680" y="1612900"/>
                    <a:pt x="1376553" y="1612900"/>
                    <a:pt x="1371346" y="1612900"/>
                  </a:cubicBezTo>
                  <a:cubicBezTo>
                    <a:pt x="1371346" y="1607566"/>
                    <a:pt x="1366012" y="1607566"/>
                    <a:pt x="1360805" y="1597025"/>
                  </a:cubicBezTo>
                  <a:cubicBezTo>
                    <a:pt x="1355471" y="1602359"/>
                    <a:pt x="1355471" y="1602359"/>
                    <a:pt x="1355471" y="1602359"/>
                  </a:cubicBezTo>
                  <a:cubicBezTo>
                    <a:pt x="1360805" y="1607693"/>
                    <a:pt x="1360805" y="1607693"/>
                    <a:pt x="1360805" y="1607693"/>
                  </a:cubicBezTo>
                  <a:cubicBezTo>
                    <a:pt x="1387221" y="1565402"/>
                    <a:pt x="1408303" y="1523111"/>
                    <a:pt x="1434592" y="1475486"/>
                  </a:cubicBezTo>
                  <a:cubicBezTo>
                    <a:pt x="1429258" y="1470152"/>
                    <a:pt x="1429258" y="1470152"/>
                    <a:pt x="1429258" y="1470152"/>
                  </a:cubicBezTo>
                  <a:cubicBezTo>
                    <a:pt x="1418717" y="1480693"/>
                    <a:pt x="1418717" y="1480693"/>
                    <a:pt x="1418717" y="1480693"/>
                  </a:cubicBezTo>
                  <a:cubicBezTo>
                    <a:pt x="1445133" y="1501902"/>
                    <a:pt x="1466215" y="1522984"/>
                    <a:pt x="1487297" y="1544193"/>
                  </a:cubicBezTo>
                  <a:cubicBezTo>
                    <a:pt x="1487297" y="1549527"/>
                    <a:pt x="1492631" y="1554734"/>
                    <a:pt x="1492631" y="1560068"/>
                  </a:cubicBezTo>
                  <a:cubicBezTo>
                    <a:pt x="1492631" y="1565402"/>
                    <a:pt x="1492631" y="1575943"/>
                    <a:pt x="1497965" y="1586484"/>
                  </a:cubicBezTo>
                  <a:cubicBezTo>
                    <a:pt x="1503299" y="1597025"/>
                    <a:pt x="1503299" y="1597025"/>
                    <a:pt x="1503299" y="1597025"/>
                  </a:cubicBezTo>
                  <a:cubicBezTo>
                    <a:pt x="1513840" y="1591691"/>
                    <a:pt x="1513840" y="1591691"/>
                    <a:pt x="1513840" y="1591691"/>
                  </a:cubicBezTo>
                  <a:lnTo>
                    <a:pt x="1508506" y="1581150"/>
                  </a:lnTo>
                  <a:close/>
                  <a:moveTo>
                    <a:pt x="3544570" y="1390777"/>
                  </a:moveTo>
                  <a:cubicBezTo>
                    <a:pt x="3539236" y="1401318"/>
                    <a:pt x="3539236" y="1401318"/>
                    <a:pt x="3539236" y="1401318"/>
                  </a:cubicBezTo>
                  <a:cubicBezTo>
                    <a:pt x="3549777" y="1406652"/>
                    <a:pt x="3560318" y="1411859"/>
                    <a:pt x="3565652" y="1417193"/>
                  </a:cubicBezTo>
                  <a:cubicBezTo>
                    <a:pt x="3597275" y="1448943"/>
                    <a:pt x="3628898" y="1485900"/>
                    <a:pt x="3660648" y="1522984"/>
                  </a:cubicBezTo>
                  <a:cubicBezTo>
                    <a:pt x="3718687" y="1591691"/>
                    <a:pt x="3781933" y="1660525"/>
                    <a:pt x="3839972" y="1734566"/>
                  </a:cubicBezTo>
                  <a:cubicBezTo>
                    <a:pt x="3850513" y="1745107"/>
                    <a:pt x="3850513" y="1745107"/>
                    <a:pt x="3850513" y="1745107"/>
                  </a:cubicBezTo>
                  <a:cubicBezTo>
                    <a:pt x="3861054" y="1734566"/>
                    <a:pt x="3861054" y="1734566"/>
                    <a:pt x="3861054" y="1734566"/>
                  </a:cubicBezTo>
                  <a:cubicBezTo>
                    <a:pt x="3956050" y="1623568"/>
                    <a:pt x="4045712" y="1512443"/>
                    <a:pt x="4140581" y="1401445"/>
                  </a:cubicBezTo>
                  <a:cubicBezTo>
                    <a:pt x="4145915" y="1396111"/>
                    <a:pt x="4151122" y="1390904"/>
                    <a:pt x="4156456" y="1385570"/>
                  </a:cubicBezTo>
                  <a:cubicBezTo>
                    <a:pt x="4156456" y="1380236"/>
                    <a:pt x="4161790" y="1375029"/>
                    <a:pt x="4161790" y="1369695"/>
                  </a:cubicBezTo>
                  <a:cubicBezTo>
                    <a:pt x="4161790" y="1359154"/>
                    <a:pt x="4156456" y="1353820"/>
                    <a:pt x="4151249" y="1348486"/>
                  </a:cubicBezTo>
                  <a:cubicBezTo>
                    <a:pt x="4146042" y="1343152"/>
                    <a:pt x="4140708" y="1337945"/>
                    <a:pt x="4130167" y="1332611"/>
                  </a:cubicBezTo>
                  <a:cubicBezTo>
                    <a:pt x="3929761" y="1205738"/>
                    <a:pt x="3729355" y="1073531"/>
                    <a:pt x="3528822" y="946531"/>
                  </a:cubicBezTo>
                  <a:cubicBezTo>
                    <a:pt x="3507740" y="935990"/>
                    <a:pt x="3481324" y="920115"/>
                    <a:pt x="3455035" y="904240"/>
                  </a:cubicBezTo>
                  <a:cubicBezTo>
                    <a:pt x="3433953" y="893699"/>
                    <a:pt x="3433953" y="893699"/>
                    <a:pt x="3433953" y="893699"/>
                  </a:cubicBezTo>
                  <a:cubicBezTo>
                    <a:pt x="3439287" y="914908"/>
                    <a:pt x="3439287" y="914908"/>
                    <a:pt x="3439287" y="914908"/>
                  </a:cubicBezTo>
                  <a:cubicBezTo>
                    <a:pt x="3444621" y="941324"/>
                    <a:pt x="3444621" y="962533"/>
                    <a:pt x="3449828" y="988949"/>
                  </a:cubicBezTo>
                  <a:cubicBezTo>
                    <a:pt x="3465703" y="1052449"/>
                    <a:pt x="3470910" y="1126490"/>
                    <a:pt x="3481451" y="1195197"/>
                  </a:cubicBezTo>
                  <a:cubicBezTo>
                    <a:pt x="3486785" y="1263904"/>
                    <a:pt x="3502533" y="1332738"/>
                    <a:pt x="3539490" y="1396111"/>
                  </a:cubicBezTo>
                  <a:cubicBezTo>
                    <a:pt x="3550031" y="1390777"/>
                    <a:pt x="3550031" y="1390777"/>
                    <a:pt x="3550031" y="1390777"/>
                  </a:cubicBezTo>
                  <a:cubicBezTo>
                    <a:pt x="3544697" y="1380236"/>
                    <a:pt x="3544697" y="1380236"/>
                    <a:pt x="3544697" y="1380236"/>
                  </a:cubicBezTo>
                  <a:cubicBezTo>
                    <a:pt x="3534156" y="1385570"/>
                    <a:pt x="3518281" y="1390777"/>
                    <a:pt x="3507740" y="1390777"/>
                  </a:cubicBezTo>
                  <a:cubicBezTo>
                    <a:pt x="3497199" y="1396111"/>
                    <a:pt x="3497199" y="1396111"/>
                    <a:pt x="3497199" y="1396111"/>
                  </a:cubicBezTo>
                  <a:cubicBezTo>
                    <a:pt x="3502533" y="1406652"/>
                    <a:pt x="3502533" y="1406652"/>
                    <a:pt x="3502533" y="1406652"/>
                  </a:cubicBezTo>
                  <a:cubicBezTo>
                    <a:pt x="3513074" y="1433068"/>
                    <a:pt x="3523615" y="1448943"/>
                    <a:pt x="3523615" y="1464818"/>
                  </a:cubicBezTo>
                  <a:cubicBezTo>
                    <a:pt x="3544697" y="1602359"/>
                    <a:pt x="3565779" y="1739773"/>
                    <a:pt x="3586861" y="1877314"/>
                  </a:cubicBezTo>
                  <a:cubicBezTo>
                    <a:pt x="3592195" y="1919605"/>
                    <a:pt x="3597402" y="1956689"/>
                    <a:pt x="3607943" y="2004187"/>
                  </a:cubicBezTo>
                  <a:cubicBezTo>
                    <a:pt x="3613277" y="2025396"/>
                    <a:pt x="3613277" y="2025396"/>
                    <a:pt x="3613277" y="2025396"/>
                  </a:cubicBezTo>
                  <a:cubicBezTo>
                    <a:pt x="3623818" y="2009521"/>
                    <a:pt x="3623818" y="2009521"/>
                    <a:pt x="3623818" y="2009521"/>
                  </a:cubicBezTo>
                  <a:cubicBezTo>
                    <a:pt x="3702939" y="1919605"/>
                    <a:pt x="3771519" y="1835023"/>
                    <a:pt x="3845306" y="1750441"/>
                  </a:cubicBezTo>
                  <a:cubicBezTo>
                    <a:pt x="3850640" y="1745107"/>
                    <a:pt x="3850640" y="1745107"/>
                    <a:pt x="3850640" y="1745107"/>
                  </a:cubicBezTo>
                  <a:cubicBezTo>
                    <a:pt x="3845306" y="1734566"/>
                    <a:pt x="3845306" y="1734566"/>
                    <a:pt x="3845306" y="1734566"/>
                  </a:cubicBezTo>
                  <a:cubicBezTo>
                    <a:pt x="3755644" y="1628775"/>
                    <a:pt x="3665982" y="1528318"/>
                    <a:pt x="3576320" y="1422527"/>
                  </a:cubicBezTo>
                  <a:cubicBezTo>
                    <a:pt x="3570986" y="1417193"/>
                    <a:pt x="3565779" y="1401318"/>
                    <a:pt x="3555238" y="1385570"/>
                  </a:cubicBezTo>
                  <a:cubicBezTo>
                    <a:pt x="3544697" y="1390904"/>
                    <a:pt x="3544697" y="1390904"/>
                    <a:pt x="3544697" y="1390904"/>
                  </a:cubicBezTo>
                  <a:cubicBezTo>
                    <a:pt x="3539363" y="1401445"/>
                    <a:pt x="3539363" y="1401445"/>
                    <a:pt x="3539363" y="1401445"/>
                  </a:cubicBezTo>
                  <a:cubicBezTo>
                    <a:pt x="3544697" y="1390904"/>
                    <a:pt x="3544697" y="1390904"/>
                    <a:pt x="3544697" y="1390904"/>
                  </a:cubicBezTo>
                  <a:cubicBezTo>
                    <a:pt x="3539363" y="1396238"/>
                    <a:pt x="3539363" y="1396238"/>
                    <a:pt x="3539363" y="1396238"/>
                  </a:cubicBezTo>
                  <a:cubicBezTo>
                    <a:pt x="3544697" y="1406779"/>
                    <a:pt x="3549904" y="1422654"/>
                    <a:pt x="3560445" y="1438529"/>
                  </a:cubicBezTo>
                  <a:cubicBezTo>
                    <a:pt x="3650107" y="1544320"/>
                    <a:pt x="3739769" y="1644777"/>
                    <a:pt x="3829431" y="1750568"/>
                  </a:cubicBezTo>
                  <a:cubicBezTo>
                    <a:pt x="3834765" y="1745234"/>
                    <a:pt x="3834765" y="1745234"/>
                    <a:pt x="3834765" y="1745234"/>
                  </a:cubicBezTo>
                  <a:cubicBezTo>
                    <a:pt x="3829431" y="1734693"/>
                    <a:pt x="3829431" y="1734693"/>
                    <a:pt x="3829431" y="1734693"/>
                  </a:cubicBezTo>
                  <a:cubicBezTo>
                    <a:pt x="3755644" y="1819275"/>
                    <a:pt x="3687064" y="1903857"/>
                    <a:pt x="3607943" y="1993773"/>
                  </a:cubicBezTo>
                  <a:cubicBezTo>
                    <a:pt x="3618484" y="2004314"/>
                    <a:pt x="3618484" y="2004314"/>
                    <a:pt x="3618484" y="2004314"/>
                  </a:cubicBezTo>
                  <a:cubicBezTo>
                    <a:pt x="3629025" y="1998980"/>
                    <a:pt x="3629025" y="1998980"/>
                    <a:pt x="3629025" y="1998980"/>
                  </a:cubicBezTo>
                  <a:cubicBezTo>
                    <a:pt x="3618484" y="1951355"/>
                    <a:pt x="3613150" y="1914398"/>
                    <a:pt x="3607943" y="1872107"/>
                  </a:cubicBezTo>
                  <a:cubicBezTo>
                    <a:pt x="3586861" y="1734566"/>
                    <a:pt x="3565779" y="1597152"/>
                    <a:pt x="3544697" y="1459611"/>
                  </a:cubicBezTo>
                  <a:cubicBezTo>
                    <a:pt x="3539363" y="1438402"/>
                    <a:pt x="3528822" y="1422654"/>
                    <a:pt x="3523615" y="1396111"/>
                  </a:cubicBezTo>
                  <a:cubicBezTo>
                    <a:pt x="3513074" y="1401445"/>
                    <a:pt x="3513074" y="1401445"/>
                    <a:pt x="3513074" y="1401445"/>
                  </a:cubicBezTo>
                  <a:cubicBezTo>
                    <a:pt x="3513074" y="1411986"/>
                    <a:pt x="3513074" y="1411986"/>
                    <a:pt x="3513074" y="1411986"/>
                  </a:cubicBezTo>
                  <a:cubicBezTo>
                    <a:pt x="3523615" y="1406652"/>
                    <a:pt x="3539490" y="1406652"/>
                    <a:pt x="3550031" y="1401445"/>
                  </a:cubicBezTo>
                  <a:cubicBezTo>
                    <a:pt x="3565906" y="1401445"/>
                    <a:pt x="3565906" y="1401445"/>
                    <a:pt x="3565906" y="1401445"/>
                  </a:cubicBezTo>
                  <a:cubicBezTo>
                    <a:pt x="3555365" y="1385570"/>
                    <a:pt x="3555365" y="1385570"/>
                    <a:pt x="3555365" y="1385570"/>
                  </a:cubicBezTo>
                  <a:cubicBezTo>
                    <a:pt x="3523742" y="1327404"/>
                    <a:pt x="3507867" y="1258697"/>
                    <a:pt x="3497326" y="1189863"/>
                  </a:cubicBezTo>
                  <a:cubicBezTo>
                    <a:pt x="3491992" y="1121156"/>
                    <a:pt x="3486785" y="1052322"/>
                    <a:pt x="3470910" y="983615"/>
                  </a:cubicBezTo>
                  <a:cubicBezTo>
                    <a:pt x="3465576" y="962406"/>
                    <a:pt x="3465576" y="941324"/>
                    <a:pt x="3460369" y="909574"/>
                  </a:cubicBezTo>
                  <a:cubicBezTo>
                    <a:pt x="3449828" y="909574"/>
                    <a:pt x="3449828" y="909574"/>
                    <a:pt x="3449828" y="909574"/>
                  </a:cubicBezTo>
                  <a:cubicBezTo>
                    <a:pt x="3444494" y="920115"/>
                    <a:pt x="3444494" y="920115"/>
                    <a:pt x="3444494" y="920115"/>
                  </a:cubicBezTo>
                  <a:cubicBezTo>
                    <a:pt x="3470910" y="935990"/>
                    <a:pt x="3491992" y="951865"/>
                    <a:pt x="3518281" y="967740"/>
                  </a:cubicBezTo>
                  <a:cubicBezTo>
                    <a:pt x="3718687" y="1094613"/>
                    <a:pt x="3919093" y="1221613"/>
                    <a:pt x="4119626" y="1348486"/>
                  </a:cubicBezTo>
                  <a:cubicBezTo>
                    <a:pt x="4130167" y="1353820"/>
                    <a:pt x="4130167" y="1359027"/>
                    <a:pt x="4135501" y="1359027"/>
                  </a:cubicBezTo>
                  <a:cubicBezTo>
                    <a:pt x="4140835" y="1364361"/>
                    <a:pt x="4140835" y="1364361"/>
                    <a:pt x="4140835" y="1369568"/>
                  </a:cubicBezTo>
                  <a:cubicBezTo>
                    <a:pt x="4140835" y="1369568"/>
                    <a:pt x="4140835" y="1369568"/>
                    <a:pt x="4135501" y="1374902"/>
                  </a:cubicBezTo>
                  <a:cubicBezTo>
                    <a:pt x="4135501" y="1380236"/>
                    <a:pt x="4130167" y="1380236"/>
                    <a:pt x="4124960" y="1385443"/>
                  </a:cubicBezTo>
                  <a:cubicBezTo>
                    <a:pt x="4029964" y="1496441"/>
                    <a:pt x="3940302" y="1607566"/>
                    <a:pt x="3840099" y="1718564"/>
                  </a:cubicBezTo>
                  <a:cubicBezTo>
                    <a:pt x="3850640" y="1729105"/>
                    <a:pt x="3850640" y="1729105"/>
                    <a:pt x="3850640" y="1729105"/>
                  </a:cubicBezTo>
                  <a:cubicBezTo>
                    <a:pt x="3861181" y="1718564"/>
                    <a:pt x="3861181" y="1718564"/>
                    <a:pt x="3861181" y="1718564"/>
                  </a:cubicBezTo>
                  <a:cubicBezTo>
                    <a:pt x="3797935" y="1649857"/>
                    <a:pt x="3734562" y="1581023"/>
                    <a:pt x="3676523" y="1512316"/>
                  </a:cubicBezTo>
                  <a:cubicBezTo>
                    <a:pt x="3644900" y="1475359"/>
                    <a:pt x="3613277" y="1438275"/>
                    <a:pt x="3581527" y="1401318"/>
                  </a:cubicBezTo>
                  <a:cubicBezTo>
                    <a:pt x="3570986" y="1390777"/>
                    <a:pt x="3560445" y="1385443"/>
                    <a:pt x="3555111" y="1380109"/>
                  </a:cubicBezTo>
                  <a:cubicBezTo>
                    <a:pt x="3523488" y="1364234"/>
                    <a:pt x="3523488" y="1364234"/>
                    <a:pt x="3523488" y="1364234"/>
                  </a:cubicBezTo>
                  <a:cubicBezTo>
                    <a:pt x="3539363" y="1395984"/>
                    <a:pt x="3539363" y="1395984"/>
                    <a:pt x="3539363" y="1395984"/>
                  </a:cubicBezTo>
                  <a:lnTo>
                    <a:pt x="3544697" y="1390650"/>
                  </a:lnTo>
                  <a:close/>
                  <a:moveTo>
                    <a:pt x="3212338" y="1570482"/>
                  </a:moveTo>
                  <a:cubicBezTo>
                    <a:pt x="3207004" y="1565148"/>
                    <a:pt x="3207004" y="1565148"/>
                    <a:pt x="3207004" y="1565148"/>
                  </a:cubicBezTo>
                  <a:cubicBezTo>
                    <a:pt x="3175381" y="1586357"/>
                    <a:pt x="3143758" y="1607439"/>
                    <a:pt x="3112008" y="1628648"/>
                  </a:cubicBezTo>
                  <a:cubicBezTo>
                    <a:pt x="3106674" y="1633982"/>
                    <a:pt x="3101467" y="1639189"/>
                    <a:pt x="3096133" y="1644523"/>
                  </a:cubicBezTo>
                  <a:cubicBezTo>
                    <a:pt x="3090799" y="1644523"/>
                    <a:pt x="3090799" y="1649857"/>
                    <a:pt x="3090799" y="1649857"/>
                  </a:cubicBezTo>
                  <a:cubicBezTo>
                    <a:pt x="3085465" y="1655191"/>
                    <a:pt x="3085465" y="1655191"/>
                    <a:pt x="3085465" y="1660398"/>
                  </a:cubicBezTo>
                  <a:cubicBezTo>
                    <a:pt x="3085465" y="1665605"/>
                    <a:pt x="3085465" y="1665732"/>
                    <a:pt x="3085465" y="1665732"/>
                  </a:cubicBezTo>
                  <a:cubicBezTo>
                    <a:pt x="3096006" y="1660398"/>
                    <a:pt x="3096006" y="1660398"/>
                    <a:pt x="3096006" y="1660398"/>
                  </a:cubicBezTo>
                  <a:cubicBezTo>
                    <a:pt x="3085465" y="1665732"/>
                    <a:pt x="3085465" y="1665732"/>
                    <a:pt x="3085465" y="1665732"/>
                  </a:cubicBezTo>
                  <a:cubicBezTo>
                    <a:pt x="3090799" y="1734439"/>
                    <a:pt x="3096006" y="1808480"/>
                    <a:pt x="3106547" y="1882521"/>
                  </a:cubicBezTo>
                  <a:cubicBezTo>
                    <a:pt x="3106547" y="1887855"/>
                    <a:pt x="3111881" y="1898396"/>
                    <a:pt x="3117088" y="1903730"/>
                  </a:cubicBezTo>
                  <a:cubicBezTo>
                    <a:pt x="3122295" y="1909064"/>
                    <a:pt x="3132963" y="1914271"/>
                    <a:pt x="3138170" y="1914271"/>
                  </a:cubicBezTo>
                  <a:cubicBezTo>
                    <a:pt x="3148711" y="1914271"/>
                    <a:pt x="3154045" y="1908937"/>
                    <a:pt x="3164586" y="1903730"/>
                  </a:cubicBezTo>
                  <a:cubicBezTo>
                    <a:pt x="3196209" y="1871980"/>
                    <a:pt x="3233166" y="1840230"/>
                    <a:pt x="3264789" y="1808480"/>
                  </a:cubicBezTo>
                  <a:cubicBezTo>
                    <a:pt x="3296412" y="1776730"/>
                    <a:pt x="3333369" y="1739773"/>
                    <a:pt x="3364992" y="1708023"/>
                  </a:cubicBezTo>
                  <a:cubicBezTo>
                    <a:pt x="3370326" y="1708023"/>
                    <a:pt x="3396615" y="1681607"/>
                    <a:pt x="3417697" y="1660398"/>
                  </a:cubicBezTo>
                  <a:cubicBezTo>
                    <a:pt x="3433572" y="1649857"/>
                    <a:pt x="3444113" y="1633982"/>
                    <a:pt x="3454654" y="1628648"/>
                  </a:cubicBezTo>
                  <a:cubicBezTo>
                    <a:pt x="3459988" y="1623314"/>
                    <a:pt x="3465195" y="1618107"/>
                    <a:pt x="3465195" y="1618107"/>
                  </a:cubicBezTo>
                  <a:cubicBezTo>
                    <a:pt x="3470529" y="1612773"/>
                    <a:pt x="3470529" y="1612773"/>
                    <a:pt x="3470529" y="1612773"/>
                  </a:cubicBezTo>
                  <a:cubicBezTo>
                    <a:pt x="3465195" y="1602232"/>
                    <a:pt x="3465195" y="1602232"/>
                    <a:pt x="3465195" y="1602232"/>
                  </a:cubicBezTo>
                  <a:cubicBezTo>
                    <a:pt x="3459861" y="1607566"/>
                    <a:pt x="3459861" y="1607566"/>
                    <a:pt x="3459861" y="1607566"/>
                  </a:cubicBezTo>
                  <a:cubicBezTo>
                    <a:pt x="3459861" y="1612900"/>
                    <a:pt x="3465195" y="1612900"/>
                    <a:pt x="3465195" y="1618107"/>
                  </a:cubicBezTo>
                  <a:cubicBezTo>
                    <a:pt x="3470529" y="1612773"/>
                    <a:pt x="3470529" y="1612773"/>
                    <a:pt x="3470529" y="1612773"/>
                  </a:cubicBezTo>
                  <a:cubicBezTo>
                    <a:pt x="3465195" y="1602232"/>
                    <a:pt x="3465195" y="1602232"/>
                    <a:pt x="3465195" y="1602232"/>
                  </a:cubicBezTo>
                  <a:cubicBezTo>
                    <a:pt x="3391408" y="1676273"/>
                    <a:pt x="3238373" y="1829689"/>
                    <a:pt x="3159252" y="1908937"/>
                  </a:cubicBezTo>
                  <a:cubicBezTo>
                    <a:pt x="3148711" y="1919478"/>
                    <a:pt x="3148711" y="1919478"/>
                    <a:pt x="3148711" y="1919478"/>
                  </a:cubicBezTo>
                  <a:cubicBezTo>
                    <a:pt x="3159252" y="1924812"/>
                    <a:pt x="3159252" y="1924812"/>
                    <a:pt x="3159252" y="1924812"/>
                  </a:cubicBezTo>
                  <a:cubicBezTo>
                    <a:pt x="3301619" y="1993519"/>
                    <a:pt x="3438779" y="2062353"/>
                    <a:pt x="3581273" y="2131060"/>
                  </a:cubicBezTo>
                  <a:cubicBezTo>
                    <a:pt x="3602355" y="2141601"/>
                    <a:pt x="3602355" y="2141601"/>
                    <a:pt x="3602355" y="2141601"/>
                  </a:cubicBezTo>
                  <a:cubicBezTo>
                    <a:pt x="3597021" y="2120392"/>
                    <a:pt x="3597021" y="2120392"/>
                    <a:pt x="3597021" y="2120392"/>
                  </a:cubicBezTo>
                  <a:cubicBezTo>
                    <a:pt x="3570605" y="1940560"/>
                    <a:pt x="3544316" y="1766062"/>
                    <a:pt x="3517900" y="1591564"/>
                  </a:cubicBezTo>
                  <a:cubicBezTo>
                    <a:pt x="3512566" y="1581023"/>
                    <a:pt x="3512566" y="1581023"/>
                    <a:pt x="3512566" y="1581023"/>
                  </a:cubicBezTo>
                  <a:cubicBezTo>
                    <a:pt x="3502025" y="1586357"/>
                    <a:pt x="3502025" y="1586357"/>
                    <a:pt x="3502025" y="1586357"/>
                  </a:cubicBezTo>
                  <a:cubicBezTo>
                    <a:pt x="3486150" y="1591691"/>
                    <a:pt x="3475609" y="1596898"/>
                    <a:pt x="3470402" y="1602232"/>
                  </a:cubicBezTo>
                  <a:cubicBezTo>
                    <a:pt x="3470402" y="1612773"/>
                    <a:pt x="3470402" y="1612773"/>
                    <a:pt x="3470402" y="1612773"/>
                  </a:cubicBezTo>
                  <a:cubicBezTo>
                    <a:pt x="3480943" y="1602232"/>
                    <a:pt x="3480943" y="1602232"/>
                    <a:pt x="3480943" y="1602232"/>
                  </a:cubicBezTo>
                  <a:cubicBezTo>
                    <a:pt x="3480943" y="1602232"/>
                    <a:pt x="3475609" y="1596898"/>
                    <a:pt x="3475609" y="1596898"/>
                  </a:cubicBezTo>
                  <a:cubicBezTo>
                    <a:pt x="3465068" y="1602232"/>
                    <a:pt x="3465068" y="1602232"/>
                    <a:pt x="3465068" y="1602232"/>
                  </a:cubicBezTo>
                  <a:cubicBezTo>
                    <a:pt x="3475609" y="1612773"/>
                    <a:pt x="3475609" y="1612773"/>
                    <a:pt x="3475609" y="1612773"/>
                  </a:cubicBezTo>
                  <a:cubicBezTo>
                    <a:pt x="3486150" y="1596898"/>
                    <a:pt x="3502025" y="1575816"/>
                    <a:pt x="3517773" y="1565148"/>
                  </a:cubicBezTo>
                  <a:cubicBezTo>
                    <a:pt x="3517773" y="1559814"/>
                    <a:pt x="3517773" y="1559814"/>
                    <a:pt x="3517773" y="1559814"/>
                  </a:cubicBezTo>
                  <a:cubicBezTo>
                    <a:pt x="3517773" y="1554480"/>
                    <a:pt x="3517773" y="1554480"/>
                    <a:pt x="3517773" y="1554480"/>
                  </a:cubicBezTo>
                  <a:cubicBezTo>
                    <a:pt x="3507232" y="1512189"/>
                    <a:pt x="3496691" y="1464564"/>
                    <a:pt x="3486150" y="1427607"/>
                  </a:cubicBezTo>
                  <a:cubicBezTo>
                    <a:pt x="3486150" y="1411732"/>
                    <a:pt x="3486150" y="1411732"/>
                    <a:pt x="3486150" y="1411732"/>
                  </a:cubicBezTo>
                  <a:cubicBezTo>
                    <a:pt x="3470275" y="1417066"/>
                    <a:pt x="3470275" y="1417066"/>
                    <a:pt x="3470275" y="1417066"/>
                  </a:cubicBezTo>
                  <a:cubicBezTo>
                    <a:pt x="3396488" y="1464691"/>
                    <a:pt x="3317367" y="1512316"/>
                    <a:pt x="3238246" y="1554607"/>
                  </a:cubicBezTo>
                  <a:cubicBezTo>
                    <a:pt x="3232912" y="1559941"/>
                    <a:pt x="3222371" y="1559941"/>
                    <a:pt x="3206623" y="1565148"/>
                  </a:cubicBezTo>
                  <a:cubicBezTo>
                    <a:pt x="3211957" y="1570482"/>
                    <a:pt x="3211957" y="1570482"/>
                    <a:pt x="3211957" y="1570482"/>
                  </a:cubicBezTo>
                  <a:cubicBezTo>
                    <a:pt x="3217291" y="1581023"/>
                    <a:pt x="3217291" y="1581023"/>
                    <a:pt x="3217291" y="1581023"/>
                  </a:cubicBezTo>
                  <a:cubicBezTo>
                    <a:pt x="3227832" y="1570482"/>
                    <a:pt x="3233166" y="1559814"/>
                    <a:pt x="3243707" y="1554607"/>
                  </a:cubicBezTo>
                  <a:cubicBezTo>
                    <a:pt x="3312287" y="1512316"/>
                    <a:pt x="3380867" y="1470025"/>
                    <a:pt x="3454654" y="1432941"/>
                  </a:cubicBezTo>
                  <a:cubicBezTo>
                    <a:pt x="3465195" y="1427607"/>
                    <a:pt x="3470529" y="1422400"/>
                    <a:pt x="3475736" y="1411732"/>
                  </a:cubicBezTo>
                  <a:cubicBezTo>
                    <a:pt x="3481070" y="1406398"/>
                    <a:pt x="3486277" y="1395857"/>
                    <a:pt x="3486277" y="1385316"/>
                  </a:cubicBezTo>
                  <a:cubicBezTo>
                    <a:pt x="3486277" y="1379982"/>
                    <a:pt x="3486277" y="1374775"/>
                    <a:pt x="3480943" y="1369441"/>
                  </a:cubicBezTo>
                  <a:cubicBezTo>
                    <a:pt x="3459861" y="1210818"/>
                    <a:pt x="3433445" y="1052195"/>
                    <a:pt x="3407156" y="893445"/>
                  </a:cubicBezTo>
                  <a:cubicBezTo>
                    <a:pt x="3396615" y="803529"/>
                    <a:pt x="3380740" y="713613"/>
                    <a:pt x="3364992" y="618490"/>
                  </a:cubicBezTo>
                  <a:cubicBezTo>
                    <a:pt x="3364992" y="602615"/>
                    <a:pt x="3364992" y="602615"/>
                    <a:pt x="3364992" y="602615"/>
                  </a:cubicBezTo>
                  <a:cubicBezTo>
                    <a:pt x="3349117" y="613156"/>
                    <a:pt x="3349117" y="613156"/>
                    <a:pt x="3349117" y="613156"/>
                  </a:cubicBezTo>
                  <a:cubicBezTo>
                    <a:pt x="3338576" y="623697"/>
                    <a:pt x="3328035" y="629031"/>
                    <a:pt x="3322701" y="634365"/>
                  </a:cubicBezTo>
                  <a:cubicBezTo>
                    <a:pt x="3227705" y="713740"/>
                    <a:pt x="3132836" y="792988"/>
                    <a:pt x="3037840" y="867029"/>
                  </a:cubicBezTo>
                  <a:cubicBezTo>
                    <a:pt x="3032506" y="872363"/>
                    <a:pt x="3021965" y="882904"/>
                    <a:pt x="3021965" y="888238"/>
                  </a:cubicBezTo>
                  <a:cubicBezTo>
                    <a:pt x="3016631" y="898779"/>
                    <a:pt x="3011424" y="909447"/>
                    <a:pt x="3011424" y="919988"/>
                  </a:cubicBezTo>
                  <a:cubicBezTo>
                    <a:pt x="3011424" y="919988"/>
                    <a:pt x="3011424" y="925322"/>
                    <a:pt x="3016758" y="930529"/>
                  </a:cubicBezTo>
                  <a:cubicBezTo>
                    <a:pt x="3032633" y="1105027"/>
                    <a:pt x="3048381" y="1279525"/>
                    <a:pt x="3064256" y="1454023"/>
                  </a:cubicBezTo>
                  <a:cubicBezTo>
                    <a:pt x="3069590" y="1512189"/>
                    <a:pt x="3074797" y="1570355"/>
                    <a:pt x="3080131" y="1623187"/>
                  </a:cubicBezTo>
                  <a:cubicBezTo>
                    <a:pt x="3085465" y="1639062"/>
                    <a:pt x="3085465" y="1639062"/>
                    <a:pt x="3085465" y="1639062"/>
                  </a:cubicBezTo>
                  <a:cubicBezTo>
                    <a:pt x="3096006" y="1633728"/>
                    <a:pt x="3096006" y="1633728"/>
                    <a:pt x="3096006" y="1633728"/>
                  </a:cubicBezTo>
                  <a:cubicBezTo>
                    <a:pt x="3138170" y="1612519"/>
                    <a:pt x="3175127" y="1596771"/>
                    <a:pt x="3217291" y="1580896"/>
                  </a:cubicBezTo>
                  <a:cubicBezTo>
                    <a:pt x="3211957" y="1570355"/>
                    <a:pt x="3211957" y="1570355"/>
                    <a:pt x="3211957" y="1570355"/>
                  </a:cubicBezTo>
                  <a:cubicBezTo>
                    <a:pt x="3206623" y="1565021"/>
                    <a:pt x="3206623" y="1565021"/>
                    <a:pt x="3206623" y="1565021"/>
                  </a:cubicBezTo>
                  <a:cubicBezTo>
                    <a:pt x="3211957" y="1570355"/>
                    <a:pt x="3211957" y="1570355"/>
                    <a:pt x="3211957" y="1570355"/>
                  </a:cubicBezTo>
                  <a:cubicBezTo>
                    <a:pt x="3206623" y="1559814"/>
                    <a:pt x="3206623" y="1559814"/>
                    <a:pt x="3206623" y="1559814"/>
                  </a:cubicBezTo>
                  <a:cubicBezTo>
                    <a:pt x="3169666" y="1581023"/>
                    <a:pt x="3127502" y="1596771"/>
                    <a:pt x="3090545" y="1612646"/>
                  </a:cubicBezTo>
                  <a:cubicBezTo>
                    <a:pt x="3090545" y="1623187"/>
                    <a:pt x="3090545" y="1623187"/>
                    <a:pt x="3090545" y="1623187"/>
                  </a:cubicBezTo>
                  <a:cubicBezTo>
                    <a:pt x="3101086" y="1623187"/>
                    <a:pt x="3101086" y="1623187"/>
                    <a:pt x="3101086" y="1623187"/>
                  </a:cubicBezTo>
                  <a:cubicBezTo>
                    <a:pt x="3095752" y="1565021"/>
                    <a:pt x="3090545" y="1506855"/>
                    <a:pt x="3085211" y="1454023"/>
                  </a:cubicBezTo>
                  <a:cubicBezTo>
                    <a:pt x="3069336" y="1279525"/>
                    <a:pt x="3053588" y="1099693"/>
                    <a:pt x="3032506" y="925195"/>
                  </a:cubicBezTo>
                  <a:cubicBezTo>
                    <a:pt x="3032506" y="925195"/>
                    <a:pt x="3032506" y="919861"/>
                    <a:pt x="3032506" y="919861"/>
                  </a:cubicBezTo>
                  <a:cubicBezTo>
                    <a:pt x="3032506" y="909320"/>
                    <a:pt x="3037840" y="903986"/>
                    <a:pt x="3037840" y="898652"/>
                  </a:cubicBezTo>
                  <a:cubicBezTo>
                    <a:pt x="3043174" y="893318"/>
                    <a:pt x="3048381" y="888111"/>
                    <a:pt x="3053715" y="882777"/>
                  </a:cubicBezTo>
                  <a:cubicBezTo>
                    <a:pt x="3148711" y="808736"/>
                    <a:pt x="3243580" y="729361"/>
                    <a:pt x="3333242" y="650113"/>
                  </a:cubicBezTo>
                  <a:cubicBezTo>
                    <a:pt x="3343783" y="644779"/>
                    <a:pt x="3349117" y="639572"/>
                    <a:pt x="3359658" y="628904"/>
                  </a:cubicBezTo>
                  <a:cubicBezTo>
                    <a:pt x="3354324" y="623570"/>
                    <a:pt x="3354324" y="623570"/>
                    <a:pt x="3354324" y="623570"/>
                  </a:cubicBezTo>
                  <a:cubicBezTo>
                    <a:pt x="3343783" y="623570"/>
                    <a:pt x="3343783" y="623570"/>
                    <a:pt x="3343783" y="623570"/>
                  </a:cubicBezTo>
                  <a:cubicBezTo>
                    <a:pt x="3359658" y="718820"/>
                    <a:pt x="3375406" y="808609"/>
                    <a:pt x="3385947" y="898525"/>
                  </a:cubicBezTo>
                  <a:cubicBezTo>
                    <a:pt x="3412363" y="1057148"/>
                    <a:pt x="3438652" y="1215771"/>
                    <a:pt x="3459734" y="1374521"/>
                  </a:cubicBezTo>
                  <a:cubicBezTo>
                    <a:pt x="3465068" y="1379855"/>
                    <a:pt x="3465068" y="1385062"/>
                    <a:pt x="3465068" y="1385062"/>
                  </a:cubicBezTo>
                  <a:cubicBezTo>
                    <a:pt x="3465068" y="1395603"/>
                    <a:pt x="3459734" y="1395603"/>
                    <a:pt x="3459734" y="1400937"/>
                  </a:cubicBezTo>
                  <a:cubicBezTo>
                    <a:pt x="3454400" y="1406271"/>
                    <a:pt x="3449193" y="1411478"/>
                    <a:pt x="3443859" y="1416812"/>
                  </a:cubicBezTo>
                  <a:cubicBezTo>
                    <a:pt x="3370072" y="1453769"/>
                    <a:pt x="3301492" y="1496187"/>
                    <a:pt x="3232912" y="1538478"/>
                  </a:cubicBezTo>
                  <a:cubicBezTo>
                    <a:pt x="3217037" y="1543812"/>
                    <a:pt x="3211830" y="1559687"/>
                    <a:pt x="3201289" y="1564894"/>
                  </a:cubicBezTo>
                  <a:cubicBezTo>
                    <a:pt x="3180207" y="1591310"/>
                    <a:pt x="3180207" y="1591310"/>
                    <a:pt x="3180207" y="1591310"/>
                  </a:cubicBezTo>
                  <a:cubicBezTo>
                    <a:pt x="3211830" y="1580769"/>
                    <a:pt x="3211830" y="1580769"/>
                    <a:pt x="3211830" y="1580769"/>
                  </a:cubicBezTo>
                  <a:cubicBezTo>
                    <a:pt x="3222371" y="1580769"/>
                    <a:pt x="3232912" y="1580769"/>
                    <a:pt x="3248787" y="1575435"/>
                  </a:cubicBezTo>
                  <a:cubicBezTo>
                    <a:pt x="3327908" y="1527810"/>
                    <a:pt x="3407029" y="1480185"/>
                    <a:pt x="3480816" y="1437894"/>
                  </a:cubicBezTo>
                  <a:cubicBezTo>
                    <a:pt x="3475482" y="1427353"/>
                    <a:pt x="3475482" y="1427353"/>
                    <a:pt x="3475482" y="1427353"/>
                  </a:cubicBezTo>
                  <a:cubicBezTo>
                    <a:pt x="3470148" y="1432687"/>
                    <a:pt x="3470148" y="1432687"/>
                    <a:pt x="3470148" y="1432687"/>
                  </a:cubicBezTo>
                  <a:cubicBezTo>
                    <a:pt x="3475482" y="1469644"/>
                    <a:pt x="3486023" y="1517269"/>
                    <a:pt x="3496564" y="1559560"/>
                  </a:cubicBezTo>
                  <a:cubicBezTo>
                    <a:pt x="3507105" y="1559560"/>
                    <a:pt x="3507105" y="1559560"/>
                    <a:pt x="3507105" y="1559560"/>
                  </a:cubicBezTo>
                  <a:cubicBezTo>
                    <a:pt x="3501771" y="1549019"/>
                    <a:pt x="3501771" y="1549019"/>
                    <a:pt x="3501771" y="1549019"/>
                  </a:cubicBezTo>
                  <a:cubicBezTo>
                    <a:pt x="3485896" y="1564894"/>
                    <a:pt x="3475355" y="1580769"/>
                    <a:pt x="3459607" y="1596644"/>
                  </a:cubicBezTo>
                  <a:cubicBezTo>
                    <a:pt x="3449066" y="1601978"/>
                    <a:pt x="3449066" y="1601978"/>
                    <a:pt x="3449066" y="1601978"/>
                  </a:cubicBezTo>
                  <a:cubicBezTo>
                    <a:pt x="3459607" y="1607312"/>
                    <a:pt x="3459607" y="1607312"/>
                    <a:pt x="3459607" y="1607312"/>
                  </a:cubicBezTo>
                  <a:cubicBezTo>
                    <a:pt x="3459607" y="1612646"/>
                    <a:pt x="3464941" y="1617853"/>
                    <a:pt x="3464941" y="1617853"/>
                  </a:cubicBezTo>
                  <a:cubicBezTo>
                    <a:pt x="3470275" y="1623187"/>
                    <a:pt x="3470275" y="1623187"/>
                    <a:pt x="3470275" y="1623187"/>
                  </a:cubicBezTo>
                  <a:cubicBezTo>
                    <a:pt x="3475609" y="1623187"/>
                    <a:pt x="3475609" y="1623187"/>
                    <a:pt x="3475609" y="1623187"/>
                  </a:cubicBezTo>
                  <a:cubicBezTo>
                    <a:pt x="3486150" y="1617853"/>
                    <a:pt x="3496691" y="1612646"/>
                    <a:pt x="3512566" y="1601978"/>
                  </a:cubicBezTo>
                  <a:cubicBezTo>
                    <a:pt x="3507232" y="1596644"/>
                    <a:pt x="3507232" y="1596644"/>
                    <a:pt x="3507232" y="1596644"/>
                  </a:cubicBezTo>
                  <a:cubicBezTo>
                    <a:pt x="3496691" y="1596644"/>
                    <a:pt x="3496691" y="1596644"/>
                    <a:pt x="3496691" y="1596644"/>
                  </a:cubicBezTo>
                  <a:cubicBezTo>
                    <a:pt x="3523107" y="1771142"/>
                    <a:pt x="3549396" y="1945640"/>
                    <a:pt x="3575812" y="2125472"/>
                  </a:cubicBezTo>
                  <a:cubicBezTo>
                    <a:pt x="3586353" y="2125472"/>
                    <a:pt x="3586353" y="2125472"/>
                    <a:pt x="3586353" y="2125472"/>
                  </a:cubicBezTo>
                  <a:cubicBezTo>
                    <a:pt x="3591687" y="2114931"/>
                    <a:pt x="3591687" y="2114931"/>
                    <a:pt x="3591687" y="2114931"/>
                  </a:cubicBezTo>
                  <a:cubicBezTo>
                    <a:pt x="3449320" y="2040890"/>
                    <a:pt x="3312160" y="1977390"/>
                    <a:pt x="3169666" y="1903349"/>
                  </a:cubicBezTo>
                  <a:cubicBezTo>
                    <a:pt x="3164332" y="1913890"/>
                    <a:pt x="3164332" y="1913890"/>
                    <a:pt x="3164332" y="1913890"/>
                  </a:cubicBezTo>
                  <a:cubicBezTo>
                    <a:pt x="3169666" y="1924431"/>
                    <a:pt x="3169666" y="1924431"/>
                    <a:pt x="3169666" y="1924431"/>
                  </a:cubicBezTo>
                  <a:cubicBezTo>
                    <a:pt x="3248787" y="1845056"/>
                    <a:pt x="3407029" y="1691767"/>
                    <a:pt x="3480816" y="1617726"/>
                  </a:cubicBezTo>
                  <a:cubicBezTo>
                    <a:pt x="3486150" y="1612392"/>
                    <a:pt x="3486150" y="1612392"/>
                    <a:pt x="3486150" y="1612392"/>
                  </a:cubicBezTo>
                  <a:cubicBezTo>
                    <a:pt x="3480816" y="1601851"/>
                    <a:pt x="3480816" y="1601851"/>
                    <a:pt x="3480816" y="1601851"/>
                  </a:cubicBezTo>
                  <a:cubicBezTo>
                    <a:pt x="3480816" y="1601851"/>
                    <a:pt x="3475482" y="1596517"/>
                    <a:pt x="3475482" y="1596517"/>
                  </a:cubicBezTo>
                  <a:cubicBezTo>
                    <a:pt x="3470148" y="1591183"/>
                    <a:pt x="3470148" y="1591183"/>
                    <a:pt x="3470148" y="1591183"/>
                  </a:cubicBezTo>
                  <a:cubicBezTo>
                    <a:pt x="3459607" y="1591183"/>
                    <a:pt x="3459607" y="1591183"/>
                    <a:pt x="3459607" y="1591183"/>
                  </a:cubicBezTo>
                  <a:cubicBezTo>
                    <a:pt x="3459607" y="1596517"/>
                    <a:pt x="3454273" y="1596517"/>
                    <a:pt x="3454273" y="1601724"/>
                  </a:cubicBezTo>
                  <a:cubicBezTo>
                    <a:pt x="3427857" y="1622933"/>
                    <a:pt x="3359277" y="1686306"/>
                    <a:pt x="3348736" y="1691640"/>
                  </a:cubicBezTo>
                  <a:cubicBezTo>
                    <a:pt x="3317113" y="1728597"/>
                    <a:pt x="3285490" y="1760347"/>
                    <a:pt x="3248533" y="1792097"/>
                  </a:cubicBezTo>
                  <a:cubicBezTo>
                    <a:pt x="3216910" y="1823847"/>
                    <a:pt x="3179953" y="1855597"/>
                    <a:pt x="3148330" y="1887347"/>
                  </a:cubicBezTo>
                  <a:cubicBezTo>
                    <a:pt x="3142996" y="1887347"/>
                    <a:pt x="3142996" y="1892681"/>
                    <a:pt x="3137789" y="1892681"/>
                  </a:cubicBezTo>
                  <a:cubicBezTo>
                    <a:pt x="3137789" y="1892681"/>
                    <a:pt x="3132455" y="1887347"/>
                    <a:pt x="3132455" y="1887347"/>
                  </a:cubicBezTo>
                  <a:cubicBezTo>
                    <a:pt x="3127121" y="1887347"/>
                    <a:pt x="3127121" y="1882013"/>
                    <a:pt x="3127121" y="1876806"/>
                  </a:cubicBezTo>
                  <a:cubicBezTo>
                    <a:pt x="3116580" y="1808099"/>
                    <a:pt x="3111246" y="1734058"/>
                    <a:pt x="3106039" y="1660017"/>
                  </a:cubicBezTo>
                  <a:cubicBezTo>
                    <a:pt x="3095498" y="1660017"/>
                    <a:pt x="3095498" y="1660017"/>
                    <a:pt x="3095498" y="1660017"/>
                  </a:cubicBezTo>
                  <a:cubicBezTo>
                    <a:pt x="3106039" y="1660017"/>
                    <a:pt x="3106039" y="1660017"/>
                    <a:pt x="3106039" y="1660017"/>
                  </a:cubicBezTo>
                  <a:cubicBezTo>
                    <a:pt x="3095498" y="1660017"/>
                    <a:pt x="3095498" y="1660017"/>
                    <a:pt x="3095498" y="1660017"/>
                  </a:cubicBezTo>
                  <a:cubicBezTo>
                    <a:pt x="3106039" y="1660017"/>
                    <a:pt x="3106039" y="1660017"/>
                    <a:pt x="3106039" y="1660017"/>
                  </a:cubicBezTo>
                  <a:cubicBezTo>
                    <a:pt x="3100705" y="1660017"/>
                    <a:pt x="3100705" y="1660017"/>
                    <a:pt x="3100705" y="1660017"/>
                  </a:cubicBezTo>
                  <a:cubicBezTo>
                    <a:pt x="3106039" y="1660017"/>
                    <a:pt x="3106039" y="1660017"/>
                    <a:pt x="3106039" y="1660017"/>
                  </a:cubicBezTo>
                  <a:cubicBezTo>
                    <a:pt x="3100705" y="1660017"/>
                    <a:pt x="3100705" y="1660017"/>
                    <a:pt x="3100705" y="1660017"/>
                  </a:cubicBezTo>
                  <a:cubicBezTo>
                    <a:pt x="3106039" y="1660017"/>
                    <a:pt x="3106039" y="1660017"/>
                    <a:pt x="3106039" y="1660017"/>
                  </a:cubicBezTo>
                  <a:cubicBezTo>
                    <a:pt x="3106039" y="1660017"/>
                    <a:pt x="3106039" y="1660017"/>
                    <a:pt x="3111373" y="1654683"/>
                  </a:cubicBezTo>
                  <a:cubicBezTo>
                    <a:pt x="3116707" y="1654683"/>
                    <a:pt x="3116707" y="1649349"/>
                    <a:pt x="3121914" y="1649349"/>
                  </a:cubicBezTo>
                  <a:cubicBezTo>
                    <a:pt x="3153537" y="1622933"/>
                    <a:pt x="3185160" y="1601724"/>
                    <a:pt x="3216910" y="1580642"/>
                  </a:cubicBezTo>
                  <a:cubicBezTo>
                    <a:pt x="3296031" y="1522476"/>
                    <a:pt x="3296031" y="1522476"/>
                    <a:pt x="3296031" y="1522476"/>
                  </a:cubicBezTo>
                  <a:cubicBezTo>
                    <a:pt x="3206369" y="1559433"/>
                    <a:pt x="3206369" y="1559433"/>
                    <a:pt x="3206369" y="1559433"/>
                  </a:cubicBezTo>
                  <a:lnTo>
                    <a:pt x="3211703" y="1569974"/>
                  </a:lnTo>
                  <a:close/>
                  <a:moveTo>
                    <a:pt x="290068" y="2993136"/>
                  </a:moveTo>
                  <a:cubicBezTo>
                    <a:pt x="290068" y="3003677"/>
                    <a:pt x="290068" y="3003677"/>
                    <a:pt x="290068" y="3003677"/>
                  </a:cubicBezTo>
                  <a:cubicBezTo>
                    <a:pt x="986282" y="3003677"/>
                    <a:pt x="1682496" y="3003677"/>
                    <a:pt x="2373503" y="3003677"/>
                  </a:cubicBezTo>
                  <a:cubicBezTo>
                    <a:pt x="2384044" y="3003677"/>
                    <a:pt x="2384044" y="3003677"/>
                    <a:pt x="2384044" y="3003677"/>
                  </a:cubicBezTo>
                  <a:cubicBezTo>
                    <a:pt x="2384044" y="2993136"/>
                    <a:pt x="2384044" y="2993136"/>
                    <a:pt x="2384044" y="2993136"/>
                  </a:cubicBezTo>
                  <a:cubicBezTo>
                    <a:pt x="2384044" y="2892679"/>
                    <a:pt x="2384044" y="2797429"/>
                    <a:pt x="2384044" y="2696972"/>
                  </a:cubicBezTo>
                  <a:cubicBezTo>
                    <a:pt x="2384044" y="2686431"/>
                    <a:pt x="2384044" y="2686431"/>
                    <a:pt x="2384044" y="2686431"/>
                  </a:cubicBezTo>
                  <a:cubicBezTo>
                    <a:pt x="2373503" y="2686431"/>
                    <a:pt x="2373503" y="2686431"/>
                    <a:pt x="2373503" y="2686431"/>
                  </a:cubicBezTo>
                  <a:cubicBezTo>
                    <a:pt x="1819656" y="2686431"/>
                    <a:pt x="1271143" y="2686431"/>
                    <a:pt x="722503" y="2686431"/>
                  </a:cubicBezTo>
                  <a:cubicBezTo>
                    <a:pt x="722503" y="2696972"/>
                    <a:pt x="722503" y="2696972"/>
                    <a:pt x="722503" y="2696972"/>
                  </a:cubicBezTo>
                  <a:cubicBezTo>
                    <a:pt x="727837" y="2691638"/>
                    <a:pt x="727837" y="2691638"/>
                    <a:pt x="727837" y="2691638"/>
                  </a:cubicBezTo>
                  <a:cubicBezTo>
                    <a:pt x="727837" y="2686304"/>
                    <a:pt x="722503" y="2686304"/>
                    <a:pt x="722503" y="2681097"/>
                  </a:cubicBezTo>
                  <a:cubicBezTo>
                    <a:pt x="711962" y="2686431"/>
                    <a:pt x="711962" y="2686431"/>
                    <a:pt x="711962" y="2686431"/>
                  </a:cubicBezTo>
                  <a:cubicBezTo>
                    <a:pt x="722503" y="2691765"/>
                    <a:pt x="722503" y="2691765"/>
                    <a:pt x="722503" y="2691765"/>
                  </a:cubicBezTo>
                  <a:cubicBezTo>
                    <a:pt x="759460" y="2633599"/>
                    <a:pt x="796290" y="2570099"/>
                    <a:pt x="833247" y="2506726"/>
                  </a:cubicBezTo>
                  <a:cubicBezTo>
                    <a:pt x="870204" y="2443353"/>
                    <a:pt x="907034" y="2379853"/>
                    <a:pt x="938784" y="2316353"/>
                  </a:cubicBezTo>
                  <a:cubicBezTo>
                    <a:pt x="975741" y="2252853"/>
                    <a:pt x="1012571" y="2184146"/>
                    <a:pt x="1049528" y="2120646"/>
                  </a:cubicBezTo>
                  <a:cubicBezTo>
                    <a:pt x="1086485" y="2057146"/>
                    <a:pt x="1123315" y="1993773"/>
                    <a:pt x="1160272" y="1930273"/>
                  </a:cubicBezTo>
                  <a:cubicBezTo>
                    <a:pt x="1170813" y="1909064"/>
                    <a:pt x="1170813" y="1909064"/>
                    <a:pt x="1170813" y="1909064"/>
                  </a:cubicBezTo>
                  <a:cubicBezTo>
                    <a:pt x="1144397" y="1914398"/>
                    <a:pt x="1144397" y="1914398"/>
                    <a:pt x="1144397" y="1914398"/>
                  </a:cubicBezTo>
                  <a:cubicBezTo>
                    <a:pt x="1128522" y="1919732"/>
                    <a:pt x="1117981" y="1930273"/>
                    <a:pt x="1112774" y="1935607"/>
                  </a:cubicBezTo>
                  <a:cubicBezTo>
                    <a:pt x="954532" y="2094230"/>
                    <a:pt x="796290" y="2252853"/>
                    <a:pt x="638048" y="2411603"/>
                  </a:cubicBezTo>
                  <a:cubicBezTo>
                    <a:pt x="616966" y="2427478"/>
                    <a:pt x="601091" y="2453894"/>
                    <a:pt x="585343" y="2475103"/>
                  </a:cubicBezTo>
                  <a:cubicBezTo>
                    <a:pt x="506222" y="2612644"/>
                    <a:pt x="421894" y="2750058"/>
                    <a:pt x="342773" y="2887599"/>
                  </a:cubicBezTo>
                  <a:cubicBezTo>
                    <a:pt x="321691" y="2919349"/>
                    <a:pt x="300609" y="2951099"/>
                    <a:pt x="279527" y="2988056"/>
                  </a:cubicBezTo>
                  <a:cubicBezTo>
                    <a:pt x="274193" y="3003931"/>
                    <a:pt x="274193" y="3003931"/>
                    <a:pt x="274193" y="3003931"/>
                  </a:cubicBezTo>
                  <a:cubicBezTo>
                    <a:pt x="290068" y="3003931"/>
                    <a:pt x="290068" y="3003931"/>
                    <a:pt x="290068" y="3003931"/>
                  </a:cubicBezTo>
                  <a:cubicBezTo>
                    <a:pt x="290068" y="2993390"/>
                    <a:pt x="290068" y="2993390"/>
                    <a:pt x="290068" y="2993390"/>
                  </a:cubicBezTo>
                  <a:cubicBezTo>
                    <a:pt x="300609" y="2998724"/>
                    <a:pt x="300609" y="2998724"/>
                    <a:pt x="300609" y="2998724"/>
                  </a:cubicBezTo>
                  <a:cubicBezTo>
                    <a:pt x="321691" y="2961767"/>
                    <a:pt x="337566" y="2930017"/>
                    <a:pt x="358648" y="2898267"/>
                  </a:cubicBezTo>
                  <a:cubicBezTo>
                    <a:pt x="443103" y="2760726"/>
                    <a:pt x="522097" y="2623312"/>
                    <a:pt x="606552" y="2485771"/>
                  </a:cubicBezTo>
                  <a:cubicBezTo>
                    <a:pt x="617093" y="2464562"/>
                    <a:pt x="638175" y="2443480"/>
                    <a:pt x="654050" y="2427605"/>
                  </a:cubicBezTo>
                  <a:cubicBezTo>
                    <a:pt x="812292" y="2268982"/>
                    <a:pt x="970534" y="2110359"/>
                    <a:pt x="1123442" y="1951609"/>
                  </a:cubicBezTo>
                  <a:cubicBezTo>
                    <a:pt x="1133983" y="1946275"/>
                    <a:pt x="1139317" y="1935734"/>
                    <a:pt x="1149858" y="1935734"/>
                  </a:cubicBezTo>
                  <a:cubicBezTo>
                    <a:pt x="1149858" y="1925193"/>
                    <a:pt x="1149858" y="1925193"/>
                    <a:pt x="1149858" y="1925193"/>
                  </a:cubicBezTo>
                  <a:cubicBezTo>
                    <a:pt x="1139317" y="1919859"/>
                    <a:pt x="1139317" y="1919859"/>
                    <a:pt x="1139317" y="1919859"/>
                  </a:cubicBezTo>
                  <a:cubicBezTo>
                    <a:pt x="1102360" y="1983359"/>
                    <a:pt x="1065530" y="2046732"/>
                    <a:pt x="1033780" y="2110232"/>
                  </a:cubicBezTo>
                  <a:cubicBezTo>
                    <a:pt x="996823" y="2173732"/>
                    <a:pt x="959993" y="2242439"/>
                    <a:pt x="923036" y="2305939"/>
                  </a:cubicBezTo>
                  <a:cubicBezTo>
                    <a:pt x="886079" y="2369439"/>
                    <a:pt x="849249" y="2432812"/>
                    <a:pt x="812292" y="2496312"/>
                  </a:cubicBezTo>
                  <a:cubicBezTo>
                    <a:pt x="780669" y="2559812"/>
                    <a:pt x="743712" y="2623185"/>
                    <a:pt x="706755" y="2681351"/>
                  </a:cubicBezTo>
                  <a:cubicBezTo>
                    <a:pt x="701421" y="2691892"/>
                    <a:pt x="701421" y="2691892"/>
                    <a:pt x="701421" y="2691892"/>
                  </a:cubicBezTo>
                  <a:cubicBezTo>
                    <a:pt x="706755" y="2697226"/>
                    <a:pt x="706755" y="2697226"/>
                    <a:pt x="706755" y="2697226"/>
                  </a:cubicBezTo>
                  <a:cubicBezTo>
                    <a:pt x="706755" y="2697226"/>
                    <a:pt x="712089" y="2702560"/>
                    <a:pt x="717296" y="2707767"/>
                  </a:cubicBezTo>
                  <a:cubicBezTo>
                    <a:pt x="722630" y="2707767"/>
                    <a:pt x="722630" y="2707767"/>
                    <a:pt x="722630" y="2707767"/>
                  </a:cubicBezTo>
                  <a:cubicBezTo>
                    <a:pt x="1271143" y="2707767"/>
                    <a:pt x="1819783" y="2707767"/>
                    <a:pt x="2373630" y="2707767"/>
                  </a:cubicBezTo>
                  <a:cubicBezTo>
                    <a:pt x="2373630" y="2697226"/>
                    <a:pt x="2373630" y="2697226"/>
                    <a:pt x="2373630" y="2697226"/>
                  </a:cubicBezTo>
                  <a:cubicBezTo>
                    <a:pt x="2363089" y="2697226"/>
                    <a:pt x="2363089" y="2697226"/>
                    <a:pt x="2363089" y="2697226"/>
                  </a:cubicBezTo>
                  <a:cubicBezTo>
                    <a:pt x="2363089" y="2797683"/>
                    <a:pt x="2363089" y="2892933"/>
                    <a:pt x="2363089" y="2993390"/>
                  </a:cubicBezTo>
                  <a:cubicBezTo>
                    <a:pt x="2373630" y="2993390"/>
                    <a:pt x="2373630" y="2993390"/>
                    <a:pt x="2373630" y="2993390"/>
                  </a:cubicBezTo>
                  <a:cubicBezTo>
                    <a:pt x="2373630" y="2982849"/>
                    <a:pt x="2373630" y="2982849"/>
                    <a:pt x="2373630" y="2982849"/>
                  </a:cubicBezTo>
                  <a:cubicBezTo>
                    <a:pt x="1682623" y="2982849"/>
                    <a:pt x="986409" y="2982849"/>
                    <a:pt x="290195" y="2982849"/>
                  </a:cubicBezTo>
                  <a:cubicBezTo>
                    <a:pt x="290195" y="2993390"/>
                    <a:pt x="290195" y="2993390"/>
                    <a:pt x="290195" y="2993390"/>
                  </a:cubicBezTo>
                  <a:cubicBezTo>
                    <a:pt x="300736" y="2998724"/>
                    <a:pt x="300736" y="2998724"/>
                    <a:pt x="300736" y="2998724"/>
                  </a:cubicBezTo>
                  <a:lnTo>
                    <a:pt x="290195" y="2993390"/>
                  </a:lnTo>
                  <a:close/>
                  <a:moveTo>
                    <a:pt x="4625848" y="2750185"/>
                  </a:moveTo>
                  <a:cubicBezTo>
                    <a:pt x="4631182" y="2760726"/>
                    <a:pt x="4631182" y="2760726"/>
                    <a:pt x="4631182" y="2760726"/>
                  </a:cubicBezTo>
                  <a:cubicBezTo>
                    <a:pt x="5005705" y="2559812"/>
                    <a:pt x="5374894" y="2358771"/>
                    <a:pt x="5749417" y="2163191"/>
                  </a:cubicBezTo>
                  <a:cubicBezTo>
                    <a:pt x="5759958" y="2157857"/>
                    <a:pt x="5759958" y="2157857"/>
                    <a:pt x="5759958" y="2157857"/>
                  </a:cubicBezTo>
                  <a:cubicBezTo>
                    <a:pt x="5754624" y="2147316"/>
                    <a:pt x="5754624" y="2147316"/>
                    <a:pt x="5754624" y="2147316"/>
                  </a:cubicBezTo>
                  <a:cubicBezTo>
                    <a:pt x="5701919" y="2046859"/>
                    <a:pt x="5649087" y="1951609"/>
                    <a:pt x="5596382" y="1851152"/>
                  </a:cubicBezTo>
                  <a:cubicBezTo>
                    <a:pt x="5591048" y="1840611"/>
                    <a:pt x="5591048" y="1840611"/>
                    <a:pt x="5591048" y="1840611"/>
                  </a:cubicBezTo>
                  <a:cubicBezTo>
                    <a:pt x="5580507" y="1851152"/>
                    <a:pt x="5580507" y="1851152"/>
                    <a:pt x="5580507" y="1851152"/>
                  </a:cubicBezTo>
                  <a:cubicBezTo>
                    <a:pt x="5422265" y="1999234"/>
                    <a:pt x="5274564" y="2141982"/>
                    <a:pt x="5116322" y="2295398"/>
                  </a:cubicBezTo>
                  <a:cubicBezTo>
                    <a:pt x="5121656" y="2305939"/>
                    <a:pt x="5121656" y="2305939"/>
                    <a:pt x="5121656" y="2305939"/>
                  </a:cubicBezTo>
                  <a:cubicBezTo>
                    <a:pt x="5132197" y="2300605"/>
                    <a:pt x="5132197" y="2300605"/>
                    <a:pt x="5132197" y="2300605"/>
                  </a:cubicBezTo>
                  <a:cubicBezTo>
                    <a:pt x="5079492" y="2178939"/>
                    <a:pt x="5031994" y="2062607"/>
                    <a:pt x="4984496" y="1946275"/>
                  </a:cubicBezTo>
                  <a:cubicBezTo>
                    <a:pt x="4979162" y="1940941"/>
                    <a:pt x="4979162" y="1940941"/>
                    <a:pt x="4979162" y="1940941"/>
                  </a:cubicBezTo>
                  <a:cubicBezTo>
                    <a:pt x="4968621" y="1940941"/>
                    <a:pt x="4968621" y="1940941"/>
                    <a:pt x="4968621" y="1940941"/>
                  </a:cubicBezTo>
                  <a:cubicBezTo>
                    <a:pt x="4783963" y="1977898"/>
                    <a:pt x="4599432" y="2009648"/>
                    <a:pt x="4409567" y="2041398"/>
                  </a:cubicBezTo>
                  <a:cubicBezTo>
                    <a:pt x="4399026" y="2046732"/>
                    <a:pt x="4399026" y="2046732"/>
                    <a:pt x="4399026" y="2046732"/>
                  </a:cubicBezTo>
                  <a:cubicBezTo>
                    <a:pt x="4404360" y="2057273"/>
                    <a:pt x="4404360" y="2057273"/>
                    <a:pt x="4404360" y="2057273"/>
                  </a:cubicBezTo>
                  <a:cubicBezTo>
                    <a:pt x="4472940" y="2289937"/>
                    <a:pt x="4541520" y="2517394"/>
                    <a:pt x="4615307" y="2755392"/>
                  </a:cubicBezTo>
                  <a:cubicBezTo>
                    <a:pt x="4620641" y="2765933"/>
                    <a:pt x="4620641" y="2765933"/>
                    <a:pt x="4620641" y="2765933"/>
                  </a:cubicBezTo>
                  <a:cubicBezTo>
                    <a:pt x="4631182" y="2760599"/>
                    <a:pt x="4631182" y="2760599"/>
                    <a:pt x="4631182" y="2760599"/>
                  </a:cubicBezTo>
                  <a:cubicBezTo>
                    <a:pt x="4625848" y="2750058"/>
                    <a:pt x="4625848" y="2750058"/>
                    <a:pt x="4625848" y="2750058"/>
                  </a:cubicBezTo>
                  <a:cubicBezTo>
                    <a:pt x="4636389" y="2750058"/>
                    <a:pt x="4636389" y="2750058"/>
                    <a:pt x="4636389" y="2750058"/>
                  </a:cubicBezTo>
                  <a:cubicBezTo>
                    <a:pt x="4562602" y="2512060"/>
                    <a:pt x="4494022" y="2284730"/>
                    <a:pt x="4420108" y="2051939"/>
                  </a:cubicBezTo>
                  <a:cubicBezTo>
                    <a:pt x="4409567" y="2051939"/>
                    <a:pt x="4409567" y="2051939"/>
                    <a:pt x="4409567" y="2051939"/>
                  </a:cubicBezTo>
                  <a:cubicBezTo>
                    <a:pt x="4414901" y="2062480"/>
                    <a:pt x="4414901" y="2062480"/>
                    <a:pt x="4414901" y="2062480"/>
                  </a:cubicBezTo>
                  <a:cubicBezTo>
                    <a:pt x="4604766" y="2030730"/>
                    <a:pt x="4789424" y="1993773"/>
                    <a:pt x="4973955" y="1962023"/>
                  </a:cubicBezTo>
                  <a:cubicBezTo>
                    <a:pt x="4973955" y="1951482"/>
                    <a:pt x="4973955" y="1951482"/>
                    <a:pt x="4973955" y="1951482"/>
                  </a:cubicBezTo>
                  <a:cubicBezTo>
                    <a:pt x="4963414" y="1956816"/>
                    <a:pt x="4963414" y="1956816"/>
                    <a:pt x="4963414" y="1956816"/>
                  </a:cubicBezTo>
                  <a:cubicBezTo>
                    <a:pt x="5010912" y="2073148"/>
                    <a:pt x="5058410" y="2189480"/>
                    <a:pt x="5111115" y="2305812"/>
                  </a:cubicBezTo>
                  <a:cubicBezTo>
                    <a:pt x="5116449" y="2321687"/>
                    <a:pt x="5116449" y="2321687"/>
                    <a:pt x="5116449" y="2321687"/>
                  </a:cubicBezTo>
                  <a:cubicBezTo>
                    <a:pt x="5126990" y="2311146"/>
                    <a:pt x="5126990" y="2311146"/>
                    <a:pt x="5126990" y="2311146"/>
                  </a:cubicBezTo>
                  <a:cubicBezTo>
                    <a:pt x="5285232" y="2157730"/>
                    <a:pt x="5438140" y="2014982"/>
                    <a:pt x="5596382" y="1861693"/>
                  </a:cubicBezTo>
                  <a:cubicBezTo>
                    <a:pt x="5585841" y="1856359"/>
                    <a:pt x="5585841" y="1856359"/>
                    <a:pt x="5585841" y="1856359"/>
                  </a:cubicBezTo>
                  <a:cubicBezTo>
                    <a:pt x="5580507" y="1861693"/>
                    <a:pt x="5580507" y="1861693"/>
                    <a:pt x="5580507" y="1861693"/>
                  </a:cubicBezTo>
                  <a:cubicBezTo>
                    <a:pt x="5633212" y="1962150"/>
                    <a:pt x="5680710" y="2057400"/>
                    <a:pt x="5733415" y="2157857"/>
                  </a:cubicBezTo>
                  <a:cubicBezTo>
                    <a:pt x="5743956" y="2152523"/>
                    <a:pt x="5743956" y="2152523"/>
                    <a:pt x="5743956" y="2152523"/>
                  </a:cubicBezTo>
                  <a:cubicBezTo>
                    <a:pt x="5738622" y="2141982"/>
                    <a:pt x="5738622" y="2141982"/>
                    <a:pt x="5738622" y="2141982"/>
                  </a:cubicBezTo>
                  <a:cubicBezTo>
                    <a:pt x="5364099" y="2342896"/>
                    <a:pt x="4994910" y="2538603"/>
                    <a:pt x="4620387" y="2744851"/>
                  </a:cubicBezTo>
                  <a:cubicBezTo>
                    <a:pt x="4625721" y="2750185"/>
                    <a:pt x="4625721" y="2750185"/>
                    <a:pt x="4625721" y="2750185"/>
                  </a:cubicBezTo>
                  <a:cubicBezTo>
                    <a:pt x="4636262" y="2750185"/>
                    <a:pt x="4636262" y="2750185"/>
                    <a:pt x="4636262" y="2750185"/>
                  </a:cubicBezTo>
                  <a:lnTo>
                    <a:pt x="4625721" y="2750185"/>
                  </a:lnTo>
                  <a:close/>
                  <a:moveTo>
                    <a:pt x="8544687" y="2914142"/>
                  </a:moveTo>
                  <a:cubicBezTo>
                    <a:pt x="8550021" y="2919476"/>
                    <a:pt x="8550021" y="2919476"/>
                    <a:pt x="8550021" y="2919476"/>
                  </a:cubicBezTo>
                  <a:cubicBezTo>
                    <a:pt x="8555355" y="2919476"/>
                    <a:pt x="8555355" y="2914142"/>
                    <a:pt x="8560562" y="2908935"/>
                  </a:cubicBezTo>
                  <a:cubicBezTo>
                    <a:pt x="8565769" y="2903728"/>
                    <a:pt x="8565896" y="2903601"/>
                    <a:pt x="8565896" y="2903601"/>
                  </a:cubicBezTo>
                  <a:cubicBezTo>
                    <a:pt x="8555355" y="2898267"/>
                    <a:pt x="8555355" y="2898267"/>
                    <a:pt x="8555355" y="2898267"/>
                  </a:cubicBezTo>
                  <a:cubicBezTo>
                    <a:pt x="8544814" y="2887726"/>
                    <a:pt x="8534273" y="2887726"/>
                    <a:pt x="8528939" y="2877058"/>
                  </a:cubicBezTo>
                  <a:cubicBezTo>
                    <a:pt x="8217789" y="2565019"/>
                    <a:pt x="7906512" y="2252980"/>
                    <a:pt x="7595362" y="1941068"/>
                  </a:cubicBezTo>
                  <a:cubicBezTo>
                    <a:pt x="7257796" y="1602613"/>
                    <a:pt x="6920230" y="1264158"/>
                    <a:pt x="6577330" y="925703"/>
                  </a:cubicBezTo>
                  <a:cubicBezTo>
                    <a:pt x="6571996" y="915162"/>
                    <a:pt x="6566789" y="909828"/>
                    <a:pt x="6556248" y="904494"/>
                  </a:cubicBezTo>
                  <a:cubicBezTo>
                    <a:pt x="6550914" y="899160"/>
                    <a:pt x="6540373" y="893953"/>
                    <a:pt x="6529832" y="888619"/>
                  </a:cubicBezTo>
                  <a:cubicBezTo>
                    <a:pt x="6424295" y="878078"/>
                    <a:pt x="6318885" y="867410"/>
                    <a:pt x="6208141" y="862203"/>
                  </a:cubicBezTo>
                  <a:cubicBezTo>
                    <a:pt x="6129020" y="856869"/>
                    <a:pt x="6055233" y="856869"/>
                    <a:pt x="5976112" y="851662"/>
                  </a:cubicBezTo>
                  <a:cubicBezTo>
                    <a:pt x="5928614" y="846328"/>
                    <a:pt x="5881116" y="846328"/>
                    <a:pt x="5823204" y="841121"/>
                  </a:cubicBezTo>
                  <a:cubicBezTo>
                    <a:pt x="5802122" y="841121"/>
                    <a:pt x="5802122" y="841121"/>
                    <a:pt x="5802122" y="841121"/>
                  </a:cubicBezTo>
                  <a:cubicBezTo>
                    <a:pt x="5812663" y="856996"/>
                    <a:pt x="5812663" y="856996"/>
                    <a:pt x="5812663" y="856996"/>
                  </a:cubicBezTo>
                  <a:cubicBezTo>
                    <a:pt x="5849620" y="904621"/>
                    <a:pt x="5881243" y="941578"/>
                    <a:pt x="5907659" y="978662"/>
                  </a:cubicBezTo>
                  <a:cubicBezTo>
                    <a:pt x="5912993" y="989203"/>
                    <a:pt x="5923534" y="999871"/>
                    <a:pt x="5934075" y="1005078"/>
                  </a:cubicBezTo>
                  <a:cubicBezTo>
                    <a:pt x="5944616" y="1010285"/>
                    <a:pt x="5955157" y="1010412"/>
                    <a:pt x="5965698" y="1010412"/>
                  </a:cubicBezTo>
                  <a:cubicBezTo>
                    <a:pt x="6134481" y="1015746"/>
                    <a:pt x="6298057" y="1020953"/>
                    <a:pt x="6461506" y="1026287"/>
                  </a:cubicBezTo>
                  <a:cubicBezTo>
                    <a:pt x="6477381" y="1026287"/>
                    <a:pt x="6498463" y="1036828"/>
                    <a:pt x="6509004" y="1047496"/>
                  </a:cubicBezTo>
                  <a:cubicBezTo>
                    <a:pt x="6714744" y="1248410"/>
                    <a:pt x="6925691" y="1454658"/>
                    <a:pt x="7131431" y="1660906"/>
                  </a:cubicBezTo>
                  <a:cubicBezTo>
                    <a:pt x="7500620" y="2020570"/>
                    <a:pt x="7869809" y="2385441"/>
                    <a:pt x="8239125" y="2744978"/>
                  </a:cubicBezTo>
                  <a:cubicBezTo>
                    <a:pt x="8244459" y="2755519"/>
                    <a:pt x="8249666" y="2760853"/>
                    <a:pt x="8260207" y="2776728"/>
                  </a:cubicBezTo>
                  <a:cubicBezTo>
                    <a:pt x="8270748" y="2771394"/>
                    <a:pt x="8270748" y="2771394"/>
                    <a:pt x="8270748" y="2771394"/>
                  </a:cubicBezTo>
                  <a:cubicBezTo>
                    <a:pt x="8270748" y="2760853"/>
                    <a:pt x="8270748" y="2760853"/>
                    <a:pt x="8270748" y="2760853"/>
                  </a:cubicBezTo>
                  <a:cubicBezTo>
                    <a:pt x="7933182" y="2766187"/>
                    <a:pt x="7611364" y="2771394"/>
                    <a:pt x="7284339" y="2771394"/>
                  </a:cubicBezTo>
                  <a:cubicBezTo>
                    <a:pt x="7263257" y="2771394"/>
                    <a:pt x="7263257" y="2771394"/>
                    <a:pt x="7263257" y="2771394"/>
                  </a:cubicBezTo>
                  <a:cubicBezTo>
                    <a:pt x="7273798" y="2787269"/>
                    <a:pt x="7273798" y="2787269"/>
                    <a:pt x="7273798" y="2787269"/>
                  </a:cubicBezTo>
                  <a:cubicBezTo>
                    <a:pt x="7305421" y="2829560"/>
                    <a:pt x="7331837" y="2861310"/>
                    <a:pt x="7352919" y="2893060"/>
                  </a:cubicBezTo>
                  <a:cubicBezTo>
                    <a:pt x="7358253" y="2908935"/>
                    <a:pt x="7368794" y="2914269"/>
                    <a:pt x="7384542" y="2919476"/>
                  </a:cubicBezTo>
                  <a:cubicBezTo>
                    <a:pt x="7395083" y="2924810"/>
                    <a:pt x="7405624" y="2930017"/>
                    <a:pt x="7421499" y="2930017"/>
                  </a:cubicBezTo>
                  <a:cubicBezTo>
                    <a:pt x="7695819" y="2924683"/>
                    <a:pt x="7964805" y="2924683"/>
                    <a:pt x="8238998" y="2924683"/>
                  </a:cubicBezTo>
                  <a:cubicBezTo>
                    <a:pt x="8328660" y="2924683"/>
                    <a:pt x="8418322" y="2924683"/>
                    <a:pt x="8513318" y="2924683"/>
                  </a:cubicBezTo>
                  <a:cubicBezTo>
                    <a:pt x="8523859" y="2924683"/>
                    <a:pt x="8534400" y="2924683"/>
                    <a:pt x="8544941" y="2924683"/>
                  </a:cubicBezTo>
                  <a:cubicBezTo>
                    <a:pt x="8550275" y="2924683"/>
                    <a:pt x="8550275" y="2924683"/>
                    <a:pt x="8550275" y="2924683"/>
                  </a:cubicBezTo>
                  <a:cubicBezTo>
                    <a:pt x="8550275" y="2919349"/>
                    <a:pt x="8550275" y="2919349"/>
                    <a:pt x="8550275" y="2919349"/>
                  </a:cubicBezTo>
                  <a:cubicBezTo>
                    <a:pt x="8544941" y="2914015"/>
                    <a:pt x="8544941" y="2914015"/>
                    <a:pt x="8544941" y="2914015"/>
                  </a:cubicBezTo>
                  <a:cubicBezTo>
                    <a:pt x="8544941" y="2903474"/>
                    <a:pt x="8544941" y="2903474"/>
                    <a:pt x="8544941" y="2903474"/>
                  </a:cubicBezTo>
                  <a:cubicBezTo>
                    <a:pt x="8534400" y="2903474"/>
                    <a:pt x="8523859" y="2903474"/>
                    <a:pt x="8513318" y="2903474"/>
                  </a:cubicBezTo>
                  <a:cubicBezTo>
                    <a:pt x="8418322" y="2903474"/>
                    <a:pt x="8328660" y="2903474"/>
                    <a:pt x="8238998" y="2903474"/>
                  </a:cubicBezTo>
                  <a:cubicBezTo>
                    <a:pt x="7964678" y="2903474"/>
                    <a:pt x="7695692" y="2903474"/>
                    <a:pt x="7421499" y="2908808"/>
                  </a:cubicBezTo>
                  <a:cubicBezTo>
                    <a:pt x="7405624" y="2908808"/>
                    <a:pt x="7400417" y="2903474"/>
                    <a:pt x="7389876" y="2903474"/>
                  </a:cubicBezTo>
                  <a:cubicBezTo>
                    <a:pt x="7384542" y="2898140"/>
                    <a:pt x="7379335" y="2892933"/>
                    <a:pt x="7368794" y="2882265"/>
                  </a:cubicBezTo>
                  <a:cubicBezTo>
                    <a:pt x="7347712" y="2845308"/>
                    <a:pt x="7321296" y="2813558"/>
                    <a:pt x="7289673" y="2776474"/>
                  </a:cubicBezTo>
                  <a:cubicBezTo>
                    <a:pt x="7284339" y="2781808"/>
                    <a:pt x="7284339" y="2781808"/>
                    <a:pt x="7284339" y="2781808"/>
                  </a:cubicBezTo>
                  <a:cubicBezTo>
                    <a:pt x="7284339" y="2792349"/>
                    <a:pt x="7284339" y="2792349"/>
                    <a:pt x="7284339" y="2792349"/>
                  </a:cubicBezTo>
                  <a:cubicBezTo>
                    <a:pt x="7611364" y="2792349"/>
                    <a:pt x="7938389" y="2787015"/>
                    <a:pt x="8270748" y="2781808"/>
                  </a:cubicBezTo>
                  <a:cubicBezTo>
                    <a:pt x="8291830" y="2781808"/>
                    <a:pt x="8291830" y="2781808"/>
                    <a:pt x="8291830" y="2781808"/>
                  </a:cubicBezTo>
                  <a:cubicBezTo>
                    <a:pt x="8275955" y="2765933"/>
                    <a:pt x="8275955" y="2765933"/>
                    <a:pt x="8275955" y="2765933"/>
                  </a:cubicBezTo>
                  <a:cubicBezTo>
                    <a:pt x="8265414" y="2750058"/>
                    <a:pt x="8260080" y="2739517"/>
                    <a:pt x="8249539" y="2734183"/>
                  </a:cubicBezTo>
                  <a:cubicBezTo>
                    <a:pt x="7885557" y="2369312"/>
                    <a:pt x="7516368" y="2004441"/>
                    <a:pt x="7147179" y="1644777"/>
                  </a:cubicBezTo>
                  <a:cubicBezTo>
                    <a:pt x="6936232" y="1438529"/>
                    <a:pt x="6730492" y="1232281"/>
                    <a:pt x="6524752" y="1031367"/>
                  </a:cubicBezTo>
                  <a:cubicBezTo>
                    <a:pt x="6508877" y="1015492"/>
                    <a:pt x="6482588" y="1004951"/>
                    <a:pt x="6461506" y="1004951"/>
                  </a:cubicBezTo>
                  <a:cubicBezTo>
                    <a:pt x="6298057" y="999617"/>
                    <a:pt x="6134481" y="994410"/>
                    <a:pt x="5971032" y="989076"/>
                  </a:cubicBezTo>
                  <a:cubicBezTo>
                    <a:pt x="5955157" y="989076"/>
                    <a:pt x="5949950" y="989076"/>
                    <a:pt x="5944616" y="983742"/>
                  </a:cubicBezTo>
                  <a:cubicBezTo>
                    <a:pt x="5934075" y="983742"/>
                    <a:pt x="5928741" y="978408"/>
                    <a:pt x="5923534" y="967867"/>
                  </a:cubicBezTo>
                  <a:cubicBezTo>
                    <a:pt x="5897118" y="930910"/>
                    <a:pt x="5865495" y="888492"/>
                    <a:pt x="5833872" y="846201"/>
                  </a:cubicBezTo>
                  <a:cubicBezTo>
                    <a:pt x="5823331" y="851535"/>
                    <a:pt x="5823331" y="851535"/>
                    <a:pt x="5823331" y="851535"/>
                  </a:cubicBezTo>
                  <a:cubicBezTo>
                    <a:pt x="5823331" y="862076"/>
                    <a:pt x="5823331" y="862076"/>
                    <a:pt x="5823331" y="862076"/>
                  </a:cubicBezTo>
                  <a:cubicBezTo>
                    <a:pt x="5876036" y="867410"/>
                    <a:pt x="5923534" y="867410"/>
                    <a:pt x="5976239" y="872617"/>
                  </a:cubicBezTo>
                  <a:cubicBezTo>
                    <a:pt x="6050026" y="877951"/>
                    <a:pt x="6129147" y="877951"/>
                    <a:pt x="6208268" y="883158"/>
                  </a:cubicBezTo>
                  <a:cubicBezTo>
                    <a:pt x="6313805" y="888492"/>
                    <a:pt x="6424549" y="899033"/>
                    <a:pt x="6529959" y="909574"/>
                  </a:cubicBezTo>
                  <a:cubicBezTo>
                    <a:pt x="6535293" y="914908"/>
                    <a:pt x="6540500" y="914908"/>
                    <a:pt x="6545834" y="920115"/>
                  </a:cubicBezTo>
                  <a:cubicBezTo>
                    <a:pt x="6551168" y="925322"/>
                    <a:pt x="6556375" y="930656"/>
                    <a:pt x="6566916" y="935990"/>
                  </a:cubicBezTo>
                  <a:cubicBezTo>
                    <a:pt x="6904482" y="1279779"/>
                    <a:pt x="7242048" y="1618234"/>
                    <a:pt x="7579614" y="1956689"/>
                  </a:cubicBezTo>
                  <a:cubicBezTo>
                    <a:pt x="7890764" y="2268728"/>
                    <a:pt x="8202041" y="2580767"/>
                    <a:pt x="8513191" y="2892679"/>
                  </a:cubicBezTo>
                  <a:cubicBezTo>
                    <a:pt x="8523732" y="2903220"/>
                    <a:pt x="8534273" y="2908554"/>
                    <a:pt x="8544814" y="2913888"/>
                  </a:cubicBezTo>
                  <a:cubicBezTo>
                    <a:pt x="8550148" y="2903347"/>
                    <a:pt x="8550148" y="2903347"/>
                    <a:pt x="8550148" y="2903347"/>
                  </a:cubicBezTo>
                  <a:cubicBezTo>
                    <a:pt x="8544814" y="2898013"/>
                    <a:pt x="8544814" y="2898013"/>
                    <a:pt x="8544814" y="2898013"/>
                  </a:cubicBezTo>
                  <a:cubicBezTo>
                    <a:pt x="8539480" y="2903347"/>
                    <a:pt x="8539480" y="2903347"/>
                    <a:pt x="8534273" y="2908554"/>
                  </a:cubicBezTo>
                  <a:cubicBezTo>
                    <a:pt x="8544814" y="2913888"/>
                    <a:pt x="8544814" y="2913888"/>
                    <a:pt x="8544814" y="2913888"/>
                  </a:cubicBezTo>
                  <a:cubicBezTo>
                    <a:pt x="8544814" y="2903347"/>
                    <a:pt x="8544814" y="2903347"/>
                    <a:pt x="8544814" y="2903347"/>
                  </a:cubicBezTo>
                  <a:lnTo>
                    <a:pt x="8544814" y="2913888"/>
                  </a:lnTo>
                  <a:close/>
                  <a:moveTo>
                    <a:pt x="2421001" y="2977388"/>
                  </a:moveTo>
                  <a:cubicBezTo>
                    <a:pt x="2426335" y="2987929"/>
                    <a:pt x="2426335" y="2987929"/>
                    <a:pt x="2426335" y="2987929"/>
                  </a:cubicBezTo>
                  <a:cubicBezTo>
                    <a:pt x="2442210" y="2982595"/>
                    <a:pt x="2447417" y="2982595"/>
                    <a:pt x="2457958" y="2977388"/>
                  </a:cubicBezTo>
                  <a:cubicBezTo>
                    <a:pt x="2843022" y="2797556"/>
                    <a:pt x="3228086" y="2623058"/>
                    <a:pt x="3613150" y="2448560"/>
                  </a:cubicBezTo>
                  <a:cubicBezTo>
                    <a:pt x="3623691" y="2443226"/>
                    <a:pt x="3629025" y="2438019"/>
                    <a:pt x="3634232" y="2432685"/>
                  </a:cubicBezTo>
                  <a:cubicBezTo>
                    <a:pt x="3639566" y="2422144"/>
                    <a:pt x="3639566" y="2416810"/>
                    <a:pt x="3639566" y="2406269"/>
                  </a:cubicBezTo>
                  <a:cubicBezTo>
                    <a:pt x="3639566" y="2406269"/>
                    <a:pt x="3639566" y="2400935"/>
                    <a:pt x="3639566" y="2395728"/>
                  </a:cubicBezTo>
                  <a:cubicBezTo>
                    <a:pt x="3629025" y="2321687"/>
                    <a:pt x="3618484" y="2242312"/>
                    <a:pt x="3602609" y="2168271"/>
                  </a:cubicBezTo>
                  <a:cubicBezTo>
                    <a:pt x="3602609" y="2157730"/>
                    <a:pt x="3597275" y="2152396"/>
                    <a:pt x="3592068" y="2147062"/>
                  </a:cubicBezTo>
                  <a:cubicBezTo>
                    <a:pt x="3586734" y="2136521"/>
                    <a:pt x="3581527" y="2131187"/>
                    <a:pt x="3576193" y="2131187"/>
                  </a:cubicBezTo>
                  <a:cubicBezTo>
                    <a:pt x="3444367" y="2062480"/>
                    <a:pt x="3312414" y="1998980"/>
                    <a:pt x="3180588" y="1935480"/>
                  </a:cubicBezTo>
                  <a:cubicBezTo>
                    <a:pt x="3170047" y="1930146"/>
                    <a:pt x="3159506" y="1924939"/>
                    <a:pt x="3148965" y="1924939"/>
                  </a:cubicBezTo>
                  <a:cubicBezTo>
                    <a:pt x="3148965" y="1924939"/>
                    <a:pt x="3143631" y="1924939"/>
                    <a:pt x="3143631" y="1924939"/>
                  </a:cubicBezTo>
                  <a:cubicBezTo>
                    <a:pt x="3138297" y="1930273"/>
                    <a:pt x="3138297" y="1930273"/>
                    <a:pt x="3133090" y="1930273"/>
                  </a:cubicBezTo>
                  <a:cubicBezTo>
                    <a:pt x="3122549" y="1946148"/>
                    <a:pt x="3117215" y="1962023"/>
                    <a:pt x="3117215" y="1977898"/>
                  </a:cubicBezTo>
                  <a:cubicBezTo>
                    <a:pt x="3127756" y="1977898"/>
                    <a:pt x="3127756" y="1977898"/>
                    <a:pt x="3127756" y="1977898"/>
                  </a:cubicBezTo>
                  <a:cubicBezTo>
                    <a:pt x="3117215" y="1977898"/>
                    <a:pt x="3117215" y="1977898"/>
                    <a:pt x="3117215" y="1977898"/>
                  </a:cubicBezTo>
                  <a:cubicBezTo>
                    <a:pt x="3122549" y="2083689"/>
                    <a:pt x="3133090" y="2189480"/>
                    <a:pt x="3143631" y="2295144"/>
                  </a:cubicBezTo>
                  <a:cubicBezTo>
                    <a:pt x="3143631" y="2300478"/>
                    <a:pt x="3143631" y="2300478"/>
                    <a:pt x="3143631" y="2305685"/>
                  </a:cubicBezTo>
                  <a:cubicBezTo>
                    <a:pt x="3143631" y="2310892"/>
                    <a:pt x="3143631" y="2316226"/>
                    <a:pt x="3138297" y="2321560"/>
                  </a:cubicBezTo>
                  <a:cubicBezTo>
                    <a:pt x="3138297" y="2326894"/>
                    <a:pt x="3132963" y="2332101"/>
                    <a:pt x="3122422" y="2337435"/>
                  </a:cubicBezTo>
                  <a:cubicBezTo>
                    <a:pt x="3016885" y="2385060"/>
                    <a:pt x="2911475" y="2437892"/>
                    <a:pt x="2805938" y="2490851"/>
                  </a:cubicBezTo>
                  <a:cubicBezTo>
                    <a:pt x="2790063" y="2496185"/>
                    <a:pt x="2779522" y="2501392"/>
                    <a:pt x="2768981" y="2517267"/>
                  </a:cubicBezTo>
                  <a:cubicBezTo>
                    <a:pt x="2684526" y="2612517"/>
                    <a:pt x="2584323" y="2660015"/>
                    <a:pt x="2457831" y="2665349"/>
                  </a:cubicBezTo>
                  <a:cubicBezTo>
                    <a:pt x="2452497" y="2665349"/>
                    <a:pt x="2441956" y="2665349"/>
                    <a:pt x="2431415" y="2670683"/>
                  </a:cubicBezTo>
                  <a:cubicBezTo>
                    <a:pt x="2426081" y="2676017"/>
                    <a:pt x="2420874" y="2681224"/>
                    <a:pt x="2415540" y="2686558"/>
                  </a:cubicBezTo>
                  <a:cubicBezTo>
                    <a:pt x="2415540" y="2691892"/>
                    <a:pt x="2410206" y="2697099"/>
                    <a:pt x="2410206" y="2707767"/>
                  </a:cubicBezTo>
                  <a:cubicBezTo>
                    <a:pt x="2410206" y="2750058"/>
                    <a:pt x="2410206" y="2797683"/>
                    <a:pt x="2410206" y="2839974"/>
                  </a:cubicBezTo>
                  <a:cubicBezTo>
                    <a:pt x="2410206" y="2887599"/>
                    <a:pt x="2410206" y="2929890"/>
                    <a:pt x="2410206" y="2977515"/>
                  </a:cubicBezTo>
                  <a:cubicBezTo>
                    <a:pt x="2410206" y="2993390"/>
                    <a:pt x="2410206" y="2993390"/>
                    <a:pt x="2410206" y="2993390"/>
                  </a:cubicBezTo>
                  <a:cubicBezTo>
                    <a:pt x="2426081" y="2988056"/>
                    <a:pt x="2426081" y="2988056"/>
                    <a:pt x="2426081" y="2988056"/>
                  </a:cubicBezTo>
                  <a:cubicBezTo>
                    <a:pt x="2420747" y="2977515"/>
                    <a:pt x="2420747" y="2977515"/>
                    <a:pt x="2420747" y="2977515"/>
                  </a:cubicBezTo>
                  <a:cubicBezTo>
                    <a:pt x="2431288" y="2977515"/>
                    <a:pt x="2431288" y="2977515"/>
                    <a:pt x="2431288" y="2977515"/>
                  </a:cubicBezTo>
                  <a:cubicBezTo>
                    <a:pt x="2431288" y="2929890"/>
                    <a:pt x="2431288" y="2887599"/>
                    <a:pt x="2431288" y="2839974"/>
                  </a:cubicBezTo>
                  <a:cubicBezTo>
                    <a:pt x="2431288" y="2797683"/>
                    <a:pt x="2431288" y="2750058"/>
                    <a:pt x="2431288" y="2707767"/>
                  </a:cubicBezTo>
                  <a:cubicBezTo>
                    <a:pt x="2431288" y="2702433"/>
                    <a:pt x="2436622" y="2697226"/>
                    <a:pt x="2436622" y="2697226"/>
                  </a:cubicBezTo>
                  <a:cubicBezTo>
                    <a:pt x="2436622" y="2691892"/>
                    <a:pt x="2441956" y="2691892"/>
                    <a:pt x="2441956" y="2686685"/>
                  </a:cubicBezTo>
                  <a:cubicBezTo>
                    <a:pt x="2447290" y="2686685"/>
                    <a:pt x="2452497" y="2686685"/>
                    <a:pt x="2457831" y="2686685"/>
                  </a:cubicBezTo>
                  <a:cubicBezTo>
                    <a:pt x="2589657" y="2681351"/>
                    <a:pt x="2700401" y="2628519"/>
                    <a:pt x="2784856" y="2528062"/>
                  </a:cubicBezTo>
                  <a:cubicBezTo>
                    <a:pt x="2790190" y="2522728"/>
                    <a:pt x="2800731" y="2517521"/>
                    <a:pt x="2811272" y="2506853"/>
                  </a:cubicBezTo>
                  <a:cubicBezTo>
                    <a:pt x="2916809" y="2459228"/>
                    <a:pt x="3022219" y="2406396"/>
                    <a:pt x="3127756" y="2353437"/>
                  </a:cubicBezTo>
                  <a:cubicBezTo>
                    <a:pt x="3143631" y="2348103"/>
                    <a:pt x="3148838" y="2342896"/>
                    <a:pt x="3159379" y="2337562"/>
                  </a:cubicBezTo>
                  <a:cubicBezTo>
                    <a:pt x="3164713" y="2327021"/>
                    <a:pt x="3164713" y="2316353"/>
                    <a:pt x="3164713" y="2305812"/>
                  </a:cubicBezTo>
                  <a:cubicBezTo>
                    <a:pt x="3164713" y="2300478"/>
                    <a:pt x="3164713" y="2295271"/>
                    <a:pt x="3164713" y="2295271"/>
                  </a:cubicBezTo>
                  <a:cubicBezTo>
                    <a:pt x="3154172" y="2189480"/>
                    <a:pt x="3143631" y="2083689"/>
                    <a:pt x="3138297" y="1978025"/>
                  </a:cubicBezTo>
                  <a:cubicBezTo>
                    <a:pt x="3138297" y="1967484"/>
                    <a:pt x="3143631" y="1951609"/>
                    <a:pt x="3148838" y="1946275"/>
                  </a:cubicBezTo>
                  <a:cubicBezTo>
                    <a:pt x="3143504" y="1940941"/>
                    <a:pt x="3143504" y="1940941"/>
                    <a:pt x="3143504" y="1940941"/>
                  </a:cubicBezTo>
                  <a:cubicBezTo>
                    <a:pt x="3148838" y="1946275"/>
                    <a:pt x="3148838" y="1946275"/>
                    <a:pt x="3148838" y="1946275"/>
                  </a:cubicBezTo>
                  <a:cubicBezTo>
                    <a:pt x="3143504" y="1940941"/>
                    <a:pt x="3143504" y="1940941"/>
                    <a:pt x="3143504" y="1940941"/>
                  </a:cubicBezTo>
                  <a:cubicBezTo>
                    <a:pt x="3148838" y="1946275"/>
                    <a:pt x="3148838" y="1946275"/>
                    <a:pt x="3148838" y="1946275"/>
                  </a:cubicBezTo>
                  <a:cubicBezTo>
                    <a:pt x="3154172" y="1946275"/>
                    <a:pt x="3164713" y="1951609"/>
                    <a:pt x="3169920" y="1951609"/>
                  </a:cubicBezTo>
                  <a:cubicBezTo>
                    <a:pt x="3301746" y="2015109"/>
                    <a:pt x="3433699" y="2083816"/>
                    <a:pt x="3565525" y="2147316"/>
                  </a:cubicBezTo>
                  <a:cubicBezTo>
                    <a:pt x="3565525" y="2152650"/>
                    <a:pt x="3570859" y="2152650"/>
                    <a:pt x="3576066" y="2157857"/>
                  </a:cubicBezTo>
                  <a:cubicBezTo>
                    <a:pt x="3581273" y="2163064"/>
                    <a:pt x="3581400" y="2168398"/>
                    <a:pt x="3581400" y="2173732"/>
                  </a:cubicBezTo>
                  <a:cubicBezTo>
                    <a:pt x="3597275" y="2247773"/>
                    <a:pt x="3607816" y="2321814"/>
                    <a:pt x="3618357" y="2401189"/>
                  </a:cubicBezTo>
                  <a:cubicBezTo>
                    <a:pt x="3618357" y="2401189"/>
                    <a:pt x="3618357" y="2406523"/>
                    <a:pt x="3618357" y="2406523"/>
                  </a:cubicBezTo>
                  <a:cubicBezTo>
                    <a:pt x="3618357" y="2411857"/>
                    <a:pt x="3618357" y="2417064"/>
                    <a:pt x="3618357" y="2417064"/>
                  </a:cubicBezTo>
                  <a:cubicBezTo>
                    <a:pt x="3618357" y="2422398"/>
                    <a:pt x="3613023" y="2422398"/>
                    <a:pt x="3607816" y="2427605"/>
                  </a:cubicBezTo>
                  <a:cubicBezTo>
                    <a:pt x="3217545" y="2602103"/>
                    <a:pt x="2832481" y="2781935"/>
                    <a:pt x="2447417" y="2956433"/>
                  </a:cubicBezTo>
                  <a:cubicBezTo>
                    <a:pt x="2442083" y="2961767"/>
                    <a:pt x="2431542" y="2961767"/>
                    <a:pt x="2421001" y="2966974"/>
                  </a:cubicBezTo>
                  <a:cubicBezTo>
                    <a:pt x="2421001" y="2977515"/>
                    <a:pt x="2421001" y="2977515"/>
                    <a:pt x="2421001" y="2977515"/>
                  </a:cubicBezTo>
                  <a:cubicBezTo>
                    <a:pt x="2431542" y="2977515"/>
                    <a:pt x="2431542" y="2977515"/>
                    <a:pt x="2431542" y="2977515"/>
                  </a:cubicBezTo>
                  <a:lnTo>
                    <a:pt x="2421001" y="2977515"/>
                  </a:lnTo>
                  <a:close/>
                  <a:moveTo>
                    <a:pt x="5100574" y="935990"/>
                  </a:moveTo>
                  <a:cubicBezTo>
                    <a:pt x="5095240" y="930656"/>
                    <a:pt x="5095240" y="930656"/>
                    <a:pt x="5095240" y="930656"/>
                  </a:cubicBezTo>
                  <a:cubicBezTo>
                    <a:pt x="4984496" y="1099820"/>
                    <a:pt x="4884293" y="1263777"/>
                    <a:pt x="4784090" y="1422527"/>
                  </a:cubicBezTo>
                  <a:cubicBezTo>
                    <a:pt x="4778756" y="1433068"/>
                    <a:pt x="4778756" y="1438402"/>
                    <a:pt x="4778756" y="1448943"/>
                  </a:cubicBezTo>
                  <a:cubicBezTo>
                    <a:pt x="4778756" y="1454277"/>
                    <a:pt x="4778756" y="1464818"/>
                    <a:pt x="4778756" y="1470152"/>
                  </a:cubicBezTo>
                  <a:cubicBezTo>
                    <a:pt x="4842002" y="1618234"/>
                    <a:pt x="4905375" y="1760982"/>
                    <a:pt x="4963414" y="1909064"/>
                  </a:cubicBezTo>
                  <a:cubicBezTo>
                    <a:pt x="4968748" y="1914398"/>
                    <a:pt x="4973955" y="1924939"/>
                    <a:pt x="4979289" y="1930273"/>
                  </a:cubicBezTo>
                  <a:cubicBezTo>
                    <a:pt x="4984623" y="1935607"/>
                    <a:pt x="4995164" y="1935607"/>
                    <a:pt x="5000371" y="1935607"/>
                  </a:cubicBezTo>
                  <a:cubicBezTo>
                    <a:pt x="5005578" y="1935607"/>
                    <a:pt x="5010912" y="1935607"/>
                    <a:pt x="5016246" y="1935607"/>
                  </a:cubicBezTo>
                  <a:cubicBezTo>
                    <a:pt x="5111242" y="1914398"/>
                    <a:pt x="5211445" y="1898650"/>
                    <a:pt x="5306314" y="1882775"/>
                  </a:cubicBezTo>
                  <a:cubicBezTo>
                    <a:pt x="5395976" y="1866900"/>
                    <a:pt x="5480431" y="1851025"/>
                    <a:pt x="5575300" y="1835150"/>
                  </a:cubicBezTo>
                  <a:cubicBezTo>
                    <a:pt x="5585841" y="1829816"/>
                    <a:pt x="5585841" y="1829816"/>
                    <a:pt x="5585841" y="1829816"/>
                  </a:cubicBezTo>
                  <a:cubicBezTo>
                    <a:pt x="5580507" y="1819275"/>
                    <a:pt x="5580507" y="1819275"/>
                    <a:pt x="5580507" y="1819275"/>
                  </a:cubicBezTo>
                  <a:cubicBezTo>
                    <a:pt x="5422265" y="1523111"/>
                    <a:pt x="5269357" y="1232281"/>
                    <a:pt x="5111115" y="936117"/>
                  </a:cubicBezTo>
                  <a:cubicBezTo>
                    <a:pt x="5100574" y="914908"/>
                    <a:pt x="5100574" y="914908"/>
                    <a:pt x="5100574" y="914908"/>
                  </a:cubicBezTo>
                  <a:cubicBezTo>
                    <a:pt x="5095240" y="930783"/>
                    <a:pt x="5095240" y="930783"/>
                    <a:pt x="5095240" y="930783"/>
                  </a:cubicBezTo>
                  <a:cubicBezTo>
                    <a:pt x="5100574" y="936117"/>
                    <a:pt x="5100574" y="936117"/>
                    <a:pt x="5100574" y="936117"/>
                  </a:cubicBezTo>
                  <a:cubicBezTo>
                    <a:pt x="5090033" y="941451"/>
                    <a:pt x="5090033" y="941451"/>
                    <a:pt x="5090033" y="941451"/>
                  </a:cubicBezTo>
                  <a:cubicBezTo>
                    <a:pt x="5248275" y="1242822"/>
                    <a:pt x="5406517" y="1533779"/>
                    <a:pt x="5559425" y="1829943"/>
                  </a:cubicBezTo>
                  <a:cubicBezTo>
                    <a:pt x="5569966" y="1824609"/>
                    <a:pt x="5569966" y="1824609"/>
                    <a:pt x="5569966" y="1824609"/>
                  </a:cubicBezTo>
                  <a:cubicBezTo>
                    <a:pt x="5569966" y="1814068"/>
                    <a:pt x="5569966" y="1814068"/>
                    <a:pt x="5569966" y="1814068"/>
                  </a:cubicBezTo>
                  <a:cubicBezTo>
                    <a:pt x="5480304" y="1829943"/>
                    <a:pt x="5390642" y="1845818"/>
                    <a:pt x="5300980" y="1861693"/>
                  </a:cubicBezTo>
                  <a:cubicBezTo>
                    <a:pt x="5205984" y="1877568"/>
                    <a:pt x="5111115" y="1893443"/>
                    <a:pt x="5010912" y="1914525"/>
                  </a:cubicBezTo>
                  <a:cubicBezTo>
                    <a:pt x="5010912" y="1914525"/>
                    <a:pt x="5005578" y="1914525"/>
                    <a:pt x="5000371" y="1914525"/>
                  </a:cubicBezTo>
                  <a:cubicBezTo>
                    <a:pt x="4995164" y="1914525"/>
                    <a:pt x="4995037" y="1914525"/>
                    <a:pt x="4989830" y="1914525"/>
                  </a:cubicBezTo>
                  <a:cubicBezTo>
                    <a:pt x="4989830" y="1909191"/>
                    <a:pt x="4984496" y="1909191"/>
                    <a:pt x="4984496" y="1898650"/>
                  </a:cubicBezTo>
                  <a:cubicBezTo>
                    <a:pt x="4921250" y="1755902"/>
                    <a:pt x="4863211" y="1607820"/>
                    <a:pt x="4799838" y="1459738"/>
                  </a:cubicBezTo>
                  <a:cubicBezTo>
                    <a:pt x="4799838" y="1459738"/>
                    <a:pt x="4799838" y="1454404"/>
                    <a:pt x="4799838" y="1449197"/>
                  </a:cubicBezTo>
                  <a:cubicBezTo>
                    <a:pt x="4799838" y="1443990"/>
                    <a:pt x="4799838" y="1438656"/>
                    <a:pt x="4799838" y="1433322"/>
                  </a:cubicBezTo>
                  <a:cubicBezTo>
                    <a:pt x="4900041" y="1274699"/>
                    <a:pt x="5005578" y="1110742"/>
                    <a:pt x="5110988" y="946785"/>
                  </a:cubicBezTo>
                  <a:cubicBezTo>
                    <a:pt x="5100447" y="936244"/>
                    <a:pt x="5100447" y="936244"/>
                    <a:pt x="5100447" y="936244"/>
                  </a:cubicBezTo>
                  <a:cubicBezTo>
                    <a:pt x="5089906" y="941578"/>
                    <a:pt x="5089906" y="941578"/>
                    <a:pt x="5089906" y="941578"/>
                  </a:cubicBezTo>
                  <a:lnTo>
                    <a:pt x="5100447" y="936244"/>
                  </a:lnTo>
                  <a:close/>
                  <a:moveTo>
                    <a:pt x="2030730" y="2675890"/>
                  </a:moveTo>
                  <a:cubicBezTo>
                    <a:pt x="2041271" y="2681224"/>
                    <a:pt x="2041271" y="2681224"/>
                    <a:pt x="2041271" y="2681224"/>
                  </a:cubicBezTo>
                  <a:cubicBezTo>
                    <a:pt x="2046605" y="2675890"/>
                    <a:pt x="2046605" y="2675890"/>
                    <a:pt x="2046605" y="2670683"/>
                  </a:cubicBezTo>
                  <a:cubicBezTo>
                    <a:pt x="2046605" y="2665476"/>
                    <a:pt x="2046605" y="2665349"/>
                    <a:pt x="2046605" y="2665349"/>
                  </a:cubicBezTo>
                  <a:cubicBezTo>
                    <a:pt x="2041271" y="2665349"/>
                    <a:pt x="2041271" y="2665349"/>
                    <a:pt x="2041271" y="2665349"/>
                  </a:cubicBezTo>
                  <a:cubicBezTo>
                    <a:pt x="2046605" y="2665349"/>
                    <a:pt x="2046605" y="2665349"/>
                    <a:pt x="2046605" y="2665349"/>
                  </a:cubicBezTo>
                  <a:cubicBezTo>
                    <a:pt x="2041271" y="2665349"/>
                    <a:pt x="2041271" y="2665349"/>
                    <a:pt x="2041271" y="2665349"/>
                  </a:cubicBezTo>
                  <a:cubicBezTo>
                    <a:pt x="2046605" y="2665349"/>
                    <a:pt x="2046605" y="2665349"/>
                    <a:pt x="2046605" y="2665349"/>
                  </a:cubicBezTo>
                  <a:cubicBezTo>
                    <a:pt x="2025523" y="2453767"/>
                    <a:pt x="2004441" y="2247519"/>
                    <a:pt x="1983359" y="2036064"/>
                  </a:cubicBezTo>
                  <a:cubicBezTo>
                    <a:pt x="1983359" y="2025523"/>
                    <a:pt x="1978025" y="2009648"/>
                    <a:pt x="1972818" y="1999107"/>
                  </a:cubicBezTo>
                  <a:cubicBezTo>
                    <a:pt x="1914779" y="1940941"/>
                    <a:pt x="1851533" y="1882775"/>
                    <a:pt x="1793494" y="1819275"/>
                  </a:cubicBezTo>
                  <a:cubicBezTo>
                    <a:pt x="1788160" y="1813941"/>
                    <a:pt x="1788160" y="1813941"/>
                    <a:pt x="1788160" y="1813941"/>
                  </a:cubicBezTo>
                  <a:cubicBezTo>
                    <a:pt x="1777619" y="1819275"/>
                    <a:pt x="1777619" y="1819275"/>
                    <a:pt x="1777619" y="1819275"/>
                  </a:cubicBezTo>
                  <a:cubicBezTo>
                    <a:pt x="1703832" y="1882775"/>
                    <a:pt x="1624711" y="1940941"/>
                    <a:pt x="1550797" y="2004314"/>
                  </a:cubicBezTo>
                  <a:cubicBezTo>
                    <a:pt x="1545463" y="2009648"/>
                    <a:pt x="1540256" y="2014855"/>
                    <a:pt x="1540256" y="2020189"/>
                  </a:cubicBezTo>
                  <a:cubicBezTo>
                    <a:pt x="1540256" y="2030730"/>
                    <a:pt x="1534922" y="2036064"/>
                    <a:pt x="1534922" y="2041398"/>
                  </a:cubicBezTo>
                  <a:cubicBezTo>
                    <a:pt x="1524381" y="2194814"/>
                    <a:pt x="1513840" y="2342769"/>
                    <a:pt x="1503299" y="2490851"/>
                  </a:cubicBezTo>
                  <a:cubicBezTo>
                    <a:pt x="1503299" y="2554351"/>
                    <a:pt x="1497965" y="2612517"/>
                    <a:pt x="1492758" y="2675890"/>
                  </a:cubicBezTo>
                  <a:cubicBezTo>
                    <a:pt x="1492758" y="2686431"/>
                    <a:pt x="1492758" y="2686431"/>
                    <a:pt x="1492758" y="2686431"/>
                  </a:cubicBezTo>
                  <a:cubicBezTo>
                    <a:pt x="1503299" y="2686431"/>
                    <a:pt x="1503299" y="2686431"/>
                    <a:pt x="1503299" y="2686431"/>
                  </a:cubicBezTo>
                  <a:cubicBezTo>
                    <a:pt x="1682623" y="2686431"/>
                    <a:pt x="1856740" y="2686431"/>
                    <a:pt x="2030730" y="2686431"/>
                  </a:cubicBezTo>
                  <a:cubicBezTo>
                    <a:pt x="2041271" y="2686431"/>
                    <a:pt x="2041271" y="2686431"/>
                    <a:pt x="2041271" y="2686431"/>
                  </a:cubicBezTo>
                  <a:cubicBezTo>
                    <a:pt x="2041271" y="2681097"/>
                    <a:pt x="2041271" y="2681097"/>
                    <a:pt x="2041271" y="2681097"/>
                  </a:cubicBezTo>
                  <a:cubicBezTo>
                    <a:pt x="2030730" y="2675763"/>
                    <a:pt x="2030730" y="2675763"/>
                    <a:pt x="2030730" y="2675763"/>
                  </a:cubicBezTo>
                  <a:cubicBezTo>
                    <a:pt x="2030730" y="2665222"/>
                    <a:pt x="2030730" y="2665222"/>
                    <a:pt x="2030730" y="2665222"/>
                  </a:cubicBezTo>
                  <a:cubicBezTo>
                    <a:pt x="1856613" y="2665222"/>
                    <a:pt x="1682623" y="2665222"/>
                    <a:pt x="1503299" y="2665222"/>
                  </a:cubicBezTo>
                  <a:cubicBezTo>
                    <a:pt x="1503299" y="2675763"/>
                    <a:pt x="1503299" y="2675763"/>
                    <a:pt x="1503299" y="2675763"/>
                  </a:cubicBezTo>
                  <a:cubicBezTo>
                    <a:pt x="1513840" y="2681097"/>
                    <a:pt x="1513840" y="2681097"/>
                    <a:pt x="1513840" y="2681097"/>
                  </a:cubicBezTo>
                  <a:cubicBezTo>
                    <a:pt x="1519174" y="2612390"/>
                    <a:pt x="1524381" y="2554224"/>
                    <a:pt x="1524381" y="2490724"/>
                  </a:cubicBezTo>
                  <a:cubicBezTo>
                    <a:pt x="1534922" y="2342642"/>
                    <a:pt x="1545463" y="2194560"/>
                    <a:pt x="1556004" y="2046478"/>
                  </a:cubicBezTo>
                  <a:cubicBezTo>
                    <a:pt x="1556004" y="2041144"/>
                    <a:pt x="1561338" y="2030603"/>
                    <a:pt x="1561338" y="2030603"/>
                  </a:cubicBezTo>
                  <a:cubicBezTo>
                    <a:pt x="1561338" y="2025269"/>
                    <a:pt x="1566672" y="2020062"/>
                    <a:pt x="1566672" y="2020062"/>
                  </a:cubicBezTo>
                  <a:cubicBezTo>
                    <a:pt x="1640459" y="1956562"/>
                    <a:pt x="1714373" y="1898396"/>
                    <a:pt x="1793494" y="1835023"/>
                  </a:cubicBezTo>
                  <a:cubicBezTo>
                    <a:pt x="1788160" y="1829689"/>
                    <a:pt x="1788160" y="1829689"/>
                    <a:pt x="1788160" y="1829689"/>
                  </a:cubicBezTo>
                  <a:cubicBezTo>
                    <a:pt x="1777619" y="1835023"/>
                    <a:pt x="1777619" y="1835023"/>
                    <a:pt x="1777619" y="1835023"/>
                  </a:cubicBezTo>
                  <a:cubicBezTo>
                    <a:pt x="1840865" y="1898523"/>
                    <a:pt x="1898904" y="1956689"/>
                    <a:pt x="1956943" y="2014855"/>
                  </a:cubicBezTo>
                  <a:cubicBezTo>
                    <a:pt x="1956943" y="2020189"/>
                    <a:pt x="1962277" y="2030730"/>
                    <a:pt x="1962277" y="2036064"/>
                  </a:cubicBezTo>
                  <a:cubicBezTo>
                    <a:pt x="1983359" y="2247646"/>
                    <a:pt x="2004441" y="2459101"/>
                    <a:pt x="2025523" y="2670683"/>
                  </a:cubicBezTo>
                  <a:cubicBezTo>
                    <a:pt x="2036064" y="2665349"/>
                    <a:pt x="2036064" y="2665349"/>
                    <a:pt x="2036064" y="2665349"/>
                  </a:cubicBezTo>
                  <a:cubicBezTo>
                    <a:pt x="2025523" y="2665349"/>
                    <a:pt x="2025523" y="2665349"/>
                    <a:pt x="2025523" y="2665349"/>
                  </a:cubicBezTo>
                  <a:cubicBezTo>
                    <a:pt x="2025523" y="2670683"/>
                    <a:pt x="2025523" y="2670683"/>
                    <a:pt x="2025523" y="2670683"/>
                  </a:cubicBezTo>
                  <a:cubicBezTo>
                    <a:pt x="2030857" y="2670683"/>
                    <a:pt x="2030857" y="2670683"/>
                    <a:pt x="2030857" y="2670683"/>
                  </a:cubicBezTo>
                  <a:cubicBezTo>
                    <a:pt x="2025523" y="2665349"/>
                    <a:pt x="2025523" y="2665349"/>
                    <a:pt x="2025523" y="2665349"/>
                  </a:cubicBezTo>
                  <a:cubicBezTo>
                    <a:pt x="2025523" y="2670683"/>
                    <a:pt x="2025523" y="2670683"/>
                    <a:pt x="2025523" y="2670683"/>
                  </a:cubicBezTo>
                  <a:cubicBezTo>
                    <a:pt x="2030857" y="2670683"/>
                    <a:pt x="2030857" y="2670683"/>
                    <a:pt x="2030857" y="2670683"/>
                  </a:cubicBezTo>
                  <a:cubicBezTo>
                    <a:pt x="2025523" y="2665349"/>
                    <a:pt x="2025523" y="2665349"/>
                    <a:pt x="2025523" y="2665349"/>
                  </a:cubicBezTo>
                  <a:cubicBezTo>
                    <a:pt x="2025523" y="2665349"/>
                    <a:pt x="2025523" y="2670683"/>
                    <a:pt x="2020189" y="2675890"/>
                  </a:cubicBezTo>
                  <a:cubicBezTo>
                    <a:pt x="2030730" y="2675890"/>
                    <a:pt x="2030730" y="2675890"/>
                    <a:pt x="2030730" y="2675890"/>
                  </a:cubicBezTo>
                  <a:cubicBezTo>
                    <a:pt x="2030730" y="2665349"/>
                    <a:pt x="2030730" y="2665349"/>
                    <a:pt x="2030730" y="2665349"/>
                  </a:cubicBezTo>
                  <a:lnTo>
                    <a:pt x="2030730" y="2675890"/>
                  </a:lnTo>
                  <a:close/>
                  <a:moveTo>
                    <a:pt x="3001264" y="914908"/>
                  </a:moveTo>
                  <a:cubicBezTo>
                    <a:pt x="2995930" y="904367"/>
                    <a:pt x="2995930" y="904367"/>
                    <a:pt x="2995930" y="904367"/>
                  </a:cubicBezTo>
                  <a:cubicBezTo>
                    <a:pt x="2980055" y="920242"/>
                    <a:pt x="2969514" y="925576"/>
                    <a:pt x="2964307" y="930783"/>
                  </a:cubicBezTo>
                  <a:cubicBezTo>
                    <a:pt x="2811399" y="1057656"/>
                    <a:pt x="2663698" y="1189863"/>
                    <a:pt x="2505456" y="1306195"/>
                  </a:cubicBezTo>
                  <a:cubicBezTo>
                    <a:pt x="2473833" y="1332611"/>
                    <a:pt x="2452751" y="1359027"/>
                    <a:pt x="2431669" y="1385570"/>
                  </a:cubicBezTo>
                  <a:cubicBezTo>
                    <a:pt x="2415794" y="1411986"/>
                    <a:pt x="2410587" y="1443736"/>
                    <a:pt x="2410587" y="1480820"/>
                  </a:cubicBezTo>
                  <a:cubicBezTo>
                    <a:pt x="2410587" y="1496695"/>
                    <a:pt x="2410587" y="1512570"/>
                    <a:pt x="2410587" y="1528445"/>
                  </a:cubicBezTo>
                  <a:cubicBezTo>
                    <a:pt x="2415921" y="1533779"/>
                    <a:pt x="2415921" y="1544320"/>
                    <a:pt x="2421128" y="1549654"/>
                  </a:cubicBezTo>
                  <a:cubicBezTo>
                    <a:pt x="2426335" y="1554988"/>
                    <a:pt x="2431669" y="1565529"/>
                    <a:pt x="2442210" y="1570863"/>
                  </a:cubicBezTo>
                  <a:cubicBezTo>
                    <a:pt x="2568829" y="1634363"/>
                    <a:pt x="2700655" y="1697736"/>
                    <a:pt x="2832481" y="1761236"/>
                  </a:cubicBezTo>
                  <a:cubicBezTo>
                    <a:pt x="2837815" y="1766570"/>
                    <a:pt x="2848356" y="1766570"/>
                    <a:pt x="2853563" y="1766570"/>
                  </a:cubicBezTo>
                  <a:cubicBezTo>
                    <a:pt x="2864104" y="1766570"/>
                    <a:pt x="2874645" y="1766570"/>
                    <a:pt x="2885186" y="1761236"/>
                  </a:cubicBezTo>
                  <a:cubicBezTo>
                    <a:pt x="2943225" y="1729486"/>
                    <a:pt x="2995930" y="1697736"/>
                    <a:pt x="3053969" y="1665986"/>
                  </a:cubicBezTo>
                  <a:cubicBezTo>
                    <a:pt x="3059303" y="1660652"/>
                    <a:pt x="3069844" y="1655445"/>
                    <a:pt x="3075051" y="1644777"/>
                  </a:cubicBezTo>
                  <a:cubicBezTo>
                    <a:pt x="3080385" y="1639443"/>
                    <a:pt x="3080385" y="1628902"/>
                    <a:pt x="3080385" y="1618361"/>
                  </a:cubicBezTo>
                  <a:cubicBezTo>
                    <a:pt x="3080385" y="1618361"/>
                    <a:pt x="3080385" y="1613027"/>
                    <a:pt x="3080385" y="1607820"/>
                  </a:cubicBezTo>
                  <a:cubicBezTo>
                    <a:pt x="3069844" y="1502029"/>
                    <a:pt x="3059303" y="1396238"/>
                    <a:pt x="3048762" y="1290574"/>
                  </a:cubicBezTo>
                  <a:cubicBezTo>
                    <a:pt x="3038221" y="1163701"/>
                    <a:pt x="3027680" y="1042035"/>
                    <a:pt x="3011805" y="915162"/>
                  </a:cubicBezTo>
                  <a:cubicBezTo>
                    <a:pt x="3011805" y="893953"/>
                    <a:pt x="3011805" y="893953"/>
                    <a:pt x="3011805" y="893953"/>
                  </a:cubicBezTo>
                  <a:cubicBezTo>
                    <a:pt x="2995930" y="904494"/>
                    <a:pt x="2995930" y="904494"/>
                    <a:pt x="2995930" y="904494"/>
                  </a:cubicBezTo>
                  <a:cubicBezTo>
                    <a:pt x="3001264" y="915035"/>
                    <a:pt x="3001264" y="915035"/>
                    <a:pt x="3001264" y="915035"/>
                  </a:cubicBezTo>
                  <a:cubicBezTo>
                    <a:pt x="2990723" y="915035"/>
                    <a:pt x="2990723" y="915035"/>
                    <a:pt x="2990723" y="915035"/>
                  </a:cubicBezTo>
                  <a:cubicBezTo>
                    <a:pt x="3006598" y="1047242"/>
                    <a:pt x="3017139" y="1168908"/>
                    <a:pt x="3027680" y="1290447"/>
                  </a:cubicBezTo>
                  <a:cubicBezTo>
                    <a:pt x="3038221" y="1396238"/>
                    <a:pt x="3048762" y="1502029"/>
                    <a:pt x="3059303" y="1613027"/>
                  </a:cubicBezTo>
                  <a:cubicBezTo>
                    <a:pt x="3059303" y="1613027"/>
                    <a:pt x="3059303" y="1618361"/>
                    <a:pt x="3059303" y="1618361"/>
                  </a:cubicBezTo>
                  <a:cubicBezTo>
                    <a:pt x="3059303" y="1628902"/>
                    <a:pt x="3059303" y="1628902"/>
                    <a:pt x="3053969" y="1634236"/>
                  </a:cubicBezTo>
                  <a:cubicBezTo>
                    <a:pt x="3053969" y="1639570"/>
                    <a:pt x="3048635" y="1639570"/>
                    <a:pt x="3043428" y="1644777"/>
                  </a:cubicBezTo>
                  <a:cubicBezTo>
                    <a:pt x="2985389" y="1676527"/>
                    <a:pt x="2932684" y="1713484"/>
                    <a:pt x="2874645" y="1740027"/>
                  </a:cubicBezTo>
                  <a:cubicBezTo>
                    <a:pt x="2869311" y="1745361"/>
                    <a:pt x="2864104" y="1745361"/>
                    <a:pt x="2853563" y="1745361"/>
                  </a:cubicBezTo>
                  <a:cubicBezTo>
                    <a:pt x="2848229" y="1745361"/>
                    <a:pt x="2843022" y="1745361"/>
                    <a:pt x="2843022" y="1745361"/>
                  </a:cubicBezTo>
                  <a:cubicBezTo>
                    <a:pt x="2711196" y="1681861"/>
                    <a:pt x="2579243" y="1613154"/>
                    <a:pt x="2452751" y="1549654"/>
                  </a:cubicBezTo>
                  <a:cubicBezTo>
                    <a:pt x="2447417" y="1549654"/>
                    <a:pt x="2442210" y="1544320"/>
                    <a:pt x="2442210" y="1539113"/>
                  </a:cubicBezTo>
                  <a:cubicBezTo>
                    <a:pt x="2436876" y="1533779"/>
                    <a:pt x="2436876" y="1528572"/>
                    <a:pt x="2431669" y="1523238"/>
                  </a:cubicBezTo>
                  <a:cubicBezTo>
                    <a:pt x="2431669" y="1507363"/>
                    <a:pt x="2431669" y="1491488"/>
                    <a:pt x="2431669" y="1480947"/>
                  </a:cubicBezTo>
                  <a:cubicBezTo>
                    <a:pt x="2431669" y="1449197"/>
                    <a:pt x="2437003" y="1422781"/>
                    <a:pt x="2452751" y="1396365"/>
                  </a:cubicBezTo>
                  <a:cubicBezTo>
                    <a:pt x="2468499" y="1369949"/>
                    <a:pt x="2489708" y="1348740"/>
                    <a:pt x="2521331" y="1322324"/>
                  </a:cubicBezTo>
                  <a:cubicBezTo>
                    <a:pt x="2679573" y="1205992"/>
                    <a:pt x="2827274" y="1073785"/>
                    <a:pt x="2974975" y="952119"/>
                  </a:cubicBezTo>
                  <a:cubicBezTo>
                    <a:pt x="2985516" y="941578"/>
                    <a:pt x="2996057" y="936244"/>
                    <a:pt x="3011932" y="925703"/>
                  </a:cubicBezTo>
                  <a:cubicBezTo>
                    <a:pt x="3001391" y="915162"/>
                    <a:pt x="3001391" y="915162"/>
                    <a:pt x="3001391" y="915162"/>
                  </a:cubicBezTo>
                  <a:cubicBezTo>
                    <a:pt x="2990850" y="915162"/>
                    <a:pt x="2990850" y="915162"/>
                    <a:pt x="2990850" y="915162"/>
                  </a:cubicBezTo>
                  <a:lnTo>
                    <a:pt x="3001391" y="915162"/>
                  </a:lnTo>
                  <a:close/>
                  <a:moveTo>
                    <a:pt x="5564886" y="1713738"/>
                  </a:moveTo>
                  <a:cubicBezTo>
                    <a:pt x="5559552" y="1719072"/>
                    <a:pt x="5559552" y="1719072"/>
                    <a:pt x="5559552" y="1719072"/>
                  </a:cubicBezTo>
                  <a:cubicBezTo>
                    <a:pt x="5633339" y="1867154"/>
                    <a:pt x="5707253" y="1999361"/>
                    <a:pt x="5781040" y="2136902"/>
                  </a:cubicBezTo>
                  <a:cubicBezTo>
                    <a:pt x="5786374" y="2152777"/>
                    <a:pt x="5802122" y="2163318"/>
                    <a:pt x="5812663" y="2168652"/>
                  </a:cubicBezTo>
                  <a:cubicBezTo>
                    <a:pt x="6134354" y="2300859"/>
                    <a:pt x="6461379" y="2438400"/>
                    <a:pt x="6783197" y="2575814"/>
                  </a:cubicBezTo>
                  <a:cubicBezTo>
                    <a:pt x="6788531" y="2575814"/>
                    <a:pt x="6793738" y="2575814"/>
                    <a:pt x="6804279" y="2581148"/>
                  </a:cubicBezTo>
                  <a:cubicBezTo>
                    <a:pt x="6835902" y="2586482"/>
                    <a:pt x="6835902" y="2586482"/>
                    <a:pt x="6835902" y="2586482"/>
                  </a:cubicBezTo>
                  <a:cubicBezTo>
                    <a:pt x="6814820" y="2565273"/>
                    <a:pt x="6814820" y="2565273"/>
                    <a:pt x="6814820" y="2565273"/>
                  </a:cubicBezTo>
                  <a:cubicBezTo>
                    <a:pt x="6682994" y="2396109"/>
                    <a:pt x="6556375" y="2232152"/>
                    <a:pt x="6429756" y="2073402"/>
                  </a:cubicBezTo>
                  <a:cubicBezTo>
                    <a:pt x="6419215" y="2057527"/>
                    <a:pt x="6403340" y="2052193"/>
                    <a:pt x="6392799" y="2046986"/>
                  </a:cubicBezTo>
                  <a:cubicBezTo>
                    <a:pt x="6197600" y="1967611"/>
                    <a:pt x="6007735" y="1888363"/>
                    <a:pt x="5817870" y="1803781"/>
                  </a:cubicBezTo>
                  <a:cubicBezTo>
                    <a:pt x="5738749" y="1772031"/>
                    <a:pt x="5659628" y="1740281"/>
                    <a:pt x="5569966" y="1703324"/>
                  </a:cubicBezTo>
                  <a:cubicBezTo>
                    <a:pt x="5543550" y="1692783"/>
                    <a:pt x="5543550" y="1692783"/>
                    <a:pt x="5543550" y="1692783"/>
                  </a:cubicBezTo>
                  <a:cubicBezTo>
                    <a:pt x="5559425" y="1719199"/>
                    <a:pt x="5559425" y="1719199"/>
                    <a:pt x="5559425" y="1719199"/>
                  </a:cubicBezTo>
                  <a:cubicBezTo>
                    <a:pt x="5564759" y="1713865"/>
                    <a:pt x="5564759" y="1713865"/>
                    <a:pt x="5564759" y="1713865"/>
                  </a:cubicBezTo>
                  <a:cubicBezTo>
                    <a:pt x="5564759" y="1724406"/>
                    <a:pt x="5564759" y="1724406"/>
                    <a:pt x="5564759" y="1724406"/>
                  </a:cubicBezTo>
                  <a:cubicBezTo>
                    <a:pt x="5649214" y="1761363"/>
                    <a:pt x="5728208" y="1793113"/>
                    <a:pt x="5807329" y="1824863"/>
                  </a:cubicBezTo>
                  <a:cubicBezTo>
                    <a:pt x="5997194" y="1904238"/>
                    <a:pt x="6192393" y="1983486"/>
                    <a:pt x="6382258" y="2068068"/>
                  </a:cubicBezTo>
                  <a:cubicBezTo>
                    <a:pt x="6392799" y="2073402"/>
                    <a:pt x="6408674" y="2078609"/>
                    <a:pt x="6413881" y="2083943"/>
                  </a:cubicBezTo>
                  <a:cubicBezTo>
                    <a:pt x="6540500" y="2247900"/>
                    <a:pt x="6667119" y="2406523"/>
                    <a:pt x="6798945" y="2575814"/>
                  </a:cubicBezTo>
                  <a:cubicBezTo>
                    <a:pt x="6809486" y="2570480"/>
                    <a:pt x="6809486" y="2570480"/>
                    <a:pt x="6809486" y="2570480"/>
                  </a:cubicBezTo>
                  <a:cubicBezTo>
                    <a:pt x="6809486" y="2559939"/>
                    <a:pt x="6809486" y="2559939"/>
                    <a:pt x="6809486" y="2559939"/>
                  </a:cubicBezTo>
                  <a:cubicBezTo>
                    <a:pt x="6798945" y="2554605"/>
                    <a:pt x="6793611" y="2554605"/>
                    <a:pt x="6788404" y="2554605"/>
                  </a:cubicBezTo>
                  <a:cubicBezTo>
                    <a:pt x="6466713" y="2417064"/>
                    <a:pt x="6144895" y="2284857"/>
                    <a:pt x="5817870" y="2147443"/>
                  </a:cubicBezTo>
                  <a:cubicBezTo>
                    <a:pt x="5812536" y="2142109"/>
                    <a:pt x="5801995" y="2136902"/>
                    <a:pt x="5796788" y="2126234"/>
                  </a:cubicBezTo>
                  <a:cubicBezTo>
                    <a:pt x="5728208" y="1994027"/>
                    <a:pt x="5654421" y="1856486"/>
                    <a:pt x="5575300" y="1708404"/>
                  </a:cubicBezTo>
                  <a:cubicBezTo>
                    <a:pt x="5564759" y="1713738"/>
                    <a:pt x="5564759" y="1713738"/>
                    <a:pt x="5564759" y="1713738"/>
                  </a:cubicBezTo>
                  <a:cubicBezTo>
                    <a:pt x="5564759" y="1724279"/>
                    <a:pt x="5564759" y="1724279"/>
                    <a:pt x="5564759" y="1724279"/>
                  </a:cubicBezTo>
                  <a:lnTo>
                    <a:pt x="5564759" y="1713738"/>
                  </a:lnTo>
                  <a:close/>
                  <a:moveTo>
                    <a:pt x="801751" y="2580640"/>
                  </a:moveTo>
                  <a:cubicBezTo>
                    <a:pt x="796417" y="2585974"/>
                    <a:pt x="796417" y="2585974"/>
                    <a:pt x="796417" y="2585974"/>
                  </a:cubicBezTo>
                  <a:cubicBezTo>
                    <a:pt x="801751" y="2591308"/>
                    <a:pt x="801751" y="2591308"/>
                    <a:pt x="801751" y="2591308"/>
                  </a:cubicBezTo>
                  <a:cubicBezTo>
                    <a:pt x="807085" y="2601849"/>
                    <a:pt x="807085" y="2601849"/>
                    <a:pt x="807085" y="2601849"/>
                  </a:cubicBezTo>
                  <a:cubicBezTo>
                    <a:pt x="812419" y="2591308"/>
                    <a:pt x="812419" y="2591308"/>
                    <a:pt x="812419" y="2591308"/>
                  </a:cubicBezTo>
                  <a:cubicBezTo>
                    <a:pt x="1134110" y="2337435"/>
                    <a:pt x="1455928" y="2078355"/>
                    <a:pt x="1777619" y="1824482"/>
                  </a:cubicBezTo>
                  <a:cubicBezTo>
                    <a:pt x="1788160" y="1813941"/>
                    <a:pt x="1788160" y="1813941"/>
                    <a:pt x="1788160" y="1813941"/>
                  </a:cubicBezTo>
                  <a:cubicBezTo>
                    <a:pt x="1777619" y="1808607"/>
                    <a:pt x="1777619" y="1808607"/>
                    <a:pt x="1777619" y="1808607"/>
                  </a:cubicBezTo>
                  <a:cubicBezTo>
                    <a:pt x="1740662" y="1766316"/>
                    <a:pt x="1703832" y="1729232"/>
                    <a:pt x="1666875" y="1692275"/>
                  </a:cubicBezTo>
                  <a:cubicBezTo>
                    <a:pt x="1661541" y="1686941"/>
                    <a:pt x="1651000" y="1686941"/>
                    <a:pt x="1645793" y="1686941"/>
                  </a:cubicBezTo>
                  <a:cubicBezTo>
                    <a:pt x="1640586" y="1686941"/>
                    <a:pt x="1635252" y="1686941"/>
                    <a:pt x="1629918" y="1686941"/>
                  </a:cubicBezTo>
                  <a:cubicBezTo>
                    <a:pt x="1603502" y="1686941"/>
                    <a:pt x="1577213" y="1686941"/>
                    <a:pt x="1550797" y="1686941"/>
                  </a:cubicBezTo>
                  <a:cubicBezTo>
                    <a:pt x="1519174" y="1686941"/>
                    <a:pt x="1492758" y="1686941"/>
                    <a:pt x="1466342" y="1686941"/>
                  </a:cubicBezTo>
                  <a:cubicBezTo>
                    <a:pt x="1418844" y="1686941"/>
                    <a:pt x="1371346" y="1686941"/>
                    <a:pt x="1329182" y="1681607"/>
                  </a:cubicBezTo>
                  <a:cubicBezTo>
                    <a:pt x="1323848" y="1681607"/>
                    <a:pt x="1323848" y="1681607"/>
                    <a:pt x="1323848" y="1681607"/>
                  </a:cubicBezTo>
                  <a:cubicBezTo>
                    <a:pt x="1313307" y="1681607"/>
                    <a:pt x="1302766" y="1686941"/>
                    <a:pt x="1297432" y="1692148"/>
                  </a:cubicBezTo>
                  <a:cubicBezTo>
                    <a:pt x="1286891" y="1697482"/>
                    <a:pt x="1281557" y="1702689"/>
                    <a:pt x="1276350" y="1713357"/>
                  </a:cubicBezTo>
                  <a:cubicBezTo>
                    <a:pt x="1249934" y="1766189"/>
                    <a:pt x="1223645" y="1813814"/>
                    <a:pt x="1197229" y="1861439"/>
                  </a:cubicBezTo>
                  <a:cubicBezTo>
                    <a:pt x="1133983" y="1972437"/>
                    <a:pt x="1075944" y="2078228"/>
                    <a:pt x="1012571" y="2184019"/>
                  </a:cubicBezTo>
                  <a:cubicBezTo>
                    <a:pt x="938784" y="2316226"/>
                    <a:pt x="864870" y="2443099"/>
                    <a:pt x="796290" y="2575306"/>
                  </a:cubicBezTo>
                  <a:cubicBezTo>
                    <a:pt x="790956" y="2580640"/>
                    <a:pt x="790956" y="2580640"/>
                    <a:pt x="790956" y="2580640"/>
                  </a:cubicBezTo>
                  <a:cubicBezTo>
                    <a:pt x="796290" y="2585974"/>
                    <a:pt x="796290" y="2585974"/>
                    <a:pt x="796290" y="2585974"/>
                  </a:cubicBezTo>
                  <a:cubicBezTo>
                    <a:pt x="801624" y="2580640"/>
                    <a:pt x="801624" y="2580640"/>
                    <a:pt x="801624" y="2580640"/>
                  </a:cubicBezTo>
                  <a:cubicBezTo>
                    <a:pt x="812165" y="2585974"/>
                    <a:pt x="812165" y="2585974"/>
                    <a:pt x="812165" y="2585974"/>
                  </a:cubicBezTo>
                  <a:cubicBezTo>
                    <a:pt x="885952" y="2453767"/>
                    <a:pt x="959866" y="2326894"/>
                    <a:pt x="1033653" y="2194687"/>
                  </a:cubicBezTo>
                  <a:cubicBezTo>
                    <a:pt x="1091692" y="2088896"/>
                    <a:pt x="1154938" y="1983105"/>
                    <a:pt x="1212977" y="1872107"/>
                  </a:cubicBezTo>
                  <a:cubicBezTo>
                    <a:pt x="1239393" y="1824482"/>
                    <a:pt x="1271016" y="1776857"/>
                    <a:pt x="1297432" y="1724025"/>
                  </a:cubicBezTo>
                  <a:cubicBezTo>
                    <a:pt x="1302766" y="1718691"/>
                    <a:pt x="1302766" y="1713484"/>
                    <a:pt x="1307973" y="1708150"/>
                  </a:cubicBezTo>
                  <a:cubicBezTo>
                    <a:pt x="1313307" y="1708150"/>
                    <a:pt x="1318514" y="1702816"/>
                    <a:pt x="1323848" y="1702816"/>
                  </a:cubicBezTo>
                  <a:cubicBezTo>
                    <a:pt x="1329182" y="1702816"/>
                    <a:pt x="1329182" y="1702816"/>
                    <a:pt x="1329182" y="1702816"/>
                  </a:cubicBezTo>
                  <a:cubicBezTo>
                    <a:pt x="1371346" y="1708150"/>
                    <a:pt x="1418844" y="1708150"/>
                    <a:pt x="1466342" y="1708150"/>
                  </a:cubicBezTo>
                  <a:cubicBezTo>
                    <a:pt x="1492758" y="1708150"/>
                    <a:pt x="1519047" y="1708150"/>
                    <a:pt x="1550797" y="1708150"/>
                  </a:cubicBezTo>
                  <a:cubicBezTo>
                    <a:pt x="1577213" y="1708150"/>
                    <a:pt x="1603502" y="1708150"/>
                    <a:pt x="1629918" y="1708150"/>
                  </a:cubicBezTo>
                  <a:cubicBezTo>
                    <a:pt x="1635252" y="1708150"/>
                    <a:pt x="1640459" y="1708150"/>
                    <a:pt x="1640459" y="1708150"/>
                  </a:cubicBezTo>
                  <a:cubicBezTo>
                    <a:pt x="1645793" y="1708150"/>
                    <a:pt x="1651000" y="1708150"/>
                    <a:pt x="1651000" y="1708150"/>
                  </a:cubicBezTo>
                  <a:cubicBezTo>
                    <a:pt x="1687957" y="1745107"/>
                    <a:pt x="1724787" y="1782191"/>
                    <a:pt x="1761744" y="1819148"/>
                  </a:cubicBezTo>
                  <a:cubicBezTo>
                    <a:pt x="1772285" y="1813814"/>
                    <a:pt x="1772285" y="1813814"/>
                    <a:pt x="1772285" y="1813814"/>
                  </a:cubicBezTo>
                  <a:cubicBezTo>
                    <a:pt x="1761744" y="1803273"/>
                    <a:pt x="1761744" y="1803273"/>
                    <a:pt x="1761744" y="1803273"/>
                  </a:cubicBezTo>
                  <a:cubicBezTo>
                    <a:pt x="1440053" y="2062353"/>
                    <a:pt x="1123569" y="2321560"/>
                    <a:pt x="801751" y="2575306"/>
                  </a:cubicBezTo>
                  <a:cubicBezTo>
                    <a:pt x="807085" y="2585847"/>
                    <a:pt x="807085" y="2585847"/>
                    <a:pt x="807085" y="2585847"/>
                  </a:cubicBezTo>
                  <a:cubicBezTo>
                    <a:pt x="817626" y="2580513"/>
                    <a:pt x="817626" y="2580513"/>
                    <a:pt x="817626" y="2580513"/>
                  </a:cubicBezTo>
                  <a:cubicBezTo>
                    <a:pt x="812292" y="2575179"/>
                    <a:pt x="812292" y="2575179"/>
                    <a:pt x="812292" y="2575179"/>
                  </a:cubicBezTo>
                  <a:cubicBezTo>
                    <a:pt x="801751" y="2580513"/>
                    <a:pt x="801751" y="2580513"/>
                    <a:pt x="801751" y="2580513"/>
                  </a:cubicBezTo>
                  <a:cubicBezTo>
                    <a:pt x="812292" y="2585847"/>
                    <a:pt x="812292" y="2585847"/>
                    <a:pt x="812292" y="2585847"/>
                  </a:cubicBezTo>
                  <a:lnTo>
                    <a:pt x="801751" y="2580513"/>
                  </a:lnTo>
                  <a:close/>
                  <a:moveTo>
                    <a:pt x="1482217" y="2680970"/>
                  </a:moveTo>
                  <a:cubicBezTo>
                    <a:pt x="1492758" y="2680970"/>
                    <a:pt x="1492758" y="2680970"/>
                    <a:pt x="1492758" y="2680970"/>
                  </a:cubicBezTo>
                  <a:cubicBezTo>
                    <a:pt x="1508633" y="2464181"/>
                    <a:pt x="1524381" y="2257933"/>
                    <a:pt x="1534922" y="2041144"/>
                  </a:cubicBezTo>
                  <a:cubicBezTo>
                    <a:pt x="1540256" y="2019935"/>
                    <a:pt x="1540256" y="2019935"/>
                    <a:pt x="1540256" y="2019935"/>
                  </a:cubicBezTo>
                  <a:cubicBezTo>
                    <a:pt x="1519174" y="2030476"/>
                    <a:pt x="1519174" y="2030476"/>
                    <a:pt x="1519174" y="2030476"/>
                  </a:cubicBezTo>
                  <a:cubicBezTo>
                    <a:pt x="1513840" y="2035810"/>
                    <a:pt x="1508633" y="2035810"/>
                    <a:pt x="1503299" y="2041017"/>
                  </a:cubicBezTo>
                  <a:cubicBezTo>
                    <a:pt x="1255395" y="2236724"/>
                    <a:pt x="1012825" y="2432304"/>
                    <a:pt x="770128" y="2628011"/>
                  </a:cubicBezTo>
                  <a:cubicBezTo>
                    <a:pt x="764794" y="2633345"/>
                    <a:pt x="759587" y="2638552"/>
                    <a:pt x="754253" y="2649220"/>
                  </a:cubicBezTo>
                  <a:cubicBezTo>
                    <a:pt x="748919" y="2654554"/>
                    <a:pt x="743712" y="2665095"/>
                    <a:pt x="738378" y="2670429"/>
                  </a:cubicBezTo>
                  <a:cubicBezTo>
                    <a:pt x="727837" y="2691638"/>
                    <a:pt x="727837" y="2691638"/>
                    <a:pt x="727837" y="2691638"/>
                  </a:cubicBezTo>
                  <a:cubicBezTo>
                    <a:pt x="748919" y="2691638"/>
                    <a:pt x="748919" y="2691638"/>
                    <a:pt x="748919" y="2691638"/>
                  </a:cubicBezTo>
                  <a:cubicBezTo>
                    <a:pt x="996823" y="2691638"/>
                    <a:pt x="1234186" y="2691638"/>
                    <a:pt x="1482090" y="2691638"/>
                  </a:cubicBezTo>
                  <a:cubicBezTo>
                    <a:pt x="1492631" y="2691638"/>
                    <a:pt x="1492631" y="2691638"/>
                    <a:pt x="1492631" y="2691638"/>
                  </a:cubicBezTo>
                  <a:cubicBezTo>
                    <a:pt x="1492631" y="2681097"/>
                    <a:pt x="1492631" y="2681097"/>
                    <a:pt x="1492631" y="2681097"/>
                  </a:cubicBezTo>
                  <a:cubicBezTo>
                    <a:pt x="1482090" y="2681097"/>
                    <a:pt x="1482090" y="2681097"/>
                    <a:pt x="1482090" y="2681097"/>
                  </a:cubicBezTo>
                  <a:cubicBezTo>
                    <a:pt x="1482090" y="2670556"/>
                    <a:pt x="1482090" y="2670556"/>
                    <a:pt x="1482090" y="2670556"/>
                  </a:cubicBezTo>
                  <a:cubicBezTo>
                    <a:pt x="1234186" y="2670556"/>
                    <a:pt x="996823" y="2670556"/>
                    <a:pt x="748919" y="2670556"/>
                  </a:cubicBezTo>
                  <a:cubicBezTo>
                    <a:pt x="748919" y="2681097"/>
                    <a:pt x="748919" y="2681097"/>
                    <a:pt x="748919" y="2681097"/>
                  </a:cubicBezTo>
                  <a:cubicBezTo>
                    <a:pt x="754253" y="2686431"/>
                    <a:pt x="754253" y="2686431"/>
                    <a:pt x="754253" y="2686431"/>
                  </a:cubicBezTo>
                  <a:cubicBezTo>
                    <a:pt x="764794" y="2675890"/>
                    <a:pt x="764794" y="2665222"/>
                    <a:pt x="770128" y="2660015"/>
                  </a:cubicBezTo>
                  <a:cubicBezTo>
                    <a:pt x="775462" y="2654808"/>
                    <a:pt x="780669" y="2649474"/>
                    <a:pt x="786003" y="2644140"/>
                  </a:cubicBezTo>
                  <a:cubicBezTo>
                    <a:pt x="1028573" y="2448433"/>
                    <a:pt x="1271270" y="2252853"/>
                    <a:pt x="1513840" y="2057146"/>
                  </a:cubicBezTo>
                  <a:cubicBezTo>
                    <a:pt x="1519174" y="2057146"/>
                    <a:pt x="1524381" y="2051812"/>
                    <a:pt x="1529715" y="2046605"/>
                  </a:cubicBezTo>
                  <a:cubicBezTo>
                    <a:pt x="1524381" y="2041271"/>
                    <a:pt x="1524381" y="2041271"/>
                    <a:pt x="1524381" y="2041271"/>
                  </a:cubicBezTo>
                  <a:cubicBezTo>
                    <a:pt x="1513840" y="2035937"/>
                    <a:pt x="1513840" y="2035937"/>
                    <a:pt x="1513840" y="2035937"/>
                  </a:cubicBezTo>
                  <a:cubicBezTo>
                    <a:pt x="1503299" y="2252726"/>
                    <a:pt x="1487424" y="2464308"/>
                    <a:pt x="1471676" y="2675763"/>
                  </a:cubicBezTo>
                  <a:cubicBezTo>
                    <a:pt x="1482217" y="2681097"/>
                    <a:pt x="1482217" y="2681097"/>
                    <a:pt x="1482217" y="2681097"/>
                  </a:cubicBezTo>
                  <a:cubicBezTo>
                    <a:pt x="1482217" y="2670556"/>
                    <a:pt x="1482217" y="2670556"/>
                    <a:pt x="1482217" y="2670556"/>
                  </a:cubicBezTo>
                  <a:lnTo>
                    <a:pt x="1482217" y="2681097"/>
                  </a:lnTo>
                  <a:close/>
                  <a:moveTo>
                    <a:pt x="5754624" y="2168144"/>
                  </a:moveTo>
                  <a:cubicBezTo>
                    <a:pt x="5749290" y="2162810"/>
                    <a:pt x="5749290" y="2162810"/>
                    <a:pt x="5749290" y="2162810"/>
                  </a:cubicBezTo>
                  <a:cubicBezTo>
                    <a:pt x="5374767" y="2363724"/>
                    <a:pt x="5000244" y="2559431"/>
                    <a:pt x="4625848" y="2760345"/>
                  </a:cubicBezTo>
                  <a:cubicBezTo>
                    <a:pt x="4620514" y="2765679"/>
                    <a:pt x="4620514" y="2765679"/>
                    <a:pt x="4620514" y="2765679"/>
                  </a:cubicBezTo>
                  <a:cubicBezTo>
                    <a:pt x="4620514" y="2776220"/>
                    <a:pt x="4620514" y="2776220"/>
                    <a:pt x="4620514" y="2776220"/>
                  </a:cubicBezTo>
                  <a:cubicBezTo>
                    <a:pt x="4641596" y="2844927"/>
                    <a:pt x="4662678" y="2913761"/>
                    <a:pt x="4683760" y="2982468"/>
                  </a:cubicBezTo>
                  <a:cubicBezTo>
                    <a:pt x="4689094" y="2998343"/>
                    <a:pt x="4689094" y="2998343"/>
                    <a:pt x="4689094" y="2998343"/>
                  </a:cubicBezTo>
                  <a:cubicBezTo>
                    <a:pt x="4699635" y="2987802"/>
                    <a:pt x="4699635" y="2987802"/>
                    <a:pt x="4699635" y="2987802"/>
                  </a:cubicBezTo>
                  <a:cubicBezTo>
                    <a:pt x="5074158" y="2755138"/>
                    <a:pt x="5443347" y="2522474"/>
                    <a:pt x="5817870" y="2284476"/>
                  </a:cubicBezTo>
                  <a:cubicBezTo>
                    <a:pt x="5823204" y="2279142"/>
                    <a:pt x="5823204" y="2279142"/>
                    <a:pt x="5823204" y="2279142"/>
                  </a:cubicBezTo>
                  <a:cubicBezTo>
                    <a:pt x="5823204" y="2273808"/>
                    <a:pt x="5823204" y="2273808"/>
                    <a:pt x="5823204" y="2273808"/>
                  </a:cubicBezTo>
                  <a:cubicBezTo>
                    <a:pt x="5802122" y="2236851"/>
                    <a:pt x="5786247" y="2199767"/>
                    <a:pt x="5765165" y="2162810"/>
                  </a:cubicBezTo>
                  <a:cubicBezTo>
                    <a:pt x="5759831" y="2157476"/>
                    <a:pt x="5759831" y="2157476"/>
                    <a:pt x="5759831" y="2157476"/>
                  </a:cubicBezTo>
                  <a:cubicBezTo>
                    <a:pt x="5749290" y="2162810"/>
                    <a:pt x="5749290" y="2162810"/>
                    <a:pt x="5749290" y="2162810"/>
                  </a:cubicBezTo>
                  <a:cubicBezTo>
                    <a:pt x="5754624" y="2168144"/>
                    <a:pt x="5754624" y="2168144"/>
                    <a:pt x="5754624" y="2168144"/>
                  </a:cubicBezTo>
                  <a:cubicBezTo>
                    <a:pt x="5744083" y="2173478"/>
                    <a:pt x="5744083" y="2173478"/>
                    <a:pt x="5744083" y="2173478"/>
                  </a:cubicBezTo>
                  <a:cubicBezTo>
                    <a:pt x="5765165" y="2210435"/>
                    <a:pt x="5781040" y="2247519"/>
                    <a:pt x="5802122" y="2284476"/>
                  </a:cubicBezTo>
                  <a:cubicBezTo>
                    <a:pt x="5812663" y="2279142"/>
                    <a:pt x="5812663" y="2279142"/>
                    <a:pt x="5812663" y="2279142"/>
                  </a:cubicBezTo>
                  <a:cubicBezTo>
                    <a:pt x="5807329" y="2268601"/>
                    <a:pt x="5807329" y="2268601"/>
                    <a:pt x="5807329" y="2268601"/>
                  </a:cubicBezTo>
                  <a:cubicBezTo>
                    <a:pt x="5432806" y="2501265"/>
                    <a:pt x="5063617" y="2733929"/>
                    <a:pt x="4689094" y="2971927"/>
                  </a:cubicBezTo>
                  <a:cubicBezTo>
                    <a:pt x="4694428" y="2982468"/>
                    <a:pt x="4694428" y="2982468"/>
                    <a:pt x="4694428" y="2982468"/>
                  </a:cubicBezTo>
                  <a:cubicBezTo>
                    <a:pt x="4704969" y="2977134"/>
                    <a:pt x="4704969" y="2977134"/>
                    <a:pt x="4704969" y="2977134"/>
                  </a:cubicBezTo>
                  <a:cubicBezTo>
                    <a:pt x="4683887" y="2908427"/>
                    <a:pt x="4662805" y="2839593"/>
                    <a:pt x="4641723" y="2765552"/>
                  </a:cubicBezTo>
                  <a:cubicBezTo>
                    <a:pt x="4631182" y="2770886"/>
                    <a:pt x="4631182" y="2770886"/>
                    <a:pt x="4631182" y="2770886"/>
                  </a:cubicBezTo>
                  <a:cubicBezTo>
                    <a:pt x="4636516" y="2781427"/>
                    <a:pt x="4636516" y="2781427"/>
                    <a:pt x="4636516" y="2781427"/>
                  </a:cubicBezTo>
                  <a:cubicBezTo>
                    <a:pt x="5011039" y="2580513"/>
                    <a:pt x="5385562" y="2379472"/>
                    <a:pt x="5759958" y="2178558"/>
                  </a:cubicBezTo>
                  <a:cubicBezTo>
                    <a:pt x="5754624" y="2168017"/>
                    <a:pt x="5754624" y="2168017"/>
                    <a:pt x="5754624" y="2168017"/>
                  </a:cubicBezTo>
                  <a:cubicBezTo>
                    <a:pt x="5744083" y="2173351"/>
                    <a:pt x="5744083" y="2173351"/>
                    <a:pt x="5744083" y="2173351"/>
                  </a:cubicBezTo>
                  <a:lnTo>
                    <a:pt x="5754624" y="2168017"/>
                  </a:lnTo>
                  <a:close/>
                  <a:moveTo>
                    <a:pt x="3866261" y="1745107"/>
                  </a:moveTo>
                  <a:cubicBezTo>
                    <a:pt x="3855720" y="1750441"/>
                    <a:pt x="3855720" y="1750441"/>
                    <a:pt x="3855720" y="1750441"/>
                  </a:cubicBezTo>
                  <a:cubicBezTo>
                    <a:pt x="4061460" y="1988439"/>
                    <a:pt x="4267200" y="2226437"/>
                    <a:pt x="4472813" y="2464308"/>
                  </a:cubicBezTo>
                  <a:cubicBezTo>
                    <a:pt x="4478147" y="2469642"/>
                    <a:pt x="4478147" y="2469642"/>
                    <a:pt x="4478147" y="2469642"/>
                  </a:cubicBezTo>
                  <a:cubicBezTo>
                    <a:pt x="4488688" y="2464308"/>
                    <a:pt x="4488688" y="2464308"/>
                    <a:pt x="4488688" y="2464308"/>
                  </a:cubicBezTo>
                  <a:cubicBezTo>
                    <a:pt x="4499229" y="2458974"/>
                    <a:pt x="4499229" y="2458974"/>
                    <a:pt x="4499229" y="2458974"/>
                  </a:cubicBezTo>
                  <a:cubicBezTo>
                    <a:pt x="4493895" y="2448433"/>
                    <a:pt x="4493895" y="2448433"/>
                    <a:pt x="4493895" y="2448433"/>
                  </a:cubicBezTo>
                  <a:cubicBezTo>
                    <a:pt x="4388358" y="2099437"/>
                    <a:pt x="4277614" y="1750314"/>
                    <a:pt x="4172204" y="1390777"/>
                  </a:cubicBezTo>
                  <a:cubicBezTo>
                    <a:pt x="4166870" y="1374902"/>
                    <a:pt x="4166870" y="1374902"/>
                    <a:pt x="4166870" y="1374902"/>
                  </a:cubicBezTo>
                  <a:cubicBezTo>
                    <a:pt x="4150995" y="1385443"/>
                    <a:pt x="4150995" y="1385443"/>
                    <a:pt x="4150995" y="1385443"/>
                  </a:cubicBezTo>
                  <a:cubicBezTo>
                    <a:pt x="4050792" y="1507109"/>
                    <a:pt x="3955796" y="1618107"/>
                    <a:pt x="3855593" y="1734439"/>
                  </a:cubicBezTo>
                  <a:cubicBezTo>
                    <a:pt x="3850259" y="1744980"/>
                    <a:pt x="3850259" y="1744980"/>
                    <a:pt x="3850259" y="1744980"/>
                  </a:cubicBezTo>
                  <a:cubicBezTo>
                    <a:pt x="3855593" y="1750314"/>
                    <a:pt x="3855593" y="1750314"/>
                    <a:pt x="3855593" y="1750314"/>
                  </a:cubicBezTo>
                  <a:cubicBezTo>
                    <a:pt x="3866134" y="1744980"/>
                    <a:pt x="3866134" y="1744980"/>
                    <a:pt x="3866134" y="1744980"/>
                  </a:cubicBezTo>
                  <a:cubicBezTo>
                    <a:pt x="3871468" y="1750314"/>
                    <a:pt x="3871468" y="1750314"/>
                    <a:pt x="3871468" y="1750314"/>
                  </a:cubicBezTo>
                  <a:cubicBezTo>
                    <a:pt x="3971671" y="1633982"/>
                    <a:pt x="4066667" y="1517650"/>
                    <a:pt x="4166870" y="1401318"/>
                  </a:cubicBezTo>
                  <a:cubicBezTo>
                    <a:pt x="4161536" y="1395984"/>
                    <a:pt x="4161536" y="1395984"/>
                    <a:pt x="4161536" y="1395984"/>
                  </a:cubicBezTo>
                  <a:cubicBezTo>
                    <a:pt x="4150995" y="1395984"/>
                    <a:pt x="4150995" y="1395984"/>
                    <a:pt x="4150995" y="1395984"/>
                  </a:cubicBezTo>
                  <a:cubicBezTo>
                    <a:pt x="4261739" y="1755648"/>
                    <a:pt x="4367276" y="2104644"/>
                    <a:pt x="4472686" y="2453640"/>
                  </a:cubicBezTo>
                  <a:cubicBezTo>
                    <a:pt x="4483227" y="2453640"/>
                    <a:pt x="4483227" y="2453640"/>
                    <a:pt x="4483227" y="2453640"/>
                  </a:cubicBezTo>
                  <a:cubicBezTo>
                    <a:pt x="4477893" y="2443099"/>
                    <a:pt x="4477893" y="2443099"/>
                    <a:pt x="4477893" y="2443099"/>
                  </a:cubicBezTo>
                  <a:cubicBezTo>
                    <a:pt x="4472559" y="2448433"/>
                    <a:pt x="4472559" y="2448433"/>
                    <a:pt x="4472559" y="2448433"/>
                  </a:cubicBezTo>
                  <a:cubicBezTo>
                    <a:pt x="4477893" y="2453767"/>
                    <a:pt x="4477893" y="2453767"/>
                    <a:pt x="4477893" y="2453767"/>
                  </a:cubicBezTo>
                  <a:cubicBezTo>
                    <a:pt x="4488434" y="2448433"/>
                    <a:pt x="4488434" y="2448433"/>
                    <a:pt x="4488434" y="2448433"/>
                  </a:cubicBezTo>
                  <a:cubicBezTo>
                    <a:pt x="4282694" y="2210435"/>
                    <a:pt x="4076954" y="1977771"/>
                    <a:pt x="3871341" y="1734566"/>
                  </a:cubicBezTo>
                  <a:cubicBezTo>
                    <a:pt x="3866007" y="1745107"/>
                    <a:pt x="3866007" y="1745107"/>
                    <a:pt x="3866007" y="1745107"/>
                  </a:cubicBezTo>
                  <a:cubicBezTo>
                    <a:pt x="3871341" y="1750441"/>
                    <a:pt x="3871341" y="1750441"/>
                    <a:pt x="3871341" y="1750441"/>
                  </a:cubicBezTo>
                  <a:lnTo>
                    <a:pt x="3866007" y="1745107"/>
                  </a:lnTo>
                  <a:close/>
                  <a:moveTo>
                    <a:pt x="6930517" y="2316226"/>
                  </a:moveTo>
                  <a:cubicBezTo>
                    <a:pt x="6919976" y="2321560"/>
                    <a:pt x="6919976" y="2321560"/>
                    <a:pt x="6919976" y="2321560"/>
                  </a:cubicBezTo>
                  <a:cubicBezTo>
                    <a:pt x="6978015" y="2395601"/>
                    <a:pt x="7030720" y="2464308"/>
                    <a:pt x="7083425" y="2533142"/>
                  </a:cubicBezTo>
                  <a:cubicBezTo>
                    <a:pt x="7088759" y="2543683"/>
                    <a:pt x="7093966" y="2543683"/>
                    <a:pt x="7104507" y="2549017"/>
                  </a:cubicBezTo>
                  <a:cubicBezTo>
                    <a:pt x="7115048" y="2554351"/>
                    <a:pt x="7125589" y="2554351"/>
                    <a:pt x="7130923" y="2554351"/>
                  </a:cubicBezTo>
                  <a:cubicBezTo>
                    <a:pt x="7410450" y="2549017"/>
                    <a:pt x="7684770" y="2543810"/>
                    <a:pt x="7964297" y="2533142"/>
                  </a:cubicBezTo>
                  <a:cubicBezTo>
                    <a:pt x="7969631" y="2533142"/>
                    <a:pt x="7969631" y="2533142"/>
                    <a:pt x="7974838" y="2533142"/>
                  </a:cubicBezTo>
                  <a:cubicBezTo>
                    <a:pt x="7980045" y="2533142"/>
                    <a:pt x="7980172" y="2533142"/>
                    <a:pt x="7985379" y="2533142"/>
                  </a:cubicBezTo>
                  <a:cubicBezTo>
                    <a:pt x="8001254" y="2527808"/>
                    <a:pt x="8001254" y="2527808"/>
                    <a:pt x="8001254" y="2527808"/>
                  </a:cubicBezTo>
                  <a:cubicBezTo>
                    <a:pt x="7990713" y="2517267"/>
                    <a:pt x="7990713" y="2517267"/>
                    <a:pt x="7990713" y="2517267"/>
                  </a:cubicBezTo>
                  <a:cubicBezTo>
                    <a:pt x="7922133" y="2443226"/>
                    <a:pt x="7853553" y="2369185"/>
                    <a:pt x="7779766" y="2300478"/>
                  </a:cubicBezTo>
                  <a:cubicBezTo>
                    <a:pt x="7774432" y="2289937"/>
                    <a:pt x="7763891" y="2289937"/>
                    <a:pt x="7758684" y="2289937"/>
                  </a:cubicBezTo>
                  <a:cubicBezTo>
                    <a:pt x="7753350" y="2284603"/>
                    <a:pt x="7742809" y="2284603"/>
                    <a:pt x="7737602" y="2284603"/>
                  </a:cubicBezTo>
                  <a:cubicBezTo>
                    <a:pt x="7658481" y="2289937"/>
                    <a:pt x="7579360" y="2289937"/>
                    <a:pt x="7500239" y="2289937"/>
                  </a:cubicBezTo>
                  <a:cubicBezTo>
                    <a:pt x="7310374" y="2295271"/>
                    <a:pt x="7125716" y="2300478"/>
                    <a:pt x="6925310" y="2305812"/>
                  </a:cubicBezTo>
                  <a:cubicBezTo>
                    <a:pt x="6909435" y="2305812"/>
                    <a:pt x="6909435" y="2305812"/>
                    <a:pt x="6909435" y="2305812"/>
                  </a:cubicBezTo>
                  <a:cubicBezTo>
                    <a:pt x="6919976" y="2321687"/>
                    <a:pt x="6919976" y="2321687"/>
                    <a:pt x="6919976" y="2321687"/>
                  </a:cubicBezTo>
                  <a:cubicBezTo>
                    <a:pt x="6930517" y="2316353"/>
                    <a:pt x="6930517" y="2316353"/>
                    <a:pt x="6930517" y="2316353"/>
                  </a:cubicBezTo>
                  <a:cubicBezTo>
                    <a:pt x="6930517" y="2326894"/>
                    <a:pt x="6930517" y="2326894"/>
                    <a:pt x="6930517" y="2326894"/>
                  </a:cubicBezTo>
                  <a:cubicBezTo>
                    <a:pt x="7125716" y="2321560"/>
                    <a:pt x="7310247" y="2316353"/>
                    <a:pt x="7500112" y="2311019"/>
                  </a:cubicBezTo>
                  <a:cubicBezTo>
                    <a:pt x="7579233" y="2311019"/>
                    <a:pt x="7658354" y="2311019"/>
                    <a:pt x="7737475" y="2305685"/>
                  </a:cubicBezTo>
                  <a:cubicBezTo>
                    <a:pt x="7742809" y="2305685"/>
                    <a:pt x="7748016" y="2305685"/>
                    <a:pt x="7753350" y="2311019"/>
                  </a:cubicBezTo>
                  <a:cubicBezTo>
                    <a:pt x="7758684" y="2311019"/>
                    <a:pt x="7763891" y="2311019"/>
                    <a:pt x="7763891" y="2311019"/>
                  </a:cubicBezTo>
                  <a:cubicBezTo>
                    <a:pt x="7837678" y="2385060"/>
                    <a:pt x="7906258" y="2459101"/>
                    <a:pt x="7974838" y="2527808"/>
                  </a:cubicBezTo>
                  <a:cubicBezTo>
                    <a:pt x="7980172" y="2522474"/>
                    <a:pt x="7980172" y="2522474"/>
                    <a:pt x="7980172" y="2522474"/>
                  </a:cubicBezTo>
                  <a:cubicBezTo>
                    <a:pt x="7980172" y="2511933"/>
                    <a:pt x="7980172" y="2511933"/>
                    <a:pt x="7980172" y="2511933"/>
                  </a:cubicBezTo>
                  <a:cubicBezTo>
                    <a:pt x="7980172" y="2511933"/>
                    <a:pt x="7974838" y="2511933"/>
                    <a:pt x="7974838" y="2511933"/>
                  </a:cubicBezTo>
                  <a:cubicBezTo>
                    <a:pt x="7969504" y="2511933"/>
                    <a:pt x="7964297" y="2511933"/>
                    <a:pt x="7964297" y="2511933"/>
                  </a:cubicBezTo>
                  <a:cubicBezTo>
                    <a:pt x="7684770" y="2522474"/>
                    <a:pt x="7410450" y="2527808"/>
                    <a:pt x="7130923" y="2533142"/>
                  </a:cubicBezTo>
                  <a:cubicBezTo>
                    <a:pt x="7130923" y="2543683"/>
                    <a:pt x="7130923" y="2543683"/>
                    <a:pt x="7130923" y="2543683"/>
                  </a:cubicBezTo>
                  <a:cubicBezTo>
                    <a:pt x="7130923" y="2533142"/>
                    <a:pt x="7130923" y="2533142"/>
                    <a:pt x="7130923" y="2533142"/>
                  </a:cubicBezTo>
                  <a:cubicBezTo>
                    <a:pt x="7125589" y="2533142"/>
                    <a:pt x="7120382" y="2533142"/>
                    <a:pt x="7115048" y="2527808"/>
                  </a:cubicBezTo>
                  <a:cubicBezTo>
                    <a:pt x="7104507" y="2527808"/>
                    <a:pt x="7099173" y="2522474"/>
                    <a:pt x="7099173" y="2522474"/>
                  </a:cubicBezTo>
                  <a:cubicBezTo>
                    <a:pt x="7046468" y="2453767"/>
                    <a:pt x="6993636" y="2384933"/>
                    <a:pt x="6935724" y="2305685"/>
                  </a:cubicBezTo>
                  <a:cubicBezTo>
                    <a:pt x="6930390" y="2316226"/>
                    <a:pt x="6930390" y="2316226"/>
                    <a:pt x="6930390" y="2316226"/>
                  </a:cubicBezTo>
                  <a:cubicBezTo>
                    <a:pt x="6930390" y="2326767"/>
                    <a:pt x="6930390" y="2326767"/>
                    <a:pt x="6930390" y="2326767"/>
                  </a:cubicBezTo>
                  <a:lnTo>
                    <a:pt x="6930390" y="2316226"/>
                  </a:lnTo>
                  <a:close/>
                  <a:moveTo>
                    <a:pt x="7125589" y="2559431"/>
                  </a:moveTo>
                  <a:cubicBezTo>
                    <a:pt x="7115048" y="2559431"/>
                    <a:pt x="7115048" y="2559431"/>
                    <a:pt x="7115048" y="2559431"/>
                  </a:cubicBezTo>
                  <a:cubicBezTo>
                    <a:pt x="7115048" y="2564765"/>
                    <a:pt x="7115048" y="2564765"/>
                    <a:pt x="7115048" y="2569972"/>
                  </a:cubicBezTo>
                  <a:cubicBezTo>
                    <a:pt x="7115048" y="2575179"/>
                    <a:pt x="7115048" y="2575306"/>
                    <a:pt x="7115048" y="2575306"/>
                  </a:cubicBezTo>
                  <a:cubicBezTo>
                    <a:pt x="7115048" y="2580640"/>
                    <a:pt x="7115048" y="2580640"/>
                    <a:pt x="7115048" y="2580640"/>
                  </a:cubicBezTo>
                  <a:cubicBezTo>
                    <a:pt x="7157212" y="2633472"/>
                    <a:pt x="7199503" y="2686431"/>
                    <a:pt x="7236333" y="2739263"/>
                  </a:cubicBezTo>
                  <a:cubicBezTo>
                    <a:pt x="7246874" y="2749804"/>
                    <a:pt x="7252208" y="2760472"/>
                    <a:pt x="7262749" y="2765679"/>
                  </a:cubicBezTo>
                  <a:cubicBezTo>
                    <a:pt x="7273290" y="2770886"/>
                    <a:pt x="7289165" y="2776220"/>
                    <a:pt x="7299706" y="2776220"/>
                  </a:cubicBezTo>
                  <a:cubicBezTo>
                    <a:pt x="7563485" y="2770886"/>
                    <a:pt x="7827137" y="2765679"/>
                    <a:pt x="8090916" y="2765679"/>
                  </a:cubicBezTo>
                  <a:cubicBezTo>
                    <a:pt x="8106791" y="2765679"/>
                    <a:pt x="8122539" y="2765679"/>
                    <a:pt x="8138414" y="2765679"/>
                  </a:cubicBezTo>
                  <a:cubicBezTo>
                    <a:pt x="8164830" y="2765679"/>
                    <a:pt x="8191119" y="2765679"/>
                    <a:pt x="8217535" y="2765679"/>
                  </a:cubicBezTo>
                  <a:cubicBezTo>
                    <a:pt x="8243951" y="2765679"/>
                    <a:pt x="8243951" y="2765679"/>
                    <a:pt x="8243951" y="2765679"/>
                  </a:cubicBezTo>
                  <a:cubicBezTo>
                    <a:pt x="8222869" y="2744470"/>
                    <a:pt x="8222869" y="2744470"/>
                    <a:pt x="8222869" y="2744470"/>
                  </a:cubicBezTo>
                  <a:cubicBezTo>
                    <a:pt x="8159623" y="2675763"/>
                    <a:pt x="8096250" y="2612263"/>
                    <a:pt x="8033004" y="2543556"/>
                  </a:cubicBezTo>
                  <a:cubicBezTo>
                    <a:pt x="8027670" y="2538222"/>
                    <a:pt x="8022463" y="2538222"/>
                    <a:pt x="8011922" y="2538222"/>
                  </a:cubicBezTo>
                  <a:cubicBezTo>
                    <a:pt x="8006588" y="2532888"/>
                    <a:pt x="8001381" y="2532888"/>
                    <a:pt x="7996047" y="2532888"/>
                  </a:cubicBezTo>
                  <a:cubicBezTo>
                    <a:pt x="7990713" y="2532888"/>
                    <a:pt x="7990713" y="2532888"/>
                    <a:pt x="7990713" y="2532888"/>
                  </a:cubicBezTo>
                  <a:cubicBezTo>
                    <a:pt x="7996047" y="2543429"/>
                    <a:pt x="7996047" y="2543429"/>
                    <a:pt x="7996047" y="2543429"/>
                  </a:cubicBezTo>
                  <a:cubicBezTo>
                    <a:pt x="7990713" y="2532888"/>
                    <a:pt x="7990713" y="2532888"/>
                    <a:pt x="7990713" y="2532888"/>
                  </a:cubicBezTo>
                  <a:cubicBezTo>
                    <a:pt x="7753350" y="2538222"/>
                    <a:pt x="7515987" y="2543429"/>
                    <a:pt x="7273417" y="2548763"/>
                  </a:cubicBezTo>
                  <a:cubicBezTo>
                    <a:pt x="7257542" y="2548763"/>
                    <a:pt x="7236460" y="2548763"/>
                    <a:pt x="7220712" y="2548763"/>
                  </a:cubicBezTo>
                  <a:cubicBezTo>
                    <a:pt x="7189089" y="2548763"/>
                    <a:pt x="7157466" y="2548763"/>
                    <a:pt x="7125716" y="2548763"/>
                  </a:cubicBezTo>
                  <a:cubicBezTo>
                    <a:pt x="7120382" y="2548763"/>
                    <a:pt x="7120382" y="2548763"/>
                    <a:pt x="7120382" y="2548763"/>
                  </a:cubicBezTo>
                  <a:cubicBezTo>
                    <a:pt x="7115048" y="2559304"/>
                    <a:pt x="7115048" y="2559304"/>
                    <a:pt x="7115048" y="2559304"/>
                  </a:cubicBezTo>
                  <a:cubicBezTo>
                    <a:pt x="7125589" y="2559304"/>
                    <a:pt x="7125589" y="2559304"/>
                    <a:pt x="7125589" y="2559304"/>
                  </a:cubicBezTo>
                  <a:cubicBezTo>
                    <a:pt x="7125589" y="2569845"/>
                    <a:pt x="7125589" y="2569845"/>
                    <a:pt x="7125589" y="2569845"/>
                  </a:cubicBezTo>
                  <a:cubicBezTo>
                    <a:pt x="7157212" y="2569845"/>
                    <a:pt x="7188835" y="2569845"/>
                    <a:pt x="7220585" y="2569845"/>
                  </a:cubicBezTo>
                  <a:cubicBezTo>
                    <a:pt x="7236460" y="2569845"/>
                    <a:pt x="7257542" y="2569845"/>
                    <a:pt x="7273290" y="2569845"/>
                  </a:cubicBezTo>
                  <a:cubicBezTo>
                    <a:pt x="7515860" y="2564511"/>
                    <a:pt x="7753223" y="2559304"/>
                    <a:pt x="7995920" y="2553970"/>
                  </a:cubicBezTo>
                  <a:cubicBezTo>
                    <a:pt x="8001254" y="2553970"/>
                    <a:pt x="8006461" y="2553970"/>
                    <a:pt x="8006461" y="2553970"/>
                  </a:cubicBezTo>
                  <a:cubicBezTo>
                    <a:pt x="8011795" y="2559304"/>
                    <a:pt x="8017002" y="2559304"/>
                    <a:pt x="8017002" y="2559304"/>
                  </a:cubicBezTo>
                  <a:cubicBezTo>
                    <a:pt x="8080248" y="2622804"/>
                    <a:pt x="8143621" y="2691511"/>
                    <a:pt x="8206867" y="2760218"/>
                  </a:cubicBezTo>
                  <a:cubicBezTo>
                    <a:pt x="8217408" y="2754884"/>
                    <a:pt x="8217408" y="2754884"/>
                    <a:pt x="8217408" y="2754884"/>
                  </a:cubicBezTo>
                  <a:cubicBezTo>
                    <a:pt x="8217408" y="2744343"/>
                    <a:pt x="8217408" y="2744343"/>
                    <a:pt x="8217408" y="2744343"/>
                  </a:cubicBezTo>
                  <a:cubicBezTo>
                    <a:pt x="8190992" y="2744343"/>
                    <a:pt x="8164703" y="2744343"/>
                    <a:pt x="8138287" y="2744343"/>
                  </a:cubicBezTo>
                  <a:cubicBezTo>
                    <a:pt x="8122412" y="2744343"/>
                    <a:pt x="8106664" y="2744343"/>
                    <a:pt x="8090789" y="2744343"/>
                  </a:cubicBezTo>
                  <a:cubicBezTo>
                    <a:pt x="7827010" y="2744343"/>
                    <a:pt x="7563358" y="2749677"/>
                    <a:pt x="7299579" y="2754884"/>
                  </a:cubicBezTo>
                  <a:cubicBezTo>
                    <a:pt x="7289038" y="2754884"/>
                    <a:pt x="7278497" y="2749550"/>
                    <a:pt x="7273163" y="2749550"/>
                  </a:cubicBezTo>
                  <a:cubicBezTo>
                    <a:pt x="7267829" y="2744216"/>
                    <a:pt x="7262622" y="2739009"/>
                    <a:pt x="7252081" y="2728341"/>
                  </a:cubicBezTo>
                  <a:cubicBezTo>
                    <a:pt x="7215124" y="2675509"/>
                    <a:pt x="7172960" y="2622550"/>
                    <a:pt x="7130796" y="2564384"/>
                  </a:cubicBezTo>
                  <a:cubicBezTo>
                    <a:pt x="7125462" y="2574925"/>
                    <a:pt x="7125462" y="2574925"/>
                    <a:pt x="7125462" y="2574925"/>
                  </a:cubicBezTo>
                  <a:cubicBezTo>
                    <a:pt x="7136003" y="2574925"/>
                    <a:pt x="7136003" y="2574925"/>
                    <a:pt x="7136003" y="2574925"/>
                  </a:cubicBezTo>
                  <a:cubicBezTo>
                    <a:pt x="7136003" y="2569591"/>
                    <a:pt x="7136003" y="2569591"/>
                    <a:pt x="7136003" y="2564384"/>
                  </a:cubicBezTo>
                  <a:cubicBezTo>
                    <a:pt x="7125462" y="2559050"/>
                    <a:pt x="7125462" y="2559050"/>
                    <a:pt x="7125462" y="2559050"/>
                  </a:cubicBezTo>
                  <a:cubicBezTo>
                    <a:pt x="7125462" y="2569591"/>
                    <a:pt x="7125462" y="2569591"/>
                    <a:pt x="7125462" y="2569591"/>
                  </a:cubicBezTo>
                  <a:lnTo>
                    <a:pt x="7125462" y="2559050"/>
                  </a:lnTo>
                  <a:close/>
                  <a:moveTo>
                    <a:pt x="4557268" y="967740"/>
                  </a:moveTo>
                  <a:cubicBezTo>
                    <a:pt x="4557268" y="957199"/>
                    <a:pt x="4557268" y="957199"/>
                    <a:pt x="4557268" y="957199"/>
                  </a:cubicBezTo>
                  <a:cubicBezTo>
                    <a:pt x="4551934" y="957199"/>
                    <a:pt x="4551934" y="957199"/>
                    <a:pt x="4546727" y="957199"/>
                  </a:cubicBezTo>
                  <a:cubicBezTo>
                    <a:pt x="4546727" y="957199"/>
                    <a:pt x="4541393" y="957199"/>
                    <a:pt x="4541393" y="962533"/>
                  </a:cubicBezTo>
                  <a:cubicBezTo>
                    <a:pt x="4420108" y="1041908"/>
                    <a:pt x="4293489" y="1126490"/>
                    <a:pt x="4172204" y="1205738"/>
                  </a:cubicBezTo>
                  <a:cubicBezTo>
                    <a:pt x="4166870" y="1211072"/>
                    <a:pt x="4161663" y="1216279"/>
                    <a:pt x="4161663" y="1226947"/>
                  </a:cubicBezTo>
                  <a:cubicBezTo>
                    <a:pt x="4156329" y="1232281"/>
                    <a:pt x="4156329" y="1237488"/>
                    <a:pt x="4156329" y="1242822"/>
                  </a:cubicBezTo>
                  <a:cubicBezTo>
                    <a:pt x="4156329" y="1248156"/>
                    <a:pt x="4156329" y="1253363"/>
                    <a:pt x="4156329" y="1253363"/>
                  </a:cubicBezTo>
                  <a:cubicBezTo>
                    <a:pt x="4172204" y="1311529"/>
                    <a:pt x="4193286" y="1364361"/>
                    <a:pt x="4209034" y="1417320"/>
                  </a:cubicBezTo>
                  <a:cubicBezTo>
                    <a:pt x="4230116" y="1496695"/>
                    <a:pt x="4256532" y="1575943"/>
                    <a:pt x="4277614" y="1649984"/>
                  </a:cubicBezTo>
                  <a:cubicBezTo>
                    <a:pt x="4282948" y="1660525"/>
                    <a:pt x="4282948" y="1660525"/>
                    <a:pt x="4282948" y="1660525"/>
                  </a:cubicBezTo>
                  <a:cubicBezTo>
                    <a:pt x="4293489" y="1660525"/>
                    <a:pt x="4293489" y="1660525"/>
                    <a:pt x="4293489" y="1660525"/>
                  </a:cubicBezTo>
                  <a:cubicBezTo>
                    <a:pt x="4293489" y="1660525"/>
                    <a:pt x="4293489" y="1660525"/>
                    <a:pt x="4298823" y="1660525"/>
                  </a:cubicBezTo>
                  <a:cubicBezTo>
                    <a:pt x="4298823" y="1660525"/>
                    <a:pt x="4304157" y="1660525"/>
                    <a:pt x="4304157" y="1655191"/>
                  </a:cubicBezTo>
                  <a:cubicBezTo>
                    <a:pt x="4430776" y="1538859"/>
                    <a:pt x="4557395" y="1417193"/>
                    <a:pt x="4683887" y="1300861"/>
                  </a:cubicBezTo>
                  <a:cubicBezTo>
                    <a:pt x="4689221" y="1295527"/>
                    <a:pt x="4689221" y="1295527"/>
                    <a:pt x="4694428" y="1290320"/>
                  </a:cubicBezTo>
                  <a:cubicBezTo>
                    <a:pt x="4694428" y="1284986"/>
                    <a:pt x="4694428" y="1279779"/>
                    <a:pt x="4694428" y="1274445"/>
                  </a:cubicBezTo>
                  <a:cubicBezTo>
                    <a:pt x="4694428" y="1269111"/>
                    <a:pt x="4694428" y="1269111"/>
                    <a:pt x="4694428" y="1263904"/>
                  </a:cubicBezTo>
                  <a:cubicBezTo>
                    <a:pt x="4652264" y="1163447"/>
                    <a:pt x="4609973" y="1062990"/>
                    <a:pt x="4567809" y="962533"/>
                  </a:cubicBezTo>
                  <a:cubicBezTo>
                    <a:pt x="4562475" y="957199"/>
                    <a:pt x="4562475" y="957199"/>
                    <a:pt x="4562475" y="957199"/>
                  </a:cubicBezTo>
                  <a:cubicBezTo>
                    <a:pt x="4557141" y="957199"/>
                    <a:pt x="4557141" y="957199"/>
                    <a:pt x="4557141" y="957199"/>
                  </a:cubicBezTo>
                  <a:cubicBezTo>
                    <a:pt x="4557141" y="967740"/>
                    <a:pt x="4557141" y="967740"/>
                    <a:pt x="4557141" y="967740"/>
                  </a:cubicBezTo>
                  <a:cubicBezTo>
                    <a:pt x="4546600" y="973074"/>
                    <a:pt x="4546600" y="973074"/>
                    <a:pt x="4546600" y="973074"/>
                  </a:cubicBezTo>
                  <a:cubicBezTo>
                    <a:pt x="4588764" y="1073531"/>
                    <a:pt x="4631055" y="1173988"/>
                    <a:pt x="4673219" y="1274445"/>
                  </a:cubicBezTo>
                  <a:cubicBezTo>
                    <a:pt x="4673219" y="1274445"/>
                    <a:pt x="4673219" y="1279779"/>
                    <a:pt x="4673219" y="1279779"/>
                  </a:cubicBezTo>
                  <a:cubicBezTo>
                    <a:pt x="4673219" y="1285113"/>
                    <a:pt x="4667885" y="1285113"/>
                    <a:pt x="4667885" y="1285113"/>
                  </a:cubicBezTo>
                  <a:cubicBezTo>
                    <a:pt x="4546600" y="1406779"/>
                    <a:pt x="4419981" y="1523111"/>
                    <a:pt x="4293362" y="1639443"/>
                  </a:cubicBezTo>
                  <a:cubicBezTo>
                    <a:pt x="4298696" y="1644777"/>
                    <a:pt x="4298696" y="1644777"/>
                    <a:pt x="4298696" y="1644777"/>
                  </a:cubicBezTo>
                  <a:cubicBezTo>
                    <a:pt x="4293362" y="1639443"/>
                    <a:pt x="4293362" y="1639443"/>
                    <a:pt x="4293362" y="1639443"/>
                  </a:cubicBezTo>
                  <a:cubicBezTo>
                    <a:pt x="4298696" y="1644777"/>
                    <a:pt x="4298696" y="1644777"/>
                    <a:pt x="4298696" y="1644777"/>
                  </a:cubicBezTo>
                  <a:cubicBezTo>
                    <a:pt x="4293362" y="1639443"/>
                    <a:pt x="4293362" y="1639443"/>
                    <a:pt x="4293362" y="1639443"/>
                  </a:cubicBezTo>
                  <a:cubicBezTo>
                    <a:pt x="4293362" y="1639443"/>
                    <a:pt x="4288028" y="1639443"/>
                    <a:pt x="4288028" y="1639443"/>
                  </a:cubicBezTo>
                  <a:cubicBezTo>
                    <a:pt x="4288028" y="1649984"/>
                    <a:pt x="4288028" y="1649984"/>
                    <a:pt x="4288028" y="1649984"/>
                  </a:cubicBezTo>
                  <a:cubicBezTo>
                    <a:pt x="4298569" y="1644650"/>
                    <a:pt x="4298569" y="1644650"/>
                    <a:pt x="4298569" y="1644650"/>
                  </a:cubicBezTo>
                  <a:cubicBezTo>
                    <a:pt x="4277487" y="1570609"/>
                    <a:pt x="4251071" y="1491234"/>
                    <a:pt x="4224782" y="1411986"/>
                  </a:cubicBezTo>
                  <a:cubicBezTo>
                    <a:pt x="4208907" y="1359154"/>
                    <a:pt x="4193159" y="1306195"/>
                    <a:pt x="4177284" y="1248029"/>
                  </a:cubicBezTo>
                  <a:cubicBezTo>
                    <a:pt x="4177284" y="1248029"/>
                    <a:pt x="4177284" y="1248029"/>
                    <a:pt x="4177284" y="1242695"/>
                  </a:cubicBezTo>
                  <a:cubicBezTo>
                    <a:pt x="4177284" y="1242695"/>
                    <a:pt x="4177284" y="1237361"/>
                    <a:pt x="4182618" y="1232154"/>
                  </a:cubicBezTo>
                  <a:cubicBezTo>
                    <a:pt x="4182618" y="1226820"/>
                    <a:pt x="4182618" y="1226820"/>
                    <a:pt x="4182618" y="1226820"/>
                  </a:cubicBezTo>
                  <a:cubicBezTo>
                    <a:pt x="4303903" y="1142238"/>
                    <a:pt x="4430522" y="1062863"/>
                    <a:pt x="4551807" y="978281"/>
                  </a:cubicBezTo>
                  <a:cubicBezTo>
                    <a:pt x="4551807" y="972947"/>
                    <a:pt x="4551807" y="972947"/>
                    <a:pt x="4551807" y="972947"/>
                  </a:cubicBezTo>
                  <a:cubicBezTo>
                    <a:pt x="4551807" y="978281"/>
                    <a:pt x="4551807" y="978281"/>
                    <a:pt x="4551807" y="978281"/>
                  </a:cubicBezTo>
                  <a:cubicBezTo>
                    <a:pt x="4551807" y="972947"/>
                    <a:pt x="4551807" y="972947"/>
                    <a:pt x="4551807" y="972947"/>
                  </a:cubicBezTo>
                  <a:cubicBezTo>
                    <a:pt x="4551807" y="978281"/>
                    <a:pt x="4551807" y="978281"/>
                    <a:pt x="4551807" y="978281"/>
                  </a:cubicBezTo>
                  <a:cubicBezTo>
                    <a:pt x="4551807" y="978281"/>
                    <a:pt x="4557141" y="978281"/>
                    <a:pt x="4557141" y="978281"/>
                  </a:cubicBezTo>
                  <a:cubicBezTo>
                    <a:pt x="4557141" y="967740"/>
                    <a:pt x="4557141" y="967740"/>
                    <a:pt x="4557141" y="967740"/>
                  </a:cubicBezTo>
                  <a:cubicBezTo>
                    <a:pt x="4546600" y="973074"/>
                    <a:pt x="4546600" y="973074"/>
                    <a:pt x="4546600" y="973074"/>
                  </a:cubicBezTo>
                  <a:lnTo>
                    <a:pt x="4557141" y="967740"/>
                  </a:lnTo>
                  <a:close/>
                  <a:moveTo>
                    <a:pt x="7732522" y="2279269"/>
                  </a:moveTo>
                  <a:cubicBezTo>
                    <a:pt x="7743063" y="2273935"/>
                    <a:pt x="7743063" y="2273935"/>
                    <a:pt x="7743063" y="2273935"/>
                  </a:cubicBezTo>
                  <a:cubicBezTo>
                    <a:pt x="7674483" y="2199894"/>
                    <a:pt x="7611237" y="2131187"/>
                    <a:pt x="7542657" y="2062353"/>
                  </a:cubicBezTo>
                  <a:cubicBezTo>
                    <a:pt x="7526782" y="2051812"/>
                    <a:pt x="7505700" y="2041144"/>
                    <a:pt x="7484618" y="2041144"/>
                  </a:cubicBezTo>
                  <a:cubicBezTo>
                    <a:pt x="7247255" y="2041144"/>
                    <a:pt x="7004685" y="2046478"/>
                    <a:pt x="6767322" y="2046478"/>
                  </a:cubicBezTo>
                  <a:cubicBezTo>
                    <a:pt x="6756781" y="2046478"/>
                    <a:pt x="6746240" y="2046478"/>
                    <a:pt x="6735699" y="2051812"/>
                  </a:cubicBezTo>
                  <a:cubicBezTo>
                    <a:pt x="6719824" y="2051812"/>
                    <a:pt x="6719824" y="2051812"/>
                    <a:pt x="6719824" y="2051812"/>
                  </a:cubicBezTo>
                  <a:cubicBezTo>
                    <a:pt x="6730365" y="2067687"/>
                    <a:pt x="6730365" y="2067687"/>
                    <a:pt x="6730365" y="2067687"/>
                  </a:cubicBezTo>
                  <a:cubicBezTo>
                    <a:pt x="6783070" y="2136394"/>
                    <a:pt x="6835902" y="2205228"/>
                    <a:pt x="6883273" y="2273935"/>
                  </a:cubicBezTo>
                  <a:cubicBezTo>
                    <a:pt x="6888607" y="2284476"/>
                    <a:pt x="6899148" y="2289810"/>
                    <a:pt x="6909689" y="2295144"/>
                  </a:cubicBezTo>
                  <a:cubicBezTo>
                    <a:pt x="6920230" y="2300478"/>
                    <a:pt x="6930771" y="2305685"/>
                    <a:pt x="6941312" y="2305685"/>
                  </a:cubicBezTo>
                  <a:cubicBezTo>
                    <a:pt x="6946646" y="2305685"/>
                    <a:pt x="6946646" y="2305685"/>
                    <a:pt x="6946646" y="2305685"/>
                  </a:cubicBezTo>
                  <a:cubicBezTo>
                    <a:pt x="7168134" y="2300351"/>
                    <a:pt x="7394956" y="2295144"/>
                    <a:pt x="7616571" y="2289810"/>
                  </a:cubicBezTo>
                  <a:cubicBezTo>
                    <a:pt x="7632446" y="2289810"/>
                    <a:pt x="7648194" y="2289810"/>
                    <a:pt x="7664069" y="2289810"/>
                  </a:cubicBezTo>
                  <a:cubicBezTo>
                    <a:pt x="7685151" y="2289810"/>
                    <a:pt x="7711567" y="2289810"/>
                    <a:pt x="7732649" y="2289810"/>
                  </a:cubicBezTo>
                  <a:cubicBezTo>
                    <a:pt x="7759065" y="2289810"/>
                    <a:pt x="7759065" y="2289810"/>
                    <a:pt x="7759065" y="2289810"/>
                  </a:cubicBezTo>
                  <a:cubicBezTo>
                    <a:pt x="7743190" y="2273935"/>
                    <a:pt x="7743190" y="2273935"/>
                    <a:pt x="7743190" y="2273935"/>
                  </a:cubicBezTo>
                  <a:cubicBezTo>
                    <a:pt x="7732649" y="2279269"/>
                    <a:pt x="7732649" y="2279269"/>
                    <a:pt x="7732649" y="2279269"/>
                  </a:cubicBezTo>
                  <a:cubicBezTo>
                    <a:pt x="7732649" y="2268728"/>
                    <a:pt x="7732649" y="2268728"/>
                    <a:pt x="7732649" y="2268728"/>
                  </a:cubicBezTo>
                  <a:cubicBezTo>
                    <a:pt x="7711567" y="2268728"/>
                    <a:pt x="7685151" y="2268728"/>
                    <a:pt x="7664069" y="2268728"/>
                  </a:cubicBezTo>
                  <a:cubicBezTo>
                    <a:pt x="7648194" y="2268728"/>
                    <a:pt x="7632446" y="2268728"/>
                    <a:pt x="7616571" y="2268728"/>
                  </a:cubicBezTo>
                  <a:cubicBezTo>
                    <a:pt x="7395083" y="2274062"/>
                    <a:pt x="7168261" y="2279269"/>
                    <a:pt x="6946646" y="2284603"/>
                  </a:cubicBezTo>
                  <a:cubicBezTo>
                    <a:pt x="6941312" y="2284603"/>
                    <a:pt x="6941312" y="2284603"/>
                    <a:pt x="6941312" y="2284603"/>
                  </a:cubicBezTo>
                  <a:cubicBezTo>
                    <a:pt x="6930771" y="2284603"/>
                    <a:pt x="6925437" y="2279269"/>
                    <a:pt x="6920230" y="2279269"/>
                  </a:cubicBezTo>
                  <a:cubicBezTo>
                    <a:pt x="6914896" y="2273935"/>
                    <a:pt x="6904355" y="2268728"/>
                    <a:pt x="6899148" y="2263394"/>
                  </a:cubicBezTo>
                  <a:cubicBezTo>
                    <a:pt x="6851650" y="2194687"/>
                    <a:pt x="6798945" y="2125853"/>
                    <a:pt x="6746240" y="2051812"/>
                  </a:cubicBezTo>
                  <a:cubicBezTo>
                    <a:pt x="6735699" y="2062353"/>
                    <a:pt x="6735699" y="2062353"/>
                    <a:pt x="6735699" y="2062353"/>
                  </a:cubicBezTo>
                  <a:cubicBezTo>
                    <a:pt x="6741033" y="2072894"/>
                    <a:pt x="6741033" y="2072894"/>
                    <a:pt x="6741033" y="2072894"/>
                  </a:cubicBezTo>
                  <a:cubicBezTo>
                    <a:pt x="6751574" y="2067560"/>
                    <a:pt x="6762115" y="2067560"/>
                    <a:pt x="6767449" y="2067560"/>
                  </a:cubicBezTo>
                  <a:cubicBezTo>
                    <a:pt x="7004812" y="2067560"/>
                    <a:pt x="7247382" y="2062226"/>
                    <a:pt x="7484745" y="2062226"/>
                  </a:cubicBezTo>
                  <a:cubicBezTo>
                    <a:pt x="7500620" y="2062226"/>
                    <a:pt x="7516368" y="2067560"/>
                    <a:pt x="7526909" y="2078101"/>
                  </a:cubicBezTo>
                  <a:cubicBezTo>
                    <a:pt x="7595489" y="2146808"/>
                    <a:pt x="7658735" y="2215642"/>
                    <a:pt x="7727315" y="2284349"/>
                  </a:cubicBezTo>
                  <a:cubicBezTo>
                    <a:pt x="7732649" y="2279015"/>
                    <a:pt x="7732649" y="2279015"/>
                    <a:pt x="7732649" y="2279015"/>
                  </a:cubicBezTo>
                  <a:cubicBezTo>
                    <a:pt x="7732649" y="2268474"/>
                    <a:pt x="7732649" y="2268474"/>
                    <a:pt x="7732649" y="2268474"/>
                  </a:cubicBezTo>
                  <a:lnTo>
                    <a:pt x="7732649" y="2279015"/>
                  </a:lnTo>
                  <a:close/>
                  <a:moveTo>
                    <a:pt x="2373503" y="1676400"/>
                  </a:moveTo>
                  <a:cubicBezTo>
                    <a:pt x="2384044" y="1676400"/>
                    <a:pt x="2384044" y="1676400"/>
                    <a:pt x="2384044" y="1676400"/>
                  </a:cubicBezTo>
                  <a:cubicBezTo>
                    <a:pt x="2384044" y="1496568"/>
                    <a:pt x="2384044" y="1322070"/>
                    <a:pt x="2384044" y="1142238"/>
                  </a:cubicBezTo>
                  <a:cubicBezTo>
                    <a:pt x="2384044" y="1126363"/>
                    <a:pt x="2384044" y="1126363"/>
                    <a:pt x="2384044" y="1126363"/>
                  </a:cubicBezTo>
                  <a:cubicBezTo>
                    <a:pt x="2368169" y="1131697"/>
                    <a:pt x="2368169" y="1131697"/>
                    <a:pt x="2368169" y="1131697"/>
                  </a:cubicBezTo>
                  <a:cubicBezTo>
                    <a:pt x="2188845" y="1226947"/>
                    <a:pt x="2014728" y="1316736"/>
                    <a:pt x="1840738" y="1406652"/>
                  </a:cubicBezTo>
                  <a:cubicBezTo>
                    <a:pt x="1824863" y="1411986"/>
                    <a:pt x="1824863" y="1411986"/>
                    <a:pt x="1824863" y="1411986"/>
                  </a:cubicBezTo>
                  <a:cubicBezTo>
                    <a:pt x="1835404" y="1422527"/>
                    <a:pt x="1835404" y="1422527"/>
                    <a:pt x="1835404" y="1422527"/>
                  </a:cubicBezTo>
                  <a:cubicBezTo>
                    <a:pt x="1919859" y="1507109"/>
                    <a:pt x="1998853" y="1591691"/>
                    <a:pt x="2083308" y="1671066"/>
                  </a:cubicBezTo>
                  <a:cubicBezTo>
                    <a:pt x="2083308" y="1671066"/>
                    <a:pt x="2088642" y="1676400"/>
                    <a:pt x="2093849" y="1681607"/>
                  </a:cubicBezTo>
                  <a:cubicBezTo>
                    <a:pt x="2099183" y="1681607"/>
                    <a:pt x="2104390" y="1686941"/>
                    <a:pt x="2109724" y="1686941"/>
                  </a:cubicBezTo>
                  <a:cubicBezTo>
                    <a:pt x="2162429" y="1686941"/>
                    <a:pt x="2209927" y="1686941"/>
                    <a:pt x="2262632" y="1686941"/>
                  </a:cubicBezTo>
                  <a:cubicBezTo>
                    <a:pt x="2299589" y="1686941"/>
                    <a:pt x="2336419" y="1686941"/>
                    <a:pt x="2373376" y="1686941"/>
                  </a:cubicBezTo>
                  <a:cubicBezTo>
                    <a:pt x="2383917" y="1686941"/>
                    <a:pt x="2383917" y="1686941"/>
                    <a:pt x="2383917" y="1686941"/>
                  </a:cubicBezTo>
                  <a:cubicBezTo>
                    <a:pt x="2383917" y="1676400"/>
                    <a:pt x="2383917" y="1676400"/>
                    <a:pt x="2383917" y="1676400"/>
                  </a:cubicBezTo>
                  <a:cubicBezTo>
                    <a:pt x="2373376" y="1676400"/>
                    <a:pt x="2373376" y="1676400"/>
                    <a:pt x="2373376" y="1676400"/>
                  </a:cubicBezTo>
                  <a:cubicBezTo>
                    <a:pt x="2373376" y="1665859"/>
                    <a:pt x="2373376" y="1665859"/>
                    <a:pt x="2373376" y="1665859"/>
                  </a:cubicBezTo>
                  <a:cubicBezTo>
                    <a:pt x="2336419" y="1665859"/>
                    <a:pt x="2299589" y="1665859"/>
                    <a:pt x="2262632" y="1665859"/>
                  </a:cubicBezTo>
                  <a:cubicBezTo>
                    <a:pt x="2209927" y="1665859"/>
                    <a:pt x="2162429" y="1665859"/>
                    <a:pt x="2109724" y="1665859"/>
                  </a:cubicBezTo>
                  <a:cubicBezTo>
                    <a:pt x="2109724" y="1665859"/>
                    <a:pt x="2109724" y="1660525"/>
                    <a:pt x="2104390" y="1660525"/>
                  </a:cubicBezTo>
                  <a:cubicBezTo>
                    <a:pt x="2104390" y="1660525"/>
                    <a:pt x="2099056" y="1655191"/>
                    <a:pt x="2099056" y="1655191"/>
                  </a:cubicBezTo>
                  <a:cubicBezTo>
                    <a:pt x="2014601" y="1575816"/>
                    <a:pt x="1935607" y="1491234"/>
                    <a:pt x="1851152" y="1406652"/>
                  </a:cubicBezTo>
                  <a:cubicBezTo>
                    <a:pt x="1840611" y="1417193"/>
                    <a:pt x="1840611" y="1417193"/>
                    <a:pt x="1840611" y="1417193"/>
                  </a:cubicBezTo>
                  <a:cubicBezTo>
                    <a:pt x="1845945" y="1422527"/>
                    <a:pt x="1845945" y="1422527"/>
                    <a:pt x="1845945" y="1422527"/>
                  </a:cubicBezTo>
                  <a:cubicBezTo>
                    <a:pt x="2025269" y="1332611"/>
                    <a:pt x="2199386" y="1242695"/>
                    <a:pt x="2378710" y="1152779"/>
                  </a:cubicBezTo>
                  <a:cubicBezTo>
                    <a:pt x="2373376" y="1142238"/>
                    <a:pt x="2373376" y="1142238"/>
                    <a:pt x="2373376" y="1142238"/>
                  </a:cubicBezTo>
                  <a:cubicBezTo>
                    <a:pt x="2362835" y="1142238"/>
                    <a:pt x="2362835" y="1142238"/>
                    <a:pt x="2362835" y="1142238"/>
                  </a:cubicBezTo>
                  <a:cubicBezTo>
                    <a:pt x="2362835" y="1322070"/>
                    <a:pt x="2362835" y="1496568"/>
                    <a:pt x="2362835" y="1676400"/>
                  </a:cubicBezTo>
                  <a:cubicBezTo>
                    <a:pt x="2373376" y="1676400"/>
                    <a:pt x="2373376" y="1676400"/>
                    <a:pt x="2373376" y="1676400"/>
                  </a:cubicBezTo>
                  <a:cubicBezTo>
                    <a:pt x="2373376" y="1665859"/>
                    <a:pt x="2373376" y="1665859"/>
                    <a:pt x="2373376" y="1665859"/>
                  </a:cubicBezTo>
                  <a:lnTo>
                    <a:pt x="2373376" y="1676400"/>
                  </a:lnTo>
                  <a:close/>
                  <a:moveTo>
                    <a:pt x="4472686" y="2490851"/>
                  </a:moveTo>
                  <a:cubicBezTo>
                    <a:pt x="4478020" y="2496185"/>
                    <a:pt x="4478020" y="2496185"/>
                    <a:pt x="4478020" y="2496185"/>
                  </a:cubicBezTo>
                  <a:cubicBezTo>
                    <a:pt x="4483354" y="2496185"/>
                    <a:pt x="4483354" y="2490851"/>
                    <a:pt x="4483354" y="2490851"/>
                  </a:cubicBezTo>
                  <a:cubicBezTo>
                    <a:pt x="4493895" y="2485517"/>
                    <a:pt x="4493895" y="2485517"/>
                    <a:pt x="4493895" y="2485517"/>
                  </a:cubicBezTo>
                  <a:cubicBezTo>
                    <a:pt x="4483354" y="2474976"/>
                    <a:pt x="4483354" y="2474976"/>
                    <a:pt x="4483354" y="2474976"/>
                  </a:cubicBezTo>
                  <a:cubicBezTo>
                    <a:pt x="4277614" y="2236978"/>
                    <a:pt x="4066667" y="1993773"/>
                    <a:pt x="3860927" y="1750441"/>
                  </a:cubicBezTo>
                  <a:cubicBezTo>
                    <a:pt x="3850386" y="1745107"/>
                    <a:pt x="3850386" y="1745107"/>
                    <a:pt x="3850386" y="1745107"/>
                  </a:cubicBezTo>
                  <a:cubicBezTo>
                    <a:pt x="3845052" y="1750441"/>
                    <a:pt x="3845052" y="1750441"/>
                    <a:pt x="3845052" y="1750441"/>
                  </a:cubicBezTo>
                  <a:cubicBezTo>
                    <a:pt x="3765931" y="1845691"/>
                    <a:pt x="3686810" y="1935480"/>
                    <a:pt x="3607689" y="2030730"/>
                  </a:cubicBezTo>
                  <a:cubicBezTo>
                    <a:pt x="3597148" y="2041271"/>
                    <a:pt x="3597148" y="2041271"/>
                    <a:pt x="3597148" y="2041271"/>
                  </a:cubicBezTo>
                  <a:cubicBezTo>
                    <a:pt x="3607689" y="2046605"/>
                    <a:pt x="3607689" y="2046605"/>
                    <a:pt x="3607689" y="2046605"/>
                  </a:cubicBezTo>
                  <a:cubicBezTo>
                    <a:pt x="3897757" y="2200021"/>
                    <a:pt x="4182618" y="2347976"/>
                    <a:pt x="4467479" y="2496058"/>
                  </a:cubicBezTo>
                  <a:cubicBezTo>
                    <a:pt x="4472813" y="2501392"/>
                    <a:pt x="4472813" y="2501392"/>
                    <a:pt x="4472813" y="2501392"/>
                  </a:cubicBezTo>
                  <a:cubicBezTo>
                    <a:pt x="4478147" y="2496058"/>
                    <a:pt x="4478147" y="2496058"/>
                    <a:pt x="4478147" y="2496058"/>
                  </a:cubicBezTo>
                  <a:cubicBezTo>
                    <a:pt x="4472813" y="2490724"/>
                    <a:pt x="4472813" y="2490724"/>
                    <a:pt x="4472813" y="2490724"/>
                  </a:cubicBezTo>
                  <a:cubicBezTo>
                    <a:pt x="4478147" y="2480183"/>
                    <a:pt x="4478147" y="2480183"/>
                    <a:pt x="4478147" y="2480183"/>
                  </a:cubicBezTo>
                  <a:cubicBezTo>
                    <a:pt x="4193286" y="2332101"/>
                    <a:pt x="3908552" y="2178812"/>
                    <a:pt x="3618357" y="2025396"/>
                  </a:cubicBezTo>
                  <a:cubicBezTo>
                    <a:pt x="3613023" y="2035937"/>
                    <a:pt x="3613023" y="2035937"/>
                    <a:pt x="3613023" y="2035937"/>
                  </a:cubicBezTo>
                  <a:cubicBezTo>
                    <a:pt x="3623564" y="2046478"/>
                    <a:pt x="3623564" y="2046478"/>
                    <a:pt x="3623564" y="2046478"/>
                  </a:cubicBezTo>
                  <a:cubicBezTo>
                    <a:pt x="3702685" y="1951228"/>
                    <a:pt x="3781806" y="1861439"/>
                    <a:pt x="3860927" y="1766189"/>
                  </a:cubicBezTo>
                  <a:cubicBezTo>
                    <a:pt x="3850386" y="1760855"/>
                    <a:pt x="3850386" y="1760855"/>
                    <a:pt x="3850386" y="1760855"/>
                  </a:cubicBezTo>
                  <a:cubicBezTo>
                    <a:pt x="3845052" y="1766189"/>
                    <a:pt x="3845052" y="1766189"/>
                    <a:pt x="3845052" y="1766189"/>
                  </a:cubicBezTo>
                  <a:cubicBezTo>
                    <a:pt x="4050792" y="2009394"/>
                    <a:pt x="4261739" y="2247392"/>
                    <a:pt x="4467479" y="2490724"/>
                  </a:cubicBezTo>
                  <a:cubicBezTo>
                    <a:pt x="4478020" y="2485390"/>
                    <a:pt x="4478020" y="2485390"/>
                    <a:pt x="4478020" y="2485390"/>
                  </a:cubicBezTo>
                  <a:cubicBezTo>
                    <a:pt x="4472686" y="2474849"/>
                    <a:pt x="4472686" y="2474849"/>
                    <a:pt x="4472686" y="2474849"/>
                  </a:cubicBezTo>
                  <a:cubicBezTo>
                    <a:pt x="4467352" y="2474849"/>
                    <a:pt x="4467352" y="2480183"/>
                    <a:pt x="4462145" y="2480183"/>
                  </a:cubicBezTo>
                  <a:cubicBezTo>
                    <a:pt x="4472686" y="2490724"/>
                    <a:pt x="4472686" y="2490724"/>
                    <a:pt x="4472686" y="2490724"/>
                  </a:cubicBezTo>
                  <a:cubicBezTo>
                    <a:pt x="4478020" y="2480183"/>
                    <a:pt x="4478020" y="2480183"/>
                    <a:pt x="4478020" y="2480183"/>
                  </a:cubicBezTo>
                  <a:lnTo>
                    <a:pt x="4472686" y="2490724"/>
                  </a:lnTo>
                  <a:close/>
                  <a:moveTo>
                    <a:pt x="6545580" y="1803273"/>
                  </a:moveTo>
                  <a:cubicBezTo>
                    <a:pt x="6535039" y="1808607"/>
                    <a:pt x="6535039" y="1808607"/>
                    <a:pt x="6535039" y="1808607"/>
                  </a:cubicBezTo>
                  <a:cubicBezTo>
                    <a:pt x="6587744" y="1882648"/>
                    <a:pt x="6640576" y="1951355"/>
                    <a:pt x="6687947" y="2014855"/>
                  </a:cubicBezTo>
                  <a:cubicBezTo>
                    <a:pt x="6698488" y="2025396"/>
                    <a:pt x="6703822" y="2036064"/>
                    <a:pt x="6714363" y="2041271"/>
                  </a:cubicBezTo>
                  <a:cubicBezTo>
                    <a:pt x="6724904" y="2046478"/>
                    <a:pt x="6735445" y="2046605"/>
                    <a:pt x="6751320" y="2046605"/>
                  </a:cubicBezTo>
                  <a:cubicBezTo>
                    <a:pt x="6967601" y="2046605"/>
                    <a:pt x="7189089" y="2041271"/>
                    <a:pt x="7405370" y="2041271"/>
                  </a:cubicBezTo>
                  <a:cubicBezTo>
                    <a:pt x="7415911" y="2041271"/>
                    <a:pt x="7426452" y="2041271"/>
                    <a:pt x="7431786" y="2041271"/>
                  </a:cubicBezTo>
                  <a:cubicBezTo>
                    <a:pt x="7452868" y="2041271"/>
                    <a:pt x="7468743" y="2041271"/>
                    <a:pt x="7489825" y="2041271"/>
                  </a:cubicBezTo>
                  <a:cubicBezTo>
                    <a:pt x="7510907" y="2041271"/>
                    <a:pt x="7510907" y="2041271"/>
                    <a:pt x="7510907" y="2041271"/>
                  </a:cubicBezTo>
                  <a:cubicBezTo>
                    <a:pt x="7495032" y="2025396"/>
                    <a:pt x="7495032" y="2025396"/>
                    <a:pt x="7495032" y="2025396"/>
                  </a:cubicBezTo>
                  <a:cubicBezTo>
                    <a:pt x="7436993" y="1967230"/>
                    <a:pt x="7384288" y="1914398"/>
                    <a:pt x="7331583" y="1856232"/>
                  </a:cubicBezTo>
                  <a:cubicBezTo>
                    <a:pt x="7315708" y="1835023"/>
                    <a:pt x="7299960" y="1819275"/>
                    <a:pt x="7278878" y="1808607"/>
                  </a:cubicBezTo>
                  <a:cubicBezTo>
                    <a:pt x="7257796" y="1797939"/>
                    <a:pt x="7236714" y="1792732"/>
                    <a:pt x="7210298" y="1792732"/>
                  </a:cubicBezTo>
                  <a:cubicBezTo>
                    <a:pt x="7199757" y="1792732"/>
                    <a:pt x="7194423" y="1792732"/>
                    <a:pt x="7183882" y="1792732"/>
                  </a:cubicBezTo>
                  <a:cubicBezTo>
                    <a:pt x="7173341" y="1792732"/>
                    <a:pt x="7157466" y="1792732"/>
                    <a:pt x="7146925" y="1792732"/>
                  </a:cubicBezTo>
                  <a:cubicBezTo>
                    <a:pt x="7120509" y="1792732"/>
                    <a:pt x="7099427" y="1792732"/>
                    <a:pt x="7078345" y="1792732"/>
                  </a:cubicBezTo>
                  <a:cubicBezTo>
                    <a:pt x="6904228" y="1792732"/>
                    <a:pt x="6724904" y="1792732"/>
                    <a:pt x="6545580" y="1792732"/>
                  </a:cubicBezTo>
                  <a:cubicBezTo>
                    <a:pt x="6519164" y="1792732"/>
                    <a:pt x="6519164" y="1792732"/>
                    <a:pt x="6519164" y="1792732"/>
                  </a:cubicBezTo>
                  <a:cubicBezTo>
                    <a:pt x="6535039" y="1808607"/>
                    <a:pt x="6535039" y="1808607"/>
                    <a:pt x="6535039" y="1808607"/>
                  </a:cubicBezTo>
                  <a:cubicBezTo>
                    <a:pt x="6545580" y="1803273"/>
                    <a:pt x="6545580" y="1803273"/>
                    <a:pt x="6545580" y="1803273"/>
                  </a:cubicBezTo>
                  <a:cubicBezTo>
                    <a:pt x="6545580" y="1813814"/>
                    <a:pt x="6545580" y="1813814"/>
                    <a:pt x="6545580" y="1813814"/>
                  </a:cubicBezTo>
                  <a:cubicBezTo>
                    <a:pt x="6724904" y="1813814"/>
                    <a:pt x="6904228" y="1813814"/>
                    <a:pt x="7078345" y="1813814"/>
                  </a:cubicBezTo>
                  <a:cubicBezTo>
                    <a:pt x="7099427" y="1813814"/>
                    <a:pt x="7120509" y="1813814"/>
                    <a:pt x="7146925" y="1813814"/>
                  </a:cubicBezTo>
                  <a:cubicBezTo>
                    <a:pt x="7157466" y="1813814"/>
                    <a:pt x="7173341" y="1813814"/>
                    <a:pt x="7189089" y="1813814"/>
                  </a:cubicBezTo>
                  <a:cubicBezTo>
                    <a:pt x="7194423" y="1813814"/>
                    <a:pt x="7199630" y="1813814"/>
                    <a:pt x="7210171" y="1813814"/>
                  </a:cubicBezTo>
                  <a:cubicBezTo>
                    <a:pt x="7231253" y="1813814"/>
                    <a:pt x="7252335" y="1819148"/>
                    <a:pt x="7268210" y="1824355"/>
                  </a:cubicBezTo>
                  <a:cubicBezTo>
                    <a:pt x="7284085" y="1834896"/>
                    <a:pt x="7299833" y="1850771"/>
                    <a:pt x="7315708" y="1866646"/>
                  </a:cubicBezTo>
                  <a:cubicBezTo>
                    <a:pt x="7368413" y="1924812"/>
                    <a:pt x="7421245" y="1977644"/>
                    <a:pt x="7479157" y="2035810"/>
                  </a:cubicBezTo>
                  <a:cubicBezTo>
                    <a:pt x="7489698" y="2030476"/>
                    <a:pt x="7489698" y="2030476"/>
                    <a:pt x="7489698" y="2030476"/>
                  </a:cubicBezTo>
                  <a:cubicBezTo>
                    <a:pt x="7489698" y="2019935"/>
                    <a:pt x="7489698" y="2019935"/>
                    <a:pt x="7489698" y="2019935"/>
                  </a:cubicBezTo>
                  <a:cubicBezTo>
                    <a:pt x="7468616" y="2019935"/>
                    <a:pt x="7452741" y="2019935"/>
                    <a:pt x="7431659" y="2019935"/>
                  </a:cubicBezTo>
                  <a:cubicBezTo>
                    <a:pt x="7426325" y="2019935"/>
                    <a:pt x="7415784" y="2019935"/>
                    <a:pt x="7405243" y="2019935"/>
                  </a:cubicBezTo>
                  <a:cubicBezTo>
                    <a:pt x="7188962" y="2019935"/>
                    <a:pt x="6967474" y="2025269"/>
                    <a:pt x="6751193" y="2025269"/>
                  </a:cubicBezTo>
                  <a:cubicBezTo>
                    <a:pt x="6740652" y="2025269"/>
                    <a:pt x="6730111" y="2025269"/>
                    <a:pt x="6724777" y="2019935"/>
                  </a:cubicBezTo>
                  <a:cubicBezTo>
                    <a:pt x="6719443" y="2019935"/>
                    <a:pt x="6714236" y="2014601"/>
                    <a:pt x="6708902" y="2004060"/>
                  </a:cubicBezTo>
                  <a:cubicBezTo>
                    <a:pt x="6656197" y="1935353"/>
                    <a:pt x="6608699" y="1871853"/>
                    <a:pt x="6550660" y="1797812"/>
                  </a:cubicBezTo>
                  <a:cubicBezTo>
                    <a:pt x="6545326" y="1803146"/>
                    <a:pt x="6545326" y="1803146"/>
                    <a:pt x="6545326" y="1803146"/>
                  </a:cubicBezTo>
                  <a:cubicBezTo>
                    <a:pt x="6545326" y="1813687"/>
                    <a:pt x="6545326" y="1813687"/>
                    <a:pt x="6545326" y="1813687"/>
                  </a:cubicBezTo>
                  <a:lnTo>
                    <a:pt x="6545326" y="1803146"/>
                  </a:lnTo>
                  <a:close/>
                  <a:moveTo>
                    <a:pt x="2421001" y="1364361"/>
                  </a:moveTo>
                  <a:cubicBezTo>
                    <a:pt x="2426335" y="1374902"/>
                    <a:pt x="2426335" y="1374902"/>
                    <a:pt x="2426335" y="1374902"/>
                  </a:cubicBezTo>
                  <a:cubicBezTo>
                    <a:pt x="2436876" y="1369568"/>
                    <a:pt x="2442210" y="1364361"/>
                    <a:pt x="2447417" y="1364361"/>
                  </a:cubicBezTo>
                  <a:cubicBezTo>
                    <a:pt x="2626741" y="1210945"/>
                    <a:pt x="2811399" y="1057656"/>
                    <a:pt x="2995930" y="909574"/>
                  </a:cubicBezTo>
                  <a:cubicBezTo>
                    <a:pt x="2995930" y="904240"/>
                    <a:pt x="3001264" y="899033"/>
                    <a:pt x="3001264" y="899033"/>
                  </a:cubicBezTo>
                  <a:cubicBezTo>
                    <a:pt x="3006598" y="893699"/>
                    <a:pt x="3011805" y="888492"/>
                    <a:pt x="3011805" y="883158"/>
                  </a:cubicBezTo>
                  <a:cubicBezTo>
                    <a:pt x="3011805" y="877824"/>
                    <a:pt x="3011805" y="877824"/>
                    <a:pt x="3011805" y="877824"/>
                  </a:cubicBezTo>
                  <a:cubicBezTo>
                    <a:pt x="3006471" y="835533"/>
                    <a:pt x="3001264" y="793242"/>
                    <a:pt x="2995930" y="750951"/>
                  </a:cubicBezTo>
                  <a:cubicBezTo>
                    <a:pt x="2995930" y="735076"/>
                    <a:pt x="2995930" y="735076"/>
                    <a:pt x="2995930" y="735076"/>
                  </a:cubicBezTo>
                  <a:cubicBezTo>
                    <a:pt x="2985389" y="740410"/>
                    <a:pt x="2985389" y="740410"/>
                    <a:pt x="2985389" y="740410"/>
                  </a:cubicBezTo>
                  <a:cubicBezTo>
                    <a:pt x="2795524" y="814451"/>
                    <a:pt x="2616200" y="883158"/>
                    <a:pt x="2436876" y="957199"/>
                  </a:cubicBezTo>
                  <a:cubicBezTo>
                    <a:pt x="2426335" y="957199"/>
                    <a:pt x="2426335" y="962533"/>
                    <a:pt x="2421001" y="967740"/>
                  </a:cubicBezTo>
                  <a:cubicBezTo>
                    <a:pt x="2415667" y="972947"/>
                    <a:pt x="2415667" y="983615"/>
                    <a:pt x="2410460" y="988949"/>
                  </a:cubicBezTo>
                  <a:cubicBezTo>
                    <a:pt x="2410460" y="1062990"/>
                    <a:pt x="2410460" y="1142365"/>
                    <a:pt x="2410460" y="1221613"/>
                  </a:cubicBezTo>
                  <a:cubicBezTo>
                    <a:pt x="2410460" y="1269238"/>
                    <a:pt x="2410460" y="1316863"/>
                    <a:pt x="2410460" y="1364361"/>
                  </a:cubicBezTo>
                  <a:cubicBezTo>
                    <a:pt x="2410460" y="1380236"/>
                    <a:pt x="2410460" y="1380236"/>
                    <a:pt x="2410460" y="1380236"/>
                  </a:cubicBezTo>
                  <a:cubicBezTo>
                    <a:pt x="2426335" y="1374902"/>
                    <a:pt x="2426335" y="1374902"/>
                    <a:pt x="2426335" y="1374902"/>
                  </a:cubicBezTo>
                  <a:cubicBezTo>
                    <a:pt x="2421001" y="1364361"/>
                    <a:pt x="2421001" y="1364361"/>
                    <a:pt x="2421001" y="1364361"/>
                  </a:cubicBezTo>
                  <a:cubicBezTo>
                    <a:pt x="2431542" y="1364361"/>
                    <a:pt x="2431542" y="1364361"/>
                    <a:pt x="2431542" y="1364361"/>
                  </a:cubicBezTo>
                  <a:cubicBezTo>
                    <a:pt x="2431542" y="1316736"/>
                    <a:pt x="2431542" y="1269111"/>
                    <a:pt x="2431542" y="1221613"/>
                  </a:cubicBezTo>
                  <a:cubicBezTo>
                    <a:pt x="2431542" y="1142238"/>
                    <a:pt x="2431542" y="1062990"/>
                    <a:pt x="2431542" y="988949"/>
                  </a:cubicBezTo>
                  <a:cubicBezTo>
                    <a:pt x="2431542" y="988949"/>
                    <a:pt x="2436876" y="983615"/>
                    <a:pt x="2436876" y="978408"/>
                  </a:cubicBezTo>
                  <a:cubicBezTo>
                    <a:pt x="2442210" y="978408"/>
                    <a:pt x="2442210" y="973074"/>
                    <a:pt x="2442210" y="973074"/>
                  </a:cubicBezTo>
                  <a:cubicBezTo>
                    <a:pt x="2621534" y="904367"/>
                    <a:pt x="2806192" y="835533"/>
                    <a:pt x="2990723" y="761492"/>
                  </a:cubicBezTo>
                  <a:cubicBezTo>
                    <a:pt x="2985389" y="750951"/>
                    <a:pt x="2985389" y="750951"/>
                    <a:pt x="2985389" y="750951"/>
                  </a:cubicBezTo>
                  <a:cubicBezTo>
                    <a:pt x="2974848" y="750951"/>
                    <a:pt x="2974848" y="750951"/>
                    <a:pt x="2974848" y="750951"/>
                  </a:cubicBezTo>
                  <a:cubicBezTo>
                    <a:pt x="2980182" y="798576"/>
                    <a:pt x="2985389" y="840867"/>
                    <a:pt x="2990723" y="883158"/>
                  </a:cubicBezTo>
                  <a:cubicBezTo>
                    <a:pt x="3001264" y="883158"/>
                    <a:pt x="3001264" y="883158"/>
                    <a:pt x="3001264" y="883158"/>
                  </a:cubicBezTo>
                  <a:cubicBezTo>
                    <a:pt x="2990723" y="883158"/>
                    <a:pt x="2990723" y="883158"/>
                    <a:pt x="2990723" y="883158"/>
                  </a:cubicBezTo>
                  <a:cubicBezTo>
                    <a:pt x="2990723" y="883158"/>
                    <a:pt x="2985389" y="883158"/>
                    <a:pt x="2985389" y="883158"/>
                  </a:cubicBezTo>
                  <a:cubicBezTo>
                    <a:pt x="2985389" y="888492"/>
                    <a:pt x="2980055" y="888492"/>
                    <a:pt x="2980055" y="893699"/>
                  </a:cubicBezTo>
                  <a:cubicBezTo>
                    <a:pt x="2795397" y="1041781"/>
                    <a:pt x="2616073" y="1195070"/>
                    <a:pt x="2431542" y="1348486"/>
                  </a:cubicBezTo>
                  <a:cubicBezTo>
                    <a:pt x="2431542" y="1348486"/>
                    <a:pt x="2426208" y="1348486"/>
                    <a:pt x="2415667" y="1353820"/>
                  </a:cubicBezTo>
                  <a:cubicBezTo>
                    <a:pt x="2421001" y="1364361"/>
                    <a:pt x="2421001" y="1364361"/>
                    <a:pt x="2421001" y="1364361"/>
                  </a:cubicBezTo>
                  <a:cubicBezTo>
                    <a:pt x="2431542" y="1364361"/>
                    <a:pt x="2431542" y="1364361"/>
                    <a:pt x="2431542" y="1364361"/>
                  </a:cubicBezTo>
                  <a:lnTo>
                    <a:pt x="2421001" y="1364361"/>
                  </a:lnTo>
                  <a:close/>
                  <a:moveTo>
                    <a:pt x="6355842" y="1560068"/>
                  </a:moveTo>
                  <a:cubicBezTo>
                    <a:pt x="6350508" y="1565402"/>
                    <a:pt x="6350508" y="1565402"/>
                    <a:pt x="6350508" y="1565402"/>
                  </a:cubicBezTo>
                  <a:cubicBezTo>
                    <a:pt x="6403213" y="1639443"/>
                    <a:pt x="6450711" y="1702943"/>
                    <a:pt x="6503416" y="1766316"/>
                  </a:cubicBezTo>
                  <a:cubicBezTo>
                    <a:pt x="6508750" y="1776857"/>
                    <a:pt x="6519291" y="1782191"/>
                    <a:pt x="6529832" y="1787525"/>
                  </a:cubicBezTo>
                  <a:cubicBezTo>
                    <a:pt x="6535166" y="1792859"/>
                    <a:pt x="6545707" y="1792859"/>
                    <a:pt x="6556248" y="1792859"/>
                  </a:cubicBezTo>
                  <a:cubicBezTo>
                    <a:pt x="6677533" y="1792859"/>
                    <a:pt x="6804152" y="1792859"/>
                    <a:pt x="6925437" y="1792859"/>
                  </a:cubicBezTo>
                  <a:cubicBezTo>
                    <a:pt x="7020433" y="1792859"/>
                    <a:pt x="7115302" y="1792859"/>
                    <a:pt x="7204964" y="1792859"/>
                  </a:cubicBezTo>
                  <a:cubicBezTo>
                    <a:pt x="7215505" y="1792859"/>
                    <a:pt x="7226046" y="1792859"/>
                    <a:pt x="7241921" y="1792859"/>
                  </a:cubicBezTo>
                  <a:cubicBezTo>
                    <a:pt x="7263003" y="1792859"/>
                    <a:pt x="7263003" y="1792859"/>
                    <a:pt x="7263003" y="1792859"/>
                  </a:cubicBezTo>
                  <a:cubicBezTo>
                    <a:pt x="7247128" y="1776984"/>
                    <a:pt x="7247128" y="1776984"/>
                    <a:pt x="7247128" y="1776984"/>
                  </a:cubicBezTo>
                  <a:cubicBezTo>
                    <a:pt x="7236587" y="1761109"/>
                    <a:pt x="7231253" y="1755775"/>
                    <a:pt x="7220712" y="1745234"/>
                  </a:cubicBezTo>
                  <a:cubicBezTo>
                    <a:pt x="7162673" y="1687068"/>
                    <a:pt x="7104634" y="1628902"/>
                    <a:pt x="7046595" y="1576070"/>
                  </a:cubicBezTo>
                  <a:cubicBezTo>
                    <a:pt x="7030720" y="1560195"/>
                    <a:pt x="7004431" y="1549654"/>
                    <a:pt x="6983349" y="1549654"/>
                  </a:cubicBezTo>
                  <a:cubicBezTo>
                    <a:pt x="6925310" y="1549654"/>
                    <a:pt x="6862064" y="1549654"/>
                    <a:pt x="6804025" y="1549654"/>
                  </a:cubicBezTo>
                  <a:cubicBezTo>
                    <a:pt x="6724904" y="1549654"/>
                    <a:pt x="6645783" y="1549654"/>
                    <a:pt x="6566662" y="1549654"/>
                  </a:cubicBezTo>
                  <a:cubicBezTo>
                    <a:pt x="6545580" y="1549654"/>
                    <a:pt x="6519164" y="1549654"/>
                    <a:pt x="6498082" y="1549654"/>
                  </a:cubicBezTo>
                  <a:cubicBezTo>
                    <a:pt x="6455918" y="1549654"/>
                    <a:pt x="6408420" y="1549654"/>
                    <a:pt x="6355715" y="1549654"/>
                  </a:cubicBezTo>
                  <a:cubicBezTo>
                    <a:pt x="6334633" y="1549654"/>
                    <a:pt x="6334633" y="1549654"/>
                    <a:pt x="6334633" y="1549654"/>
                  </a:cubicBezTo>
                  <a:cubicBezTo>
                    <a:pt x="6350508" y="1565529"/>
                    <a:pt x="6350508" y="1565529"/>
                    <a:pt x="6350508" y="1565529"/>
                  </a:cubicBezTo>
                  <a:cubicBezTo>
                    <a:pt x="6355842" y="1560195"/>
                    <a:pt x="6355842" y="1560195"/>
                    <a:pt x="6355842" y="1560195"/>
                  </a:cubicBezTo>
                  <a:cubicBezTo>
                    <a:pt x="6355842" y="1570736"/>
                    <a:pt x="6355842" y="1570736"/>
                    <a:pt x="6355842" y="1570736"/>
                  </a:cubicBezTo>
                  <a:cubicBezTo>
                    <a:pt x="6408547" y="1570736"/>
                    <a:pt x="6456045" y="1570736"/>
                    <a:pt x="6498209" y="1570736"/>
                  </a:cubicBezTo>
                  <a:cubicBezTo>
                    <a:pt x="6519291" y="1570736"/>
                    <a:pt x="6545707" y="1570736"/>
                    <a:pt x="6566789" y="1570736"/>
                  </a:cubicBezTo>
                  <a:cubicBezTo>
                    <a:pt x="6645910" y="1570736"/>
                    <a:pt x="6725031" y="1570736"/>
                    <a:pt x="6804152" y="1570736"/>
                  </a:cubicBezTo>
                  <a:cubicBezTo>
                    <a:pt x="6862191" y="1570736"/>
                    <a:pt x="6925437" y="1570736"/>
                    <a:pt x="6983476" y="1570736"/>
                  </a:cubicBezTo>
                  <a:cubicBezTo>
                    <a:pt x="6999351" y="1570736"/>
                    <a:pt x="7020433" y="1581277"/>
                    <a:pt x="7030974" y="1591945"/>
                  </a:cubicBezTo>
                  <a:cubicBezTo>
                    <a:pt x="7089013" y="1644777"/>
                    <a:pt x="7147052" y="1702943"/>
                    <a:pt x="7205091" y="1761109"/>
                  </a:cubicBezTo>
                  <a:cubicBezTo>
                    <a:pt x="7215632" y="1766443"/>
                    <a:pt x="7220966" y="1776984"/>
                    <a:pt x="7231507" y="1787525"/>
                  </a:cubicBezTo>
                  <a:cubicBezTo>
                    <a:pt x="7242048" y="1782191"/>
                    <a:pt x="7242048" y="1782191"/>
                    <a:pt x="7242048" y="1782191"/>
                  </a:cubicBezTo>
                  <a:cubicBezTo>
                    <a:pt x="7242048" y="1771650"/>
                    <a:pt x="7242048" y="1771650"/>
                    <a:pt x="7242048" y="1771650"/>
                  </a:cubicBezTo>
                  <a:cubicBezTo>
                    <a:pt x="7226173" y="1771650"/>
                    <a:pt x="7215632" y="1771650"/>
                    <a:pt x="7205091" y="1771650"/>
                  </a:cubicBezTo>
                  <a:cubicBezTo>
                    <a:pt x="7115429" y="1771650"/>
                    <a:pt x="7020433" y="1771650"/>
                    <a:pt x="6925564" y="1771650"/>
                  </a:cubicBezTo>
                  <a:cubicBezTo>
                    <a:pt x="6804279" y="1771650"/>
                    <a:pt x="6677660" y="1771650"/>
                    <a:pt x="6556375" y="1771650"/>
                  </a:cubicBezTo>
                  <a:cubicBezTo>
                    <a:pt x="6551041" y="1771650"/>
                    <a:pt x="6545834" y="1771650"/>
                    <a:pt x="6535293" y="1766316"/>
                  </a:cubicBezTo>
                  <a:cubicBezTo>
                    <a:pt x="6529959" y="1766316"/>
                    <a:pt x="6524752" y="1760982"/>
                    <a:pt x="6519418" y="1755775"/>
                  </a:cubicBezTo>
                  <a:cubicBezTo>
                    <a:pt x="6471920" y="1692275"/>
                    <a:pt x="6419215" y="1623568"/>
                    <a:pt x="6366510" y="1554861"/>
                  </a:cubicBezTo>
                  <a:cubicBezTo>
                    <a:pt x="6355969" y="1560195"/>
                    <a:pt x="6355969" y="1560195"/>
                    <a:pt x="6355969" y="1560195"/>
                  </a:cubicBezTo>
                  <a:cubicBezTo>
                    <a:pt x="6355969" y="1570736"/>
                    <a:pt x="6355969" y="1570736"/>
                    <a:pt x="6355969" y="1570736"/>
                  </a:cubicBezTo>
                  <a:lnTo>
                    <a:pt x="6355969" y="1560195"/>
                  </a:lnTo>
                  <a:close/>
                  <a:moveTo>
                    <a:pt x="3402076" y="624078"/>
                  </a:moveTo>
                  <a:cubicBezTo>
                    <a:pt x="3391535" y="624078"/>
                    <a:pt x="3391535" y="624078"/>
                    <a:pt x="3391535" y="624078"/>
                  </a:cubicBezTo>
                  <a:cubicBezTo>
                    <a:pt x="3407410" y="713994"/>
                    <a:pt x="3417951" y="793242"/>
                    <a:pt x="3433699" y="872617"/>
                  </a:cubicBezTo>
                  <a:cubicBezTo>
                    <a:pt x="3433699" y="883158"/>
                    <a:pt x="3439033" y="888492"/>
                    <a:pt x="3444240" y="893826"/>
                  </a:cubicBezTo>
                  <a:cubicBezTo>
                    <a:pt x="3449447" y="899160"/>
                    <a:pt x="3454781" y="904367"/>
                    <a:pt x="3460115" y="904367"/>
                  </a:cubicBezTo>
                  <a:cubicBezTo>
                    <a:pt x="3676396" y="1041908"/>
                    <a:pt x="3887343" y="1179322"/>
                    <a:pt x="4103624" y="1316863"/>
                  </a:cubicBezTo>
                  <a:cubicBezTo>
                    <a:pt x="4114165" y="1322197"/>
                    <a:pt x="4119499" y="1327404"/>
                    <a:pt x="4135247" y="1332738"/>
                  </a:cubicBezTo>
                  <a:cubicBezTo>
                    <a:pt x="4156329" y="1343279"/>
                    <a:pt x="4156329" y="1343279"/>
                    <a:pt x="4156329" y="1343279"/>
                  </a:cubicBezTo>
                  <a:cubicBezTo>
                    <a:pt x="4150995" y="1316863"/>
                    <a:pt x="4150995" y="1316863"/>
                    <a:pt x="4150995" y="1316863"/>
                  </a:cubicBezTo>
                  <a:cubicBezTo>
                    <a:pt x="4124579" y="1242822"/>
                    <a:pt x="4103497" y="1168781"/>
                    <a:pt x="4082415" y="1100074"/>
                  </a:cubicBezTo>
                  <a:cubicBezTo>
                    <a:pt x="4071874" y="1078865"/>
                    <a:pt x="4055999" y="1057783"/>
                    <a:pt x="4040251" y="1041908"/>
                  </a:cubicBezTo>
                  <a:cubicBezTo>
                    <a:pt x="3876802" y="930910"/>
                    <a:pt x="3713226" y="819785"/>
                    <a:pt x="3549777" y="708787"/>
                  </a:cubicBezTo>
                  <a:cubicBezTo>
                    <a:pt x="3507613" y="677037"/>
                    <a:pt x="3460115" y="650621"/>
                    <a:pt x="3412617" y="613537"/>
                  </a:cubicBezTo>
                  <a:cubicBezTo>
                    <a:pt x="3391535" y="602996"/>
                    <a:pt x="3391535" y="602996"/>
                    <a:pt x="3391535" y="602996"/>
                  </a:cubicBezTo>
                  <a:cubicBezTo>
                    <a:pt x="3391535" y="624205"/>
                    <a:pt x="3391535" y="624205"/>
                    <a:pt x="3391535" y="624205"/>
                  </a:cubicBezTo>
                  <a:cubicBezTo>
                    <a:pt x="3402076" y="624205"/>
                    <a:pt x="3402076" y="624205"/>
                    <a:pt x="3402076" y="624205"/>
                  </a:cubicBezTo>
                  <a:cubicBezTo>
                    <a:pt x="3396742" y="634746"/>
                    <a:pt x="3396742" y="634746"/>
                    <a:pt x="3396742" y="634746"/>
                  </a:cubicBezTo>
                  <a:cubicBezTo>
                    <a:pt x="3449447" y="666496"/>
                    <a:pt x="3491738" y="698246"/>
                    <a:pt x="3539109" y="724662"/>
                  </a:cubicBezTo>
                  <a:cubicBezTo>
                    <a:pt x="3702558" y="835660"/>
                    <a:pt x="3866134" y="946785"/>
                    <a:pt x="4029583" y="1063117"/>
                  </a:cubicBezTo>
                  <a:cubicBezTo>
                    <a:pt x="4040124" y="1068451"/>
                    <a:pt x="4055999" y="1089533"/>
                    <a:pt x="4061206" y="1105408"/>
                  </a:cubicBezTo>
                  <a:cubicBezTo>
                    <a:pt x="4087622" y="1179449"/>
                    <a:pt x="4103370" y="1248156"/>
                    <a:pt x="4129786" y="1327531"/>
                  </a:cubicBezTo>
                  <a:cubicBezTo>
                    <a:pt x="4140327" y="1322197"/>
                    <a:pt x="4140327" y="1322197"/>
                    <a:pt x="4140327" y="1322197"/>
                  </a:cubicBezTo>
                  <a:cubicBezTo>
                    <a:pt x="4145661" y="1311656"/>
                    <a:pt x="4145661" y="1311656"/>
                    <a:pt x="4145661" y="1311656"/>
                  </a:cubicBezTo>
                  <a:cubicBezTo>
                    <a:pt x="4129786" y="1306322"/>
                    <a:pt x="4124579" y="1301115"/>
                    <a:pt x="4114038" y="1295781"/>
                  </a:cubicBezTo>
                  <a:cubicBezTo>
                    <a:pt x="3903091" y="1163574"/>
                    <a:pt x="3686810" y="1026033"/>
                    <a:pt x="3470529" y="888619"/>
                  </a:cubicBezTo>
                  <a:cubicBezTo>
                    <a:pt x="3465195" y="888619"/>
                    <a:pt x="3465195" y="883285"/>
                    <a:pt x="3459988" y="878078"/>
                  </a:cubicBezTo>
                  <a:cubicBezTo>
                    <a:pt x="3454781" y="872871"/>
                    <a:pt x="3454654" y="872744"/>
                    <a:pt x="3454654" y="867537"/>
                  </a:cubicBezTo>
                  <a:cubicBezTo>
                    <a:pt x="3438779" y="788162"/>
                    <a:pt x="3428238" y="708914"/>
                    <a:pt x="3412490" y="624332"/>
                  </a:cubicBezTo>
                  <a:cubicBezTo>
                    <a:pt x="3401949" y="624332"/>
                    <a:pt x="3401949" y="624332"/>
                    <a:pt x="3401949" y="624332"/>
                  </a:cubicBezTo>
                  <a:cubicBezTo>
                    <a:pt x="3396615" y="634873"/>
                    <a:pt x="3396615" y="634873"/>
                    <a:pt x="3396615" y="634873"/>
                  </a:cubicBezTo>
                  <a:lnTo>
                    <a:pt x="3401949" y="624332"/>
                  </a:lnTo>
                  <a:close/>
                  <a:moveTo>
                    <a:pt x="5390642" y="772033"/>
                  </a:moveTo>
                  <a:cubicBezTo>
                    <a:pt x="5385308" y="772033"/>
                    <a:pt x="5385308" y="772033"/>
                    <a:pt x="5385308" y="772033"/>
                  </a:cubicBezTo>
                  <a:cubicBezTo>
                    <a:pt x="5364226" y="935990"/>
                    <a:pt x="5348351" y="1094613"/>
                    <a:pt x="5327269" y="1248029"/>
                  </a:cubicBezTo>
                  <a:cubicBezTo>
                    <a:pt x="5327269" y="1253363"/>
                    <a:pt x="5327269" y="1258570"/>
                    <a:pt x="5327269" y="1263904"/>
                  </a:cubicBezTo>
                  <a:cubicBezTo>
                    <a:pt x="5327269" y="1274445"/>
                    <a:pt x="5327269" y="1290320"/>
                    <a:pt x="5337810" y="1295654"/>
                  </a:cubicBezTo>
                  <a:cubicBezTo>
                    <a:pt x="5348351" y="1306195"/>
                    <a:pt x="5358892" y="1311529"/>
                    <a:pt x="5374767" y="1311529"/>
                  </a:cubicBezTo>
                  <a:cubicBezTo>
                    <a:pt x="5480304" y="1332738"/>
                    <a:pt x="5580507" y="1353820"/>
                    <a:pt x="5685917" y="1375029"/>
                  </a:cubicBezTo>
                  <a:cubicBezTo>
                    <a:pt x="5749163" y="1385570"/>
                    <a:pt x="5812536" y="1396238"/>
                    <a:pt x="5886323" y="1411986"/>
                  </a:cubicBezTo>
                  <a:cubicBezTo>
                    <a:pt x="5912739" y="1417320"/>
                    <a:pt x="5912739" y="1417320"/>
                    <a:pt x="5912739" y="1417320"/>
                  </a:cubicBezTo>
                  <a:cubicBezTo>
                    <a:pt x="5896864" y="1396111"/>
                    <a:pt x="5896864" y="1396111"/>
                    <a:pt x="5896864" y="1396111"/>
                  </a:cubicBezTo>
                  <a:cubicBezTo>
                    <a:pt x="5728081" y="1184529"/>
                    <a:pt x="5569839" y="978281"/>
                    <a:pt x="5401056" y="766826"/>
                  </a:cubicBezTo>
                  <a:cubicBezTo>
                    <a:pt x="5385181" y="745617"/>
                    <a:pt x="5385181" y="745617"/>
                    <a:pt x="5385181" y="745617"/>
                  </a:cubicBezTo>
                  <a:cubicBezTo>
                    <a:pt x="5385181" y="772033"/>
                    <a:pt x="5385181" y="772033"/>
                    <a:pt x="5385181" y="772033"/>
                  </a:cubicBezTo>
                  <a:cubicBezTo>
                    <a:pt x="5390515" y="772033"/>
                    <a:pt x="5390515" y="772033"/>
                    <a:pt x="5390515" y="772033"/>
                  </a:cubicBezTo>
                  <a:cubicBezTo>
                    <a:pt x="5385181" y="777367"/>
                    <a:pt x="5385181" y="777367"/>
                    <a:pt x="5385181" y="777367"/>
                  </a:cubicBezTo>
                  <a:cubicBezTo>
                    <a:pt x="5553964" y="988949"/>
                    <a:pt x="5712206" y="1195197"/>
                    <a:pt x="5880989" y="1406652"/>
                  </a:cubicBezTo>
                  <a:cubicBezTo>
                    <a:pt x="5886323" y="1401318"/>
                    <a:pt x="5886323" y="1401318"/>
                    <a:pt x="5886323" y="1401318"/>
                  </a:cubicBezTo>
                  <a:cubicBezTo>
                    <a:pt x="5891657" y="1390777"/>
                    <a:pt x="5891657" y="1390777"/>
                    <a:pt x="5891657" y="1390777"/>
                  </a:cubicBezTo>
                  <a:cubicBezTo>
                    <a:pt x="5817870" y="1374902"/>
                    <a:pt x="5754497" y="1364361"/>
                    <a:pt x="5685917" y="1353820"/>
                  </a:cubicBezTo>
                  <a:cubicBezTo>
                    <a:pt x="5585714" y="1332611"/>
                    <a:pt x="5480177" y="1311529"/>
                    <a:pt x="5379974" y="1290320"/>
                  </a:cubicBezTo>
                  <a:cubicBezTo>
                    <a:pt x="5364099" y="1290320"/>
                    <a:pt x="5358892" y="1284986"/>
                    <a:pt x="5353558" y="1279779"/>
                  </a:cubicBezTo>
                  <a:cubicBezTo>
                    <a:pt x="5348224" y="1279779"/>
                    <a:pt x="5348224" y="1274445"/>
                    <a:pt x="5348224" y="1263904"/>
                  </a:cubicBezTo>
                  <a:cubicBezTo>
                    <a:pt x="5348224" y="1258570"/>
                    <a:pt x="5348224" y="1258570"/>
                    <a:pt x="5348224" y="1253363"/>
                  </a:cubicBezTo>
                  <a:cubicBezTo>
                    <a:pt x="5369306" y="1094740"/>
                    <a:pt x="5385181" y="941324"/>
                    <a:pt x="5400929" y="772160"/>
                  </a:cubicBezTo>
                  <a:cubicBezTo>
                    <a:pt x="5390388" y="772160"/>
                    <a:pt x="5390388" y="772160"/>
                    <a:pt x="5390388" y="772160"/>
                  </a:cubicBezTo>
                  <a:cubicBezTo>
                    <a:pt x="5385054" y="777494"/>
                    <a:pt x="5385054" y="777494"/>
                    <a:pt x="5385054" y="777494"/>
                  </a:cubicBezTo>
                  <a:lnTo>
                    <a:pt x="5390388" y="772160"/>
                  </a:lnTo>
                  <a:close/>
                  <a:moveTo>
                    <a:pt x="3655314" y="2252853"/>
                  </a:moveTo>
                  <a:cubicBezTo>
                    <a:pt x="3644773" y="2258187"/>
                    <a:pt x="3644773" y="2258187"/>
                    <a:pt x="3644773" y="2258187"/>
                  </a:cubicBezTo>
                  <a:cubicBezTo>
                    <a:pt x="3655314" y="2305812"/>
                    <a:pt x="3655314" y="2348103"/>
                    <a:pt x="3665855" y="2390394"/>
                  </a:cubicBezTo>
                  <a:cubicBezTo>
                    <a:pt x="3671189" y="2400935"/>
                    <a:pt x="3671189" y="2411603"/>
                    <a:pt x="3676396" y="2416810"/>
                  </a:cubicBezTo>
                  <a:cubicBezTo>
                    <a:pt x="3686937" y="2427351"/>
                    <a:pt x="3692271" y="2432685"/>
                    <a:pt x="3697478" y="2438019"/>
                  </a:cubicBezTo>
                  <a:cubicBezTo>
                    <a:pt x="4003421" y="2612517"/>
                    <a:pt x="4304030" y="2787015"/>
                    <a:pt x="4609973" y="2961513"/>
                  </a:cubicBezTo>
                  <a:cubicBezTo>
                    <a:pt x="4620514" y="2966847"/>
                    <a:pt x="4625848" y="2966847"/>
                    <a:pt x="4636389" y="2972054"/>
                  </a:cubicBezTo>
                  <a:cubicBezTo>
                    <a:pt x="4657471" y="2977388"/>
                    <a:pt x="4657471" y="2977388"/>
                    <a:pt x="4657471" y="2977388"/>
                  </a:cubicBezTo>
                  <a:cubicBezTo>
                    <a:pt x="4646930" y="2956179"/>
                    <a:pt x="4646930" y="2956179"/>
                    <a:pt x="4646930" y="2956179"/>
                  </a:cubicBezTo>
                  <a:cubicBezTo>
                    <a:pt x="4631055" y="2903347"/>
                    <a:pt x="4620514" y="2850388"/>
                    <a:pt x="4599432" y="2797556"/>
                  </a:cubicBezTo>
                  <a:cubicBezTo>
                    <a:pt x="4594098" y="2776347"/>
                    <a:pt x="4578350" y="2755265"/>
                    <a:pt x="4557268" y="2744724"/>
                  </a:cubicBezTo>
                  <a:cubicBezTo>
                    <a:pt x="4346321" y="2628392"/>
                    <a:pt x="4140581" y="2512060"/>
                    <a:pt x="3929634" y="2395728"/>
                  </a:cubicBezTo>
                  <a:cubicBezTo>
                    <a:pt x="3845179" y="2348103"/>
                    <a:pt x="3755517" y="2300478"/>
                    <a:pt x="3660648" y="2247646"/>
                  </a:cubicBezTo>
                  <a:cubicBezTo>
                    <a:pt x="3639566" y="2237105"/>
                    <a:pt x="3639566" y="2237105"/>
                    <a:pt x="3639566" y="2237105"/>
                  </a:cubicBezTo>
                  <a:cubicBezTo>
                    <a:pt x="3644900" y="2258314"/>
                    <a:pt x="3644900" y="2258314"/>
                    <a:pt x="3644900" y="2258314"/>
                  </a:cubicBezTo>
                  <a:cubicBezTo>
                    <a:pt x="3655441" y="2252980"/>
                    <a:pt x="3655441" y="2252980"/>
                    <a:pt x="3655441" y="2252980"/>
                  </a:cubicBezTo>
                  <a:cubicBezTo>
                    <a:pt x="3650107" y="2263521"/>
                    <a:pt x="3650107" y="2263521"/>
                    <a:pt x="3650107" y="2263521"/>
                  </a:cubicBezTo>
                  <a:cubicBezTo>
                    <a:pt x="3745103" y="2316353"/>
                    <a:pt x="3834765" y="2363978"/>
                    <a:pt x="3919093" y="2411603"/>
                  </a:cubicBezTo>
                  <a:cubicBezTo>
                    <a:pt x="4130040" y="2533269"/>
                    <a:pt x="4341114" y="2644267"/>
                    <a:pt x="4546727" y="2765933"/>
                  </a:cubicBezTo>
                  <a:cubicBezTo>
                    <a:pt x="4562602" y="2771267"/>
                    <a:pt x="4573143" y="2792349"/>
                    <a:pt x="4578350" y="2802890"/>
                  </a:cubicBezTo>
                  <a:cubicBezTo>
                    <a:pt x="4599432" y="2855722"/>
                    <a:pt x="4609973" y="2908681"/>
                    <a:pt x="4631055" y="2966847"/>
                  </a:cubicBezTo>
                  <a:cubicBezTo>
                    <a:pt x="4641596" y="2961513"/>
                    <a:pt x="4641596" y="2961513"/>
                    <a:pt x="4641596" y="2961513"/>
                  </a:cubicBezTo>
                  <a:cubicBezTo>
                    <a:pt x="4641596" y="2950972"/>
                    <a:pt x="4641596" y="2950972"/>
                    <a:pt x="4641596" y="2950972"/>
                  </a:cubicBezTo>
                  <a:cubicBezTo>
                    <a:pt x="4631055" y="2945638"/>
                    <a:pt x="4625721" y="2945638"/>
                    <a:pt x="4620514" y="2945638"/>
                  </a:cubicBezTo>
                  <a:cubicBezTo>
                    <a:pt x="4314571" y="2771140"/>
                    <a:pt x="4013962" y="2596642"/>
                    <a:pt x="3708019" y="2422144"/>
                  </a:cubicBezTo>
                  <a:cubicBezTo>
                    <a:pt x="3708019" y="2416810"/>
                    <a:pt x="3702685" y="2411603"/>
                    <a:pt x="3697478" y="2406269"/>
                  </a:cubicBezTo>
                  <a:cubicBezTo>
                    <a:pt x="3692271" y="2400935"/>
                    <a:pt x="3686937" y="2395728"/>
                    <a:pt x="3686937" y="2385060"/>
                  </a:cubicBezTo>
                  <a:cubicBezTo>
                    <a:pt x="3676396" y="2348103"/>
                    <a:pt x="3676396" y="2305685"/>
                    <a:pt x="3665855" y="2252853"/>
                  </a:cubicBezTo>
                  <a:cubicBezTo>
                    <a:pt x="3655314" y="2252853"/>
                    <a:pt x="3655314" y="2252853"/>
                    <a:pt x="3655314" y="2252853"/>
                  </a:cubicBezTo>
                  <a:cubicBezTo>
                    <a:pt x="3649980" y="2263394"/>
                    <a:pt x="3649980" y="2263394"/>
                    <a:pt x="3649980" y="2263394"/>
                  </a:cubicBezTo>
                  <a:lnTo>
                    <a:pt x="3655314" y="2252853"/>
                  </a:lnTo>
                  <a:close/>
                  <a:moveTo>
                    <a:pt x="3628898" y="2067814"/>
                  </a:moveTo>
                  <a:cubicBezTo>
                    <a:pt x="3618357" y="2067814"/>
                    <a:pt x="3618357" y="2067814"/>
                    <a:pt x="3618357" y="2067814"/>
                  </a:cubicBezTo>
                  <a:cubicBezTo>
                    <a:pt x="3623691" y="2115439"/>
                    <a:pt x="3634232" y="2157730"/>
                    <a:pt x="3634232" y="2200021"/>
                  </a:cubicBezTo>
                  <a:cubicBezTo>
                    <a:pt x="3639566" y="2210562"/>
                    <a:pt x="3639566" y="2221230"/>
                    <a:pt x="3650107" y="2231771"/>
                  </a:cubicBezTo>
                  <a:cubicBezTo>
                    <a:pt x="3655441" y="2242312"/>
                    <a:pt x="3665982" y="2247646"/>
                    <a:pt x="3676523" y="2252980"/>
                  </a:cubicBezTo>
                  <a:cubicBezTo>
                    <a:pt x="3929761" y="2395728"/>
                    <a:pt x="4188206" y="2538603"/>
                    <a:pt x="4446651" y="2686685"/>
                  </a:cubicBezTo>
                  <a:cubicBezTo>
                    <a:pt x="4483608" y="2702560"/>
                    <a:pt x="4520438" y="2723642"/>
                    <a:pt x="4567936" y="2750185"/>
                  </a:cubicBezTo>
                  <a:cubicBezTo>
                    <a:pt x="4589018" y="2766060"/>
                    <a:pt x="4589018" y="2766060"/>
                    <a:pt x="4589018" y="2766060"/>
                  </a:cubicBezTo>
                  <a:cubicBezTo>
                    <a:pt x="4583684" y="2739644"/>
                    <a:pt x="4583684" y="2739644"/>
                    <a:pt x="4583684" y="2739644"/>
                  </a:cubicBezTo>
                  <a:cubicBezTo>
                    <a:pt x="4562602" y="2670937"/>
                    <a:pt x="4546727" y="2617978"/>
                    <a:pt x="4530979" y="2559812"/>
                  </a:cubicBezTo>
                  <a:cubicBezTo>
                    <a:pt x="4525645" y="2549271"/>
                    <a:pt x="4520438" y="2538603"/>
                    <a:pt x="4509897" y="2528062"/>
                  </a:cubicBezTo>
                  <a:cubicBezTo>
                    <a:pt x="4504563" y="2517521"/>
                    <a:pt x="4494022" y="2512187"/>
                    <a:pt x="4483481" y="2506853"/>
                  </a:cubicBezTo>
                  <a:cubicBezTo>
                    <a:pt x="4304157" y="2411603"/>
                    <a:pt x="4124833" y="2316480"/>
                    <a:pt x="3945509" y="2221230"/>
                  </a:cubicBezTo>
                  <a:cubicBezTo>
                    <a:pt x="3845306" y="2168398"/>
                    <a:pt x="3739769" y="2115439"/>
                    <a:pt x="3634359" y="2057273"/>
                  </a:cubicBezTo>
                  <a:cubicBezTo>
                    <a:pt x="3613277" y="2046732"/>
                    <a:pt x="3613277" y="2046732"/>
                    <a:pt x="3613277" y="2046732"/>
                  </a:cubicBezTo>
                  <a:cubicBezTo>
                    <a:pt x="3618611" y="2067941"/>
                    <a:pt x="3618611" y="2067941"/>
                    <a:pt x="3618611" y="2067941"/>
                  </a:cubicBezTo>
                  <a:cubicBezTo>
                    <a:pt x="3629152" y="2067941"/>
                    <a:pt x="3629152" y="2067941"/>
                    <a:pt x="3629152" y="2067941"/>
                  </a:cubicBezTo>
                  <a:cubicBezTo>
                    <a:pt x="3623818" y="2078482"/>
                    <a:pt x="3623818" y="2078482"/>
                    <a:pt x="3623818" y="2078482"/>
                  </a:cubicBezTo>
                  <a:cubicBezTo>
                    <a:pt x="3729355" y="2131314"/>
                    <a:pt x="3834765" y="2189480"/>
                    <a:pt x="3934968" y="2242439"/>
                  </a:cubicBezTo>
                  <a:cubicBezTo>
                    <a:pt x="4114292" y="2337689"/>
                    <a:pt x="4293616" y="2432812"/>
                    <a:pt x="4472940" y="2522728"/>
                  </a:cubicBezTo>
                  <a:cubicBezTo>
                    <a:pt x="4483481" y="2528062"/>
                    <a:pt x="4488815" y="2533269"/>
                    <a:pt x="4494022" y="2538603"/>
                  </a:cubicBezTo>
                  <a:cubicBezTo>
                    <a:pt x="4499356" y="2549144"/>
                    <a:pt x="4504563" y="2554478"/>
                    <a:pt x="4509897" y="2565019"/>
                  </a:cubicBezTo>
                  <a:cubicBezTo>
                    <a:pt x="4525772" y="2623185"/>
                    <a:pt x="4541520" y="2681351"/>
                    <a:pt x="4562602" y="2744851"/>
                  </a:cubicBezTo>
                  <a:cubicBezTo>
                    <a:pt x="4573143" y="2739517"/>
                    <a:pt x="4573143" y="2739517"/>
                    <a:pt x="4573143" y="2739517"/>
                  </a:cubicBezTo>
                  <a:cubicBezTo>
                    <a:pt x="4578477" y="2734183"/>
                    <a:pt x="4578477" y="2734183"/>
                    <a:pt x="4578477" y="2734183"/>
                  </a:cubicBezTo>
                  <a:cubicBezTo>
                    <a:pt x="4530979" y="2707767"/>
                    <a:pt x="4494022" y="2686558"/>
                    <a:pt x="4457192" y="2665476"/>
                  </a:cubicBezTo>
                  <a:cubicBezTo>
                    <a:pt x="4198747" y="2522728"/>
                    <a:pt x="3940302" y="2379853"/>
                    <a:pt x="3687064" y="2237105"/>
                  </a:cubicBezTo>
                  <a:cubicBezTo>
                    <a:pt x="3676523" y="2231771"/>
                    <a:pt x="3671189" y="2226564"/>
                    <a:pt x="3665982" y="2221230"/>
                  </a:cubicBezTo>
                  <a:cubicBezTo>
                    <a:pt x="3660775" y="2215896"/>
                    <a:pt x="3660648" y="2205355"/>
                    <a:pt x="3655441" y="2194814"/>
                  </a:cubicBezTo>
                  <a:cubicBezTo>
                    <a:pt x="3655441" y="2152523"/>
                    <a:pt x="3644900" y="2115439"/>
                    <a:pt x="3639566" y="2062607"/>
                  </a:cubicBezTo>
                  <a:cubicBezTo>
                    <a:pt x="3629025" y="2067941"/>
                    <a:pt x="3629025" y="2067941"/>
                    <a:pt x="3629025" y="2067941"/>
                  </a:cubicBezTo>
                  <a:cubicBezTo>
                    <a:pt x="3623691" y="2078482"/>
                    <a:pt x="3623691" y="2078482"/>
                    <a:pt x="3623691" y="2078482"/>
                  </a:cubicBezTo>
                  <a:lnTo>
                    <a:pt x="3629025" y="2067941"/>
                  </a:lnTo>
                  <a:close/>
                  <a:moveTo>
                    <a:pt x="6735699" y="1290320"/>
                  </a:moveTo>
                  <a:cubicBezTo>
                    <a:pt x="6746240" y="1290320"/>
                    <a:pt x="6746240" y="1290320"/>
                    <a:pt x="6746240" y="1290320"/>
                  </a:cubicBezTo>
                  <a:cubicBezTo>
                    <a:pt x="6746240" y="1284986"/>
                    <a:pt x="6746240" y="1284986"/>
                    <a:pt x="6746240" y="1284986"/>
                  </a:cubicBezTo>
                  <a:cubicBezTo>
                    <a:pt x="6746240" y="1279652"/>
                    <a:pt x="6746240" y="1279652"/>
                    <a:pt x="6746240" y="1279652"/>
                  </a:cubicBezTo>
                  <a:cubicBezTo>
                    <a:pt x="6746240" y="1279652"/>
                    <a:pt x="6746240" y="1274318"/>
                    <a:pt x="6740906" y="1274318"/>
                  </a:cubicBezTo>
                  <a:cubicBezTo>
                    <a:pt x="6661785" y="1194943"/>
                    <a:pt x="6582664" y="1115695"/>
                    <a:pt x="6503543" y="1041654"/>
                  </a:cubicBezTo>
                  <a:cubicBezTo>
                    <a:pt x="6493002" y="1031113"/>
                    <a:pt x="6477127" y="1025779"/>
                    <a:pt x="6461379" y="1025779"/>
                  </a:cubicBezTo>
                  <a:cubicBezTo>
                    <a:pt x="6371717" y="1020445"/>
                    <a:pt x="6276721" y="1020445"/>
                    <a:pt x="6187059" y="1015238"/>
                  </a:cubicBezTo>
                  <a:cubicBezTo>
                    <a:pt x="6155436" y="1015238"/>
                    <a:pt x="6129020" y="1015238"/>
                    <a:pt x="6097397" y="1015238"/>
                  </a:cubicBezTo>
                  <a:cubicBezTo>
                    <a:pt x="6049899" y="1015238"/>
                    <a:pt x="6002401" y="1015238"/>
                    <a:pt x="5955030" y="1015238"/>
                  </a:cubicBezTo>
                  <a:cubicBezTo>
                    <a:pt x="5933948" y="1015238"/>
                    <a:pt x="5933948" y="1015238"/>
                    <a:pt x="5933948" y="1015238"/>
                  </a:cubicBezTo>
                  <a:cubicBezTo>
                    <a:pt x="5949823" y="1036447"/>
                    <a:pt x="5949823" y="1036447"/>
                    <a:pt x="5949823" y="1036447"/>
                  </a:cubicBezTo>
                  <a:cubicBezTo>
                    <a:pt x="6007862" y="1115822"/>
                    <a:pt x="6065901" y="1189863"/>
                    <a:pt x="6123940" y="1274445"/>
                  </a:cubicBezTo>
                  <a:cubicBezTo>
                    <a:pt x="6134481" y="1279779"/>
                    <a:pt x="6145022" y="1290320"/>
                    <a:pt x="6155563" y="1295654"/>
                  </a:cubicBezTo>
                  <a:cubicBezTo>
                    <a:pt x="6160897" y="1300988"/>
                    <a:pt x="6176645" y="1300988"/>
                    <a:pt x="6187186" y="1300988"/>
                  </a:cubicBezTo>
                  <a:cubicBezTo>
                    <a:pt x="6282182" y="1300988"/>
                    <a:pt x="6377051" y="1300988"/>
                    <a:pt x="6477254" y="1300988"/>
                  </a:cubicBezTo>
                  <a:cubicBezTo>
                    <a:pt x="6540500" y="1300988"/>
                    <a:pt x="6609080" y="1300988"/>
                    <a:pt x="6677660" y="1300988"/>
                  </a:cubicBezTo>
                  <a:cubicBezTo>
                    <a:pt x="6682994" y="1300988"/>
                    <a:pt x="6688201" y="1300988"/>
                    <a:pt x="6693535" y="1300988"/>
                  </a:cubicBezTo>
                  <a:cubicBezTo>
                    <a:pt x="6698869" y="1300988"/>
                    <a:pt x="6704076" y="1300988"/>
                    <a:pt x="6709410" y="1300988"/>
                  </a:cubicBezTo>
                  <a:cubicBezTo>
                    <a:pt x="6714744" y="1300988"/>
                    <a:pt x="6725285" y="1300988"/>
                    <a:pt x="6735826" y="1300988"/>
                  </a:cubicBezTo>
                  <a:cubicBezTo>
                    <a:pt x="6751701" y="1300988"/>
                    <a:pt x="6751701" y="1300988"/>
                    <a:pt x="6751701" y="1300988"/>
                  </a:cubicBezTo>
                  <a:cubicBezTo>
                    <a:pt x="6746367" y="1290447"/>
                    <a:pt x="6746367" y="1290447"/>
                    <a:pt x="6746367" y="1290447"/>
                  </a:cubicBezTo>
                  <a:cubicBezTo>
                    <a:pt x="6735826" y="1290447"/>
                    <a:pt x="6735826" y="1290447"/>
                    <a:pt x="6735826" y="1290447"/>
                  </a:cubicBezTo>
                  <a:cubicBezTo>
                    <a:pt x="6735826" y="1279906"/>
                    <a:pt x="6735826" y="1279906"/>
                    <a:pt x="6735826" y="1279906"/>
                  </a:cubicBezTo>
                  <a:cubicBezTo>
                    <a:pt x="6725285" y="1279906"/>
                    <a:pt x="6714744" y="1279906"/>
                    <a:pt x="6709410" y="1279906"/>
                  </a:cubicBezTo>
                  <a:cubicBezTo>
                    <a:pt x="6704076" y="1279906"/>
                    <a:pt x="6698869" y="1279906"/>
                    <a:pt x="6693535" y="1279906"/>
                  </a:cubicBezTo>
                  <a:cubicBezTo>
                    <a:pt x="6688201" y="1279906"/>
                    <a:pt x="6682994" y="1279906"/>
                    <a:pt x="6677660" y="1279906"/>
                  </a:cubicBezTo>
                  <a:cubicBezTo>
                    <a:pt x="6609080" y="1279906"/>
                    <a:pt x="6540500" y="1279906"/>
                    <a:pt x="6477254" y="1279906"/>
                  </a:cubicBezTo>
                  <a:cubicBezTo>
                    <a:pt x="6377051" y="1279906"/>
                    <a:pt x="6282055" y="1279906"/>
                    <a:pt x="6187186" y="1279906"/>
                  </a:cubicBezTo>
                  <a:cubicBezTo>
                    <a:pt x="6187186" y="1290447"/>
                    <a:pt x="6187186" y="1290447"/>
                    <a:pt x="6187186" y="1290447"/>
                  </a:cubicBezTo>
                  <a:cubicBezTo>
                    <a:pt x="6187186" y="1279906"/>
                    <a:pt x="6187186" y="1279906"/>
                    <a:pt x="6187186" y="1279906"/>
                  </a:cubicBezTo>
                  <a:cubicBezTo>
                    <a:pt x="6176645" y="1279906"/>
                    <a:pt x="6171311" y="1279906"/>
                    <a:pt x="6160770" y="1274572"/>
                  </a:cubicBezTo>
                  <a:cubicBezTo>
                    <a:pt x="6155436" y="1274572"/>
                    <a:pt x="6150229" y="1269238"/>
                    <a:pt x="6144895" y="1258697"/>
                  </a:cubicBezTo>
                  <a:cubicBezTo>
                    <a:pt x="6086856" y="1179322"/>
                    <a:pt x="6023610" y="1100074"/>
                    <a:pt x="5965571" y="1020699"/>
                  </a:cubicBezTo>
                  <a:cubicBezTo>
                    <a:pt x="5955030" y="1026033"/>
                    <a:pt x="5955030" y="1026033"/>
                    <a:pt x="5955030" y="1026033"/>
                  </a:cubicBezTo>
                  <a:cubicBezTo>
                    <a:pt x="5955030" y="1036574"/>
                    <a:pt x="5955030" y="1036574"/>
                    <a:pt x="5955030" y="1036574"/>
                  </a:cubicBezTo>
                  <a:cubicBezTo>
                    <a:pt x="6002528" y="1036574"/>
                    <a:pt x="6050026" y="1036574"/>
                    <a:pt x="6097397" y="1036574"/>
                  </a:cubicBezTo>
                  <a:cubicBezTo>
                    <a:pt x="6129020" y="1036574"/>
                    <a:pt x="6155436" y="1036574"/>
                    <a:pt x="6187059" y="1036574"/>
                  </a:cubicBezTo>
                  <a:cubicBezTo>
                    <a:pt x="6276721" y="1041908"/>
                    <a:pt x="6371717" y="1041908"/>
                    <a:pt x="6461379" y="1047115"/>
                  </a:cubicBezTo>
                  <a:cubicBezTo>
                    <a:pt x="6471920" y="1047115"/>
                    <a:pt x="6487795" y="1052449"/>
                    <a:pt x="6487795" y="1057656"/>
                  </a:cubicBezTo>
                  <a:cubicBezTo>
                    <a:pt x="6572250" y="1131697"/>
                    <a:pt x="6646037" y="1211072"/>
                    <a:pt x="6725158" y="1290320"/>
                  </a:cubicBezTo>
                  <a:cubicBezTo>
                    <a:pt x="6730492" y="1284986"/>
                    <a:pt x="6730492" y="1284986"/>
                    <a:pt x="6730492" y="1284986"/>
                  </a:cubicBezTo>
                  <a:cubicBezTo>
                    <a:pt x="6725158" y="1284986"/>
                    <a:pt x="6725158" y="1284986"/>
                    <a:pt x="6725158" y="1284986"/>
                  </a:cubicBezTo>
                  <a:cubicBezTo>
                    <a:pt x="6725158" y="1290320"/>
                    <a:pt x="6725158" y="1290320"/>
                    <a:pt x="6725158" y="1290320"/>
                  </a:cubicBezTo>
                  <a:cubicBezTo>
                    <a:pt x="6730492" y="1284986"/>
                    <a:pt x="6730492" y="1284986"/>
                    <a:pt x="6730492" y="1284986"/>
                  </a:cubicBezTo>
                  <a:cubicBezTo>
                    <a:pt x="6725158" y="1284986"/>
                    <a:pt x="6725158" y="1284986"/>
                    <a:pt x="6725158" y="1284986"/>
                  </a:cubicBezTo>
                  <a:cubicBezTo>
                    <a:pt x="6730492" y="1284986"/>
                    <a:pt x="6730492" y="1284986"/>
                    <a:pt x="6730492" y="1284986"/>
                  </a:cubicBezTo>
                  <a:cubicBezTo>
                    <a:pt x="6725158" y="1284986"/>
                    <a:pt x="6725158" y="1284986"/>
                    <a:pt x="6725158" y="1284986"/>
                  </a:cubicBezTo>
                  <a:cubicBezTo>
                    <a:pt x="6730492" y="1284986"/>
                    <a:pt x="6730492" y="1284986"/>
                    <a:pt x="6730492" y="1284986"/>
                  </a:cubicBezTo>
                  <a:cubicBezTo>
                    <a:pt x="6725158" y="1284986"/>
                    <a:pt x="6725158" y="1284986"/>
                    <a:pt x="6725158" y="1284986"/>
                  </a:cubicBezTo>
                  <a:cubicBezTo>
                    <a:pt x="6725158" y="1284986"/>
                    <a:pt x="6725158" y="1290320"/>
                    <a:pt x="6725158" y="1295527"/>
                  </a:cubicBezTo>
                  <a:cubicBezTo>
                    <a:pt x="6735699" y="1290193"/>
                    <a:pt x="6735699" y="1290193"/>
                    <a:pt x="6735699" y="1290193"/>
                  </a:cubicBezTo>
                  <a:cubicBezTo>
                    <a:pt x="6735699" y="1279652"/>
                    <a:pt x="6735699" y="1279652"/>
                    <a:pt x="6735699" y="1279652"/>
                  </a:cubicBezTo>
                  <a:lnTo>
                    <a:pt x="6735699" y="1290193"/>
                  </a:lnTo>
                  <a:close/>
                  <a:moveTo>
                    <a:pt x="5090033" y="914908"/>
                  </a:moveTo>
                  <a:cubicBezTo>
                    <a:pt x="5095367" y="909574"/>
                    <a:pt x="5095367" y="909574"/>
                    <a:pt x="5095367" y="909574"/>
                  </a:cubicBezTo>
                  <a:cubicBezTo>
                    <a:pt x="5058410" y="830199"/>
                    <a:pt x="5016246" y="756158"/>
                    <a:pt x="4979289" y="682117"/>
                  </a:cubicBezTo>
                  <a:cubicBezTo>
                    <a:pt x="4973955" y="671576"/>
                    <a:pt x="4973955" y="671576"/>
                    <a:pt x="4973955" y="671576"/>
                  </a:cubicBezTo>
                  <a:cubicBezTo>
                    <a:pt x="4963414" y="676910"/>
                    <a:pt x="4963414" y="676910"/>
                    <a:pt x="4963414" y="676910"/>
                  </a:cubicBezTo>
                  <a:cubicBezTo>
                    <a:pt x="4831588" y="766826"/>
                    <a:pt x="4699635" y="856742"/>
                    <a:pt x="4567809" y="941324"/>
                  </a:cubicBezTo>
                  <a:cubicBezTo>
                    <a:pt x="4557268" y="946658"/>
                    <a:pt x="4557268" y="946658"/>
                    <a:pt x="4557268" y="946658"/>
                  </a:cubicBezTo>
                  <a:cubicBezTo>
                    <a:pt x="4562602" y="957199"/>
                    <a:pt x="4562602" y="957199"/>
                    <a:pt x="4562602" y="957199"/>
                  </a:cubicBezTo>
                  <a:cubicBezTo>
                    <a:pt x="4610100" y="1062990"/>
                    <a:pt x="4652264" y="1163447"/>
                    <a:pt x="4694428" y="1274445"/>
                  </a:cubicBezTo>
                  <a:cubicBezTo>
                    <a:pt x="4704969" y="1284986"/>
                    <a:pt x="4704969" y="1284986"/>
                    <a:pt x="4704969" y="1284986"/>
                  </a:cubicBezTo>
                  <a:cubicBezTo>
                    <a:pt x="4715510" y="1274445"/>
                    <a:pt x="4715510" y="1274445"/>
                    <a:pt x="4715510" y="1274445"/>
                  </a:cubicBezTo>
                  <a:cubicBezTo>
                    <a:pt x="4842129" y="1158113"/>
                    <a:pt x="4968748" y="1041781"/>
                    <a:pt x="5095240" y="920115"/>
                  </a:cubicBezTo>
                  <a:cubicBezTo>
                    <a:pt x="5100574" y="914781"/>
                    <a:pt x="5100574" y="914781"/>
                    <a:pt x="5100574" y="914781"/>
                  </a:cubicBezTo>
                  <a:cubicBezTo>
                    <a:pt x="5095240" y="909447"/>
                    <a:pt x="5095240" y="909447"/>
                    <a:pt x="5095240" y="909447"/>
                  </a:cubicBezTo>
                  <a:cubicBezTo>
                    <a:pt x="5089906" y="914781"/>
                    <a:pt x="5089906" y="914781"/>
                    <a:pt x="5089906" y="914781"/>
                  </a:cubicBezTo>
                  <a:cubicBezTo>
                    <a:pt x="5079365" y="904240"/>
                    <a:pt x="5079365" y="904240"/>
                    <a:pt x="5079365" y="904240"/>
                  </a:cubicBezTo>
                  <a:cubicBezTo>
                    <a:pt x="4952746" y="1025906"/>
                    <a:pt x="4826127" y="1142238"/>
                    <a:pt x="4699635" y="1258570"/>
                  </a:cubicBezTo>
                  <a:cubicBezTo>
                    <a:pt x="4704969" y="1269111"/>
                    <a:pt x="4704969" y="1269111"/>
                    <a:pt x="4704969" y="1269111"/>
                  </a:cubicBezTo>
                  <a:cubicBezTo>
                    <a:pt x="4715510" y="1263777"/>
                    <a:pt x="4715510" y="1263777"/>
                    <a:pt x="4715510" y="1263777"/>
                  </a:cubicBezTo>
                  <a:cubicBezTo>
                    <a:pt x="4668012" y="1157986"/>
                    <a:pt x="4625848" y="1052195"/>
                    <a:pt x="4583684" y="946531"/>
                  </a:cubicBezTo>
                  <a:cubicBezTo>
                    <a:pt x="4573143" y="951865"/>
                    <a:pt x="4573143" y="951865"/>
                    <a:pt x="4573143" y="951865"/>
                  </a:cubicBezTo>
                  <a:cubicBezTo>
                    <a:pt x="4578477" y="962406"/>
                    <a:pt x="4578477" y="962406"/>
                    <a:pt x="4578477" y="962406"/>
                  </a:cubicBezTo>
                  <a:cubicBezTo>
                    <a:pt x="4710303" y="872490"/>
                    <a:pt x="4842256" y="782574"/>
                    <a:pt x="4974082" y="697992"/>
                  </a:cubicBezTo>
                  <a:cubicBezTo>
                    <a:pt x="4968748" y="687451"/>
                    <a:pt x="4968748" y="687451"/>
                    <a:pt x="4968748" y="687451"/>
                  </a:cubicBezTo>
                  <a:cubicBezTo>
                    <a:pt x="4958207" y="692785"/>
                    <a:pt x="4958207" y="692785"/>
                    <a:pt x="4958207" y="692785"/>
                  </a:cubicBezTo>
                  <a:cubicBezTo>
                    <a:pt x="5000371" y="766826"/>
                    <a:pt x="5037328" y="840867"/>
                    <a:pt x="5079492" y="914908"/>
                  </a:cubicBezTo>
                  <a:cubicBezTo>
                    <a:pt x="5090033" y="914908"/>
                    <a:pt x="5090033" y="914908"/>
                    <a:pt x="5090033" y="914908"/>
                  </a:cubicBezTo>
                  <a:cubicBezTo>
                    <a:pt x="5079492" y="904367"/>
                    <a:pt x="5079492" y="904367"/>
                    <a:pt x="5079492" y="904367"/>
                  </a:cubicBezTo>
                  <a:lnTo>
                    <a:pt x="5090033" y="914908"/>
                  </a:lnTo>
                  <a:close/>
                  <a:moveTo>
                    <a:pt x="6171311" y="1311529"/>
                  </a:moveTo>
                  <a:cubicBezTo>
                    <a:pt x="6165977" y="1322070"/>
                    <a:pt x="6165977" y="1322070"/>
                    <a:pt x="6165977" y="1322070"/>
                  </a:cubicBezTo>
                  <a:cubicBezTo>
                    <a:pt x="6218682" y="1390777"/>
                    <a:pt x="6266180" y="1454277"/>
                    <a:pt x="6318885" y="1522984"/>
                  </a:cubicBezTo>
                  <a:cubicBezTo>
                    <a:pt x="6324219" y="1533525"/>
                    <a:pt x="6329426" y="1538859"/>
                    <a:pt x="6339967" y="1544193"/>
                  </a:cubicBezTo>
                  <a:cubicBezTo>
                    <a:pt x="6350508" y="1549527"/>
                    <a:pt x="6361049" y="1549527"/>
                    <a:pt x="6371590" y="1549527"/>
                  </a:cubicBezTo>
                  <a:cubicBezTo>
                    <a:pt x="6566789" y="1549527"/>
                    <a:pt x="6756654" y="1549527"/>
                    <a:pt x="6951853" y="1549527"/>
                  </a:cubicBezTo>
                  <a:cubicBezTo>
                    <a:pt x="6962394" y="1549527"/>
                    <a:pt x="6972935" y="1549527"/>
                    <a:pt x="6983476" y="1549527"/>
                  </a:cubicBezTo>
                  <a:cubicBezTo>
                    <a:pt x="6988810" y="1549527"/>
                    <a:pt x="6988810" y="1549527"/>
                    <a:pt x="6988810" y="1549527"/>
                  </a:cubicBezTo>
                  <a:cubicBezTo>
                    <a:pt x="6994144" y="1544193"/>
                    <a:pt x="6994144" y="1544193"/>
                    <a:pt x="6994144" y="1544193"/>
                  </a:cubicBezTo>
                  <a:cubicBezTo>
                    <a:pt x="6994144" y="1538859"/>
                    <a:pt x="6999478" y="1533652"/>
                    <a:pt x="6999478" y="1533652"/>
                  </a:cubicBezTo>
                  <a:cubicBezTo>
                    <a:pt x="7010019" y="1523111"/>
                    <a:pt x="7010019" y="1523111"/>
                    <a:pt x="7010019" y="1523111"/>
                  </a:cubicBezTo>
                  <a:cubicBezTo>
                    <a:pt x="6999478" y="1517777"/>
                    <a:pt x="6999478" y="1517777"/>
                    <a:pt x="6999478" y="1517777"/>
                  </a:cubicBezTo>
                  <a:cubicBezTo>
                    <a:pt x="6983603" y="1507236"/>
                    <a:pt x="6973062" y="1501902"/>
                    <a:pt x="6962521" y="1491361"/>
                  </a:cubicBezTo>
                  <a:cubicBezTo>
                    <a:pt x="6909816" y="1438529"/>
                    <a:pt x="6856984" y="1385570"/>
                    <a:pt x="6804279" y="1332738"/>
                  </a:cubicBezTo>
                  <a:cubicBezTo>
                    <a:pt x="6793738" y="1322197"/>
                    <a:pt x="6777863" y="1311529"/>
                    <a:pt x="6767322" y="1306322"/>
                  </a:cubicBezTo>
                  <a:cubicBezTo>
                    <a:pt x="6751447" y="1300988"/>
                    <a:pt x="6740906" y="1300988"/>
                    <a:pt x="6725158" y="1300988"/>
                  </a:cubicBezTo>
                  <a:cubicBezTo>
                    <a:pt x="6719824" y="1300988"/>
                    <a:pt x="6719824" y="1300988"/>
                    <a:pt x="6719824" y="1300988"/>
                  </a:cubicBezTo>
                  <a:cubicBezTo>
                    <a:pt x="6719824" y="1311529"/>
                    <a:pt x="6719824" y="1311529"/>
                    <a:pt x="6719824" y="1311529"/>
                  </a:cubicBezTo>
                  <a:cubicBezTo>
                    <a:pt x="6719824" y="1300988"/>
                    <a:pt x="6719824" y="1300988"/>
                    <a:pt x="6719824" y="1300988"/>
                  </a:cubicBezTo>
                  <a:cubicBezTo>
                    <a:pt x="6614287" y="1300988"/>
                    <a:pt x="6503543" y="1300988"/>
                    <a:pt x="6392799" y="1300988"/>
                  </a:cubicBezTo>
                  <a:cubicBezTo>
                    <a:pt x="6366383" y="1300988"/>
                    <a:pt x="6340094" y="1300988"/>
                    <a:pt x="6313678" y="1300988"/>
                  </a:cubicBezTo>
                  <a:cubicBezTo>
                    <a:pt x="6276721" y="1300988"/>
                    <a:pt x="6239891" y="1300988"/>
                    <a:pt x="6202934" y="1300988"/>
                  </a:cubicBezTo>
                  <a:cubicBezTo>
                    <a:pt x="6192393" y="1300988"/>
                    <a:pt x="6187059" y="1300988"/>
                    <a:pt x="6171311" y="1300988"/>
                  </a:cubicBezTo>
                  <a:cubicBezTo>
                    <a:pt x="6150229" y="1306322"/>
                    <a:pt x="6150229" y="1306322"/>
                    <a:pt x="6150229" y="1306322"/>
                  </a:cubicBezTo>
                  <a:cubicBezTo>
                    <a:pt x="6166104" y="1322197"/>
                    <a:pt x="6166104" y="1322197"/>
                    <a:pt x="6166104" y="1322197"/>
                  </a:cubicBezTo>
                  <a:cubicBezTo>
                    <a:pt x="6171438" y="1311656"/>
                    <a:pt x="6171438" y="1311656"/>
                    <a:pt x="6171438" y="1311656"/>
                  </a:cubicBezTo>
                  <a:cubicBezTo>
                    <a:pt x="6171438" y="1322197"/>
                    <a:pt x="6171438" y="1322197"/>
                    <a:pt x="6171438" y="1322197"/>
                  </a:cubicBezTo>
                  <a:cubicBezTo>
                    <a:pt x="6187313" y="1322197"/>
                    <a:pt x="6197854" y="1322197"/>
                    <a:pt x="6203061" y="1322197"/>
                  </a:cubicBezTo>
                  <a:cubicBezTo>
                    <a:pt x="6240018" y="1322197"/>
                    <a:pt x="6276848" y="1322197"/>
                    <a:pt x="6313805" y="1322197"/>
                  </a:cubicBezTo>
                  <a:cubicBezTo>
                    <a:pt x="6340221" y="1322197"/>
                    <a:pt x="6366510" y="1322197"/>
                    <a:pt x="6392926" y="1322197"/>
                  </a:cubicBezTo>
                  <a:cubicBezTo>
                    <a:pt x="6503670" y="1322197"/>
                    <a:pt x="6614414" y="1322197"/>
                    <a:pt x="6719951" y="1322197"/>
                  </a:cubicBezTo>
                  <a:cubicBezTo>
                    <a:pt x="6725285" y="1322197"/>
                    <a:pt x="6725285" y="1322197"/>
                    <a:pt x="6725285" y="1322197"/>
                  </a:cubicBezTo>
                  <a:cubicBezTo>
                    <a:pt x="6735826" y="1322197"/>
                    <a:pt x="6746367" y="1322197"/>
                    <a:pt x="6756908" y="1327531"/>
                  </a:cubicBezTo>
                  <a:cubicBezTo>
                    <a:pt x="6767449" y="1332865"/>
                    <a:pt x="6777990" y="1338072"/>
                    <a:pt x="6788531" y="1348740"/>
                  </a:cubicBezTo>
                  <a:cubicBezTo>
                    <a:pt x="6841236" y="1401572"/>
                    <a:pt x="6894068" y="1454531"/>
                    <a:pt x="6946773" y="1507363"/>
                  </a:cubicBezTo>
                  <a:cubicBezTo>
                    <a:pt x="6962648" y="1517904"/>
                    <a:pt x="6973189" y="1523238"/>
                    <a:pt x="6988937" y="1533779"/>
                  </a:cubicBezTo>
                  <a:cubicBezTo>
                    <a:pt x="6994271" y="1523238"/>
                    <a:pt x="6994271" y="1523238"/>
                    <a:pt x="6994271" y="1523238"/>
                  </a:cubicBezTo>
                  <a:cubicBezTo>
                    <a:pt x="6983730" y="1517904"/>
                    <a:pt x="6983730" y="1517904"/>
                    <a:pt x="6983730" y="1517904"/>
                  </a:cubicBezTo>
                  <a:cubicBezTo>
                    <a:pt x="6983730" y="1523238"/>
                    <a:pt x="6978396" y="1528445"/>
                    <a:pt x="6978396" y="1528445"/>
                  </a:cubicBezTo>
                  <a:cubicBezTo>
                    <a:pt x="6983730" y="1538986"/>
                    <a:pt x="6983730" y="1538986"/>
                    <a:pt x="6983730" y="1538986"/>
                  </a:cubicBezTo>
                  <a:cubicBezTo>
                    <a:pt x="6983730" y="1528445"/>
                    <a:pt x="6983730" y="1528445"/>
                    <a:pt x="6983730" y="1528445"/>
                  </a:cubicBezTo>
                  <a:cubicBezTo>
                    <a:pt x="6973189" y="1528445"/>
                    <a:pt x="6962648" y="1528445"/>
                    <a:pt x="6952107" y="1528445"/>
                  </a:cubicBezTo>
                  <a:cubicBezTo>
                    <a:pt x="6756908" y="1528445"/>
                    <a:pt x="6567043" y="1528445"/>
                    <a:pt x="6371844" y="1528445"/>
                  </a:cubicBezTo>
                  <a:cubicBezTo>
                    <a:pt x="6371844" y="1538986"/>
                    <a:pt x="6371844" y="1538986"/>
                    <a:pt x="6371844" y="1538986"/>
                  </a:cubicBezTo>
                  <a:cubicBezTo>
                    <a:pt x="6371844" y="1528445"/>
                    <a:pt x="6371844" y="1528445"/>
                    <a:pt x="6371844" y="1528445"/>
                  </a:cubicBezTo>
                  <a:cubicBezTo>
                    <a:pt x="6361303" y="1528445"/>
                    <a:pt x="6355969" y="1528445"/>
                    <a:pt x="6350762" y="1523111"/>
                  </a:cubicBezTo>
                  <a:cubicBezTo>
                    <a:pt x="6345428" y="1523111"/>
                    <a:pt x="6340221" y="1517777"/>
                    <a:pt x="6334887" y="1512570"/>
                  </a:cubicBezTo>
                  <a:cubicBezTo>
                    <a:pt x="6287389" y="1443863"/>
                    <a:pt x="6234684" y="1380363"/>
                    <a:pt x="6181979" y="1306322"/>
                  </a:cubicBezTo>
                  <a:cubicBezTo>
                    <a:pt x="6171438" y="1311656"/>
                    <a:pt x="6171438" y="1311656"/>
                    <a:pt x="6171438" y="1311656"/>
                  </a:cubicBezTo>
                  <a:cubicBezTo>
                    <a:pt x="6171438" y="1322197"/>
                    <a:pt x="6171438" y="1322197"/>
                    <a:pt x="6171438" y="1322197"/>
                  </a:cubicBezTo>
                  <a:lnTo>
                    <a:pt x="6171438" y="1311656"/>
                  </a:lnTo>
                  <a:close/>
                  <a:moveTo>
                    <a:pt x="4963414" y="1935480"/>
                  </a:moveTo>
                  <a:cubicBezTo>
                    <a:pt x="4973955" y="1930146"/>
                    <a:pt x="4973955" y="1930146"/>
                    <a:pt x="4973955" y="1930146"/>
                  </a:cubicBezTo>
                  <a:cubicBezTo>
                    <a:pt x="4905375" y="1771523"/>
                    <a:pt x="4842129" y="1618107"/>
                    <a:pt x="4778756" y="1459484"/>
                  </a:cubicBezTo>
                  <a:cubicBezTo>
                    <a:pt x="4768215" y="1443609"/>
                    <a:pt x="4768215" y="1443609"/>
                    <a:pt x="4768215" y="1443609"/>
                  </a:cubicBezTo>
                  <a:cubicBezTo>
                    <a:pt x="4757674" y="1459484"/>
                    <a:pt x="4757674" y="1459484"/>
                    <a:pt x="4757674" y="1459484"/>
                  </a:cubicBezTo>
                  <a:cubicBezTo>
                    <a:pt x="4636389" y="1649857"/>
                    <a:pt x="4520311" y="1834896"/>
                    <a:pt x="4399026" y="2025396"/>
                  </a:cubicBezTo>
                  <a:cubicBezTo>
                    <a:pt x="4383151" y="2046605"/>
                    <a:pt x="4383151" y="2046605"/>
                    <a:pt x="4383151" y="2046605"/>
                  </a:cubicBezTo>
                  <a:cubicBezTo>
                    <a:pt x="4409567" y="2041271"/>
                    <a:pt x="4409567" y="2041271"/>
                    <a:pt x="4409567" y="2041271"/>
                  </a:cubicBezTo>
                  <a:cubicBezTo>
                    <a:pt x="4599432" y="2009521"/>
                    <a:pt x="4778756" y="1977771"/>
                    <a:pt x="4968621" y="1946021"/>
                  </a:cubicBezTo>
                  <a:cubicBezTo>
                    <a:pt x="4979162" y="1940687"/>
                    <a:pt x="4979162" y="1940687"/>
                    <a:pt x="4979162" y="1940687"/>
                  </a:cubicBezTo>
                  <a:cubicBezTo>
                    <a:pt x="4973828" y="1930146"/>
                    <a:pt x="4973828" y="1930146"/>
                    <a:pt x="4973828" y="1930146"/>
                  </a:cubicBezTo>
                  <a:cubicBezTo>
                    <a:pt x="4963287" y="1935480"/>
                    <a:pt x="4963287" y="1935480"/>
                    <a:pt x="4963287" y="1935480"/>
                  </a:cubicBezTo>
                  <a:cubicBezTo>
                    <a:pt x="4963287" y="1924939"/>
                    <a:pt x="4963287" y="1924939"/>
                    <a:pt x="4963287" y="1924939"/>
                  </a:cubicBezTo>
                  <a:cubicBezTo>
                    <a:pt x="4778629" y="1956689"/>
                    <a:pt x="4594098" y="1988439"/>
                    <a:pt x="4404233" y="2025396"/>
                  </a:cubicBezTo>
                  <a:cubicBezTo>
                    <a:pt x="4404233" y="2035937"/>
                    <a:pt x="4404233" y="2035937"/>
                    <a:pt x="4404233" y="2035937"/>
                  </a:cubicBezTo>
                  <a:cubicBezTo>
                    <a:pt x="4414774" y="2041271"/>
                    <a:pt x="4414774" y="2041271"/>
                    <a:pt x="4414774" y="2041271"/>
                  </a:cubicBezTo>
                  <a:cubicBezTo>
                    <a:pt x="4536059" y="1845564"/>
                    <a:pt x="4652137" y="1660525"/>
                    <a:pt x="4778756" y="1470152"/>
                  </a:cubicBezTo>
                  <a:cubicBezTo>
                    <a:pt x="4768215" y="1464818"/>
                    <a:pt x="4768215" y="1464818"/>
                    <a:pt x="4768215" y="1464818"/>
                  </a:cubicBezTo>
                  <a:cubicBezTo>
                    <a:pt x="4757674" y="1470152"/>
                    <a:pt x="4757674" y="1470152"/>
                    <a:pt x="4757674" y="1470152"/>
                  </a:cubicBezTo>
                  <a:cubicBezTo>
                    <a:pt x="4826254" y="1628775"/>
                    <a:pt x="4889500" y="1782191"/>
                    <a:pt x="4952873" y="1935480"/>
                  </a:cubicBezTo>
                  <a:cubicBezTo>
                    <a:pt x="4963414" y="1935480"/>
                    <a:pt x="4963414" y="1935480"/>
                    <a:pt x="4963414" y="1935480"/>
                  </a:cubicBezTo>
                  <a:cubicBezTo>
                    <a:pt x="4963414" y="1924939"/>
                    <a:pt x="4963414" y="1924939"/>
                    <a:pt x="4963414" y="1924939"/>
                  </a:cubicBezTo>
                  <a:lnTo>
                    <a:pt x="4963414" y="1935480"/>
                  </a:lnTo>
                  <a:close/>
                  <a:moveTo>
                    <a:pt x="4884293" y="528828"/>
                  </a:moveTo>
                  <a:cubicBezTo>
                    <a:pt x="4878959" y="518287"/>
                    <a:pt x="4878959" y="518287"/>
                    <a:pt x="4878959" y="518287"/>
                  </a:cubicBezTo>
                  <a:cubicBezTo>
                    <a:pt x="4778756" y="586994"/>
                    <a:pt x="4689094" y="655828"/>
                    <a:pt x="4594098" y="719201"/>
                  </a:cubicBezTo>
                  <a:cubicBezTo>
                    <a:pt x="4435856" y="830199"/>
                    <a:pt x="4282948" y="941324"/>
                    <a:pt x="4124706" y="1052322"/>
                  </a:cubicBezTo>
                  <a:cubicBezTo>
                    <a:pt x="4119372" y="1052322"/>
                    <a:pt x="4114165" y="1057656"/>
                    <a:pt x="4114165" y="1062863"/>
                  </a:cubicBezTo>
                  <a:cubicBezTo>
                    <a:pt x="4108831" y="1068197"/>
                    <a:pt x="4108831" y="1073404"/>
                    <a:pt x="4108831" y="1084072"/>
                  </a:cubicBezTo>
                  <a:cubicBezTo>
                    <a:pt x="4108831" y="1089406"/>
                    <a:pt x="4108831" y="1089406"/>
                    <a:pt x="4108831" y="1089406"/>
                  </a:cubicBezTo>
                  <a:cubicBezTo>
                    <a:pt x="4119372" y="1084072"/>
                    <a:pt x="4119372" y="1084072"/>
                    <a:pt x="4119372" y="1084072"/>
                  </a:cubicBezTo>
                  <a:cubicBezTo>
                    <a:pt x="4108831" y="1089406"/>
                    <a:pt x="4108831" y="1089406"/>
                    <a:pt x="4108831" y="1089406"/>
                  </a:cubicBezTo>
                  <a:cubicBezTo>
                    <a:pt x="4119372" y="1126363"/>
                    <a:pt x="4129913" y="1168781"/>
                    <a:pt x="4145788" y="1211072"/>
                  </a:cubicBezTo>
                  <a:cubicBezTo>
                    <a:pt x="4145788" y="1221613"/>
                    <a:pt x="4145788" y="1221613"/>
                    <a:pt x="4145788" y="1221613"/>
                  </a:cubicBezTo>
                  <a:cubicBezTo>
                    <a:pt x="4161663" y="1216279"/>
                    <a:pt x="4161663" y="1216279"/>
                    <a:pt x="4161663" y="1216279"/>
                  </a:cubicBezTo>
                  <a:cubicBezTo>
                    <a:pt x="4430649" y="1036447"/>
                    <a:pt x="4694428" y="856615"/>
                    <a:pt x="4963414" y="676910"/>
                  </a:cubicBezTo>
                  <a:cubicBezTo>
                    <a:pt x="4973955" y="671576"/>
                    <a:pt x="4973955" y="671576"/>
                    <a:pt x="4973955" y="671576"/>
                  </a:cubicBezTo>
                  <a:cubicBezTo>
                    <a:pt x="4968621" y="666242"/>
                    <a:pt x="4968621" y="666242"/>
                    <a:pt x="4968621" y="666242"/>
                  </a:cubicBezTo>
                  <a:cubicBezTo>
                    <a:pt x="4942205" y="618617"/>
                    <a:pt x="4921123" y="570992"/>
                    <a:pt x="4894834" y="523494"/>
                  </a:cubicBezTo>
                  <a:cubicBezTo>
                    <a:pt x="4889500" y="512953"/>
                    <a:pt x="4889500" y="512953"/>
                    <a:pt x="4889500" y="512953"/>
                  </a:cubicBezTo>
                  <a:cubicBezTo>
                    <a:pt x="4878959" y="518287"/>
                    <a:pt x="4878959" y="518287"/>
                    <a:pt x="4878959" y="518287"/>
                  </a:cubicBezTo>
                  <a:cubicBezTo>
                    <a:pt x="4884293" y="528828"/>
                    <a:pt x="4884293" y="528828"/>
                    <a:pt x="4884293" y="528828"/>
                  </a:cubicBezTo>
                  <a:cubicBezTo>
                    <a:pt x="4873752" y="534162"/>
                    <a:pt x="4873752" y="534162"/>
                    <a:pt x="4873752" y="534162"/>
                  </a:cubicBezTo>
                  <a:cubicBezTo>
                    <a:pt x="4900168" y="581787"/>
                    <a:pt x="4926457" y="624078"/>
                    <a:pt x="4947539" y="671703"/>
                  </a:cubicBezTo>
                  <a:cubicBezTo>
                    <a:pt x="4958080" y="666369"/>
                    <a:pt x="4958080" y="666369"/>
                    <a:pt x="4958080" y="666369"/>
                  </a:cubicBezTo>
                  <a:cubicBezTo>
                    <a:pt x="4952746" y="661035"/>
                    <a:pt x="4952746" y="661035"/>
                    <a:pt x="4952746" y="661035"/>
                  </a:cubicBezTo>
                  <a:cubicBezTo>
                    <a:pt x="4683760" y="840867"/>
                    <a:pt x="4419981" y="1015365"/>
                    <a:pt x="4145788" y="1195197"/>
                  </a:cubicBezTo>
                  <a:cubicBezTo>
                    <a:pt x="4156329" y="1205738"/>
                    <a:pt x="4156329" y="1205738"/>
                    <a:pt x="4156329" y="1205738"/>
                  </a:cubicBezTo>
                  <a:cubicBezTo>
                    <a:pt x="4166870" y="1205738"/>
                    <a:pt x="4166870" y="1205738"/>
                    <a:pt x="4166870" y="1205738"/>
                  </a:cubicBezTo>
                  <a:cubicBezTo>
                    <a:pt x="4150995" y="1158113"/>
                    <a:pt x="4140454" y="1121156"/>
                    <a:pt x="4129913" y="1084072"/>
                  </a:cubicBezTo>
                  <a:cubicBezTo>
                    <a:pt x="4124579" y="1084072"/>
                    <a:pt x="4124579" y="1084072"/>
                    <a:pt x="4124579" y="1084072"/>
                  </a:cubicBezTo>
                  <a:cubicBezTo>
                    <a:pt x="4129913" y="1084072"/>
                    <a:pt x="4129913" y="1084072"/>
                    <a:pt x="4129913" y="1084072"/>
                  </a:cubicBezTo>
                  <a:cubicBezTo>
                    <a:pt x="4124579" y="1084072"/>
                    <a:pt x="4124579" y="1084072"/>
                    <a:pt x="4124579" y="1084072"/>
                  </a:cubicBezTo>
                  <a:cubicBezTo>
                    <a:pt x="4129913" y="1084072"/>
                    <a:pt x="4129913" y="1084072"/>
                    <a:pt x="4129913" y="1084072"/>
                  </a:cubicBezTo>
                  <a:cubicBezTo>
                    <a:pt x="4129913" y="1084072"/>
                    <a:pt x="4129913" y="1078738"/>
                    <a:pt x="4129913" y="1073531"/>
                  </a:cubicBezTo>
                  <a:cubicBezTo>
                    <a:pt x="4135247" y="1073531"/>
                    <a:pt x="4135247" y="1068197"/>
                    <a:pt x="4140454" y="1068197"/>
                  </a:cubicBezTo>
                  <a:cubicBezTo>
                    <a:pt x="4293362" y="957199"/>
                    <a:pt x="4451604" y="846074"/>
                    <a:pt x="4604639" y="735076"/>
                  </a:cubicBezTo>
                  <a:cubicBezTo>
                    <a:pt x="4699635" y="671576"/>
                    <a:pt x="4789297" y="608203"/>
                    <a:pt x="4889500" y="539369"/>
                  </a:cubicBezTo>
                  <a:cubicBezTo>
                    <a:pt x="4884166" y="528828"/>
                    <a:pt x="4884166" y="528828"/>
                    <a:pt x="4884166" y="528828"/>
                  </a:cubicBezTo>
                  <a:cubicBezTo>
                    <a:pt x="4873625" y="534162"/>
                    <a:pt x="4873625" y="534162"/>
                    <a:pt x="4873625" y="534162"/>
                  </a:cubicBezTo>
                  <a:lnTo>
                    <a:pt x="4884166" y="528828"/>
                  </a:lnTo>
                  <a:close/>
                  <a:moveTo>
                    <a:pt x="5569839" y="1681734"/>
                  </a:moveTo>
                  <a:cubicBezTo>
                    <a:pt x="5559298" y="1681734"/>
                    <a:pt x="5559298" y="1681734"/>
                    <a:pt x="5559298" y="1681734"/>
                  </a:cubicBezTo>
                  <a:cubicBezTo>
                    <a:pt x="5553964" y="1687068"/>
                    <a:pt x="5553964" y="1687068"/>
                    <a:pt x="5553964" y="1692275"/>
                  </a:cubicBezTo>
                  <a:cubicBezTo>
                    <a:pt x="5553964" y="1697482"/>
                    <a:pt x="5553964" y="1697609"/>
                    <a:pt x="5553964" y="1697609"/>
                  </a:cubicBezTo>
                  <a:cubicBezTo>
                    <a:pt x="5564505" y="1702943"/>
                    <a:pt x="5564505" y="1702943"/>
                    <a:pt x="5564505" y="1702943"/>
                  </a:cubicBezTo>
                  <a:cubicBezTo>
                    <a:pt x="5833491" y="1813941"/>
                    <a:pt x="6102477" y="1925066"/>
                    <a:pt x="6371463" y="2036064"/>
                  </a:cubicBezTo>
                  <a:cubicBezTo>
                    <a:pt x="6403086" y="2051939"/>
                    <a:pt x="6403086" y="2051939"/>
                    <a:pt x="6403086" y="2051939"/>
                  </a:cubicBezTo>
                  <a:cubicBezTo>
                    <a:pt x="6382004" y="2020189"/>
                    <a:pt x="6382004" y="2020189"/>
                    <a:pt x="6382004" y="2020189"/>
                  </a:cubicBezTo>
                  <a:cubicBezTo>
                    <a:pt x="6271260" y="1866773"/>
                    <a:pt x="6155182" y="1718818"/>
                    <a:pt x="6033897" y="1570736"/>
                  </a:cubicBezTo>
                  <a:cubicBezTo>
                    <a:pt x="6028563" y="1565402"/>
                    <a:pt x="6023356" y="1565402"/>
                    <a:pt x="6018022" y="1560195"/>
                  </a:cubicBezTo>
                  <a:cubicBezTo>
                    <a:pt x="6012688" y="1560195"/>
                    <a:pt x="6007481" y="1560195"/>
                    <a:pt x="6002147" y="1560195"/>
                  </a:cubicBezTo>
                  <a:cubicBezTo>
                    <a:pt x="5996813" y="1560195"/>
                    <a:pt x="5996813" y="1560195"/>
                    <a:pt x="5991606" y="1560195"/>
                  </a:cubicBezTo>
                  <a:cubicBezTo>
                    <a:pt x="5849239" y="1597152"/>
                    <a:pt x="5706745" y="1634236"/>
                    <a:pt x="5564378" y="1676527"/>
                  </a:cubicBezTo>
                  <a:cubicBezTo>
                    <a:pt x="5559044" y="1676527"/>
                    <a:pt x="5559044" y="1676527"/>
                    <a:pt x="5559044" y="1676527"/>
                  </a:cubicBezTo>
                  <a:cubicBezTo>
                    <a:pt x="5559044" y="1681861"/>
                    <a:pt x="5559044" y="1681861"/>
                    <a:pt x="5559044" y="1681861"/>
                  </a:cubicBezTo>
                  <a:cubicBezTo>
                    <a:pt x="5569585" y="1681861"/>
                    <a:pt x="5569585" y="1681861"/>
                    <a:pt x="5569585" y="1681861"/>
                  </a:cubicBezTo>
                  <a:cubicBezTo>
                    <a:pt x="5569585" y="1692402"/>
                    <a:pt x="5569585" y="1692402"/>
                    <a:pt x="5569585" y="1692402"/>
                  </a:cubicBezTo>
                  <a:cubicBezTo>
                    <a:pt x="5711952" y="1655445"/>
                    <a:pt x="5854446" y="1618361"/>
                    <a:pt x="5996813" y="1581404"/>
                  </a:cubicBezTo>
                  <a:cubicBezTo>
                    <a:pt x="6002147" y="1581404"/>
                    <a:pt x="6002147" y="1581404"/>
                    <a:pt x="6002147" y="1581404"/>
                  </a:cubicBezTo>
                  <a:cubicBezTo>
                    <a:pt x="6002147" y="1581404"/>
                    <a:pt x="6007481" y="1581404"/>
                    <a:pt x="6012688" y="1581404"/>
                  </a:cubicBezTo>
                  <a:cubicBezTo>
                    <a:pt x="6017895" y="1581404"/>
                    <a:pt x="6018022" y="1586738"/>
                    <a:pt x="6018022" y="1586738"/>
                  </a:cubicBezTo>
                  <a:cubicBezTo>
                    <a:pt x="6134100" y="1734820"/>
                    <a:pt x="6250051" y="1882902"/>
                    <a:pt x="6366129" y="2036191"/>
                  </a:cubicBezTo>
                  <a:cubicBezTo>
                    <a:pt x="6376670" y="2030857"/>
                    <a:pt x="6376670" y="2030857"/>
                    <a:pt x="6376670" y="2030857"/>
                  </a:cubicBezTo>
                  <a:cubicBezTo>
                    <a:pt x="6376670" y="2020316"/>
                    <a:pt x="6376670" y="2020316"/>
                    <a:pt x="6376670" y="2020316"/>
                  </a:cubicBezTo>
                  <a:cubicBezTo>
                    <a:pt x="6107684" y="1903984"/>
                    <a:pt x="5838698" y="1792859"/>
                    <a:pt x="5569712" y="1681861"/>
                  </a:cubicBezTo>
                  <a:cubicBezTo>
                    <a:pt x="5564378" y="1692402"/>
                    <a:pt x="5564378" y="1692402"/>
                    <a:pt x="5564378" y="1692402"/>
                  </a:cubicBezTo>
                  <a:cubicBezTo>
                    <a:pt x="5574919" y="1692402"/>
                    <a:pt x="5574919" y="1692402"/>
                    <a:pt x="5574919" y="1692402"/>
                  </a:cubicBezTo>
                  <a:cubicBezTo>
                    <a:pt x="5574919" y="1687068"/>
                    <a:pt x="5574919" y="1687068"/>
                    <a:pt x="5580253" y="1687068"/>
                  </a:cubicBezTo>
                  <a:cubicBezTo>
                    <a:pt x="5569712" y="1681734"/>
                    <a:pt x="5569712" y="1681734"/>
                    <a:pt x="5569712" y="1681734"/>
                  </a:cubicBezTo>
                  <a:cubicBezTo>
                    <a:pt x="5569712" y="1692275"/>
                    <a:pt x="5569712" y="1692275"/>
                    <a:pt x="5569712" y="1692275"/>
                  </a:cubicBezTo>
                  <a:lnTo>
                    <a:pt x="5569712" y="1681734"/>
                  </a:lnTo>
                  <a:close/>
                  <a:moveTo>
                    <a:pt x="147701" y="2379726"/>
                  </a:moveTo>
                  <a:cubicBezTo>
                    <a:pt x="153035" y="2390267"/>
                    <a:pt x="153035" y="2390267"/>
                    <a:pt x="153035" y="2390267"/>
                  </a:cubicBezTo>
                  <a:cubicBezTo>
                    <a:pt x="174117" y="2374392"/>
                    <a:pt x="189992" y="2369058"/>
                    <a:pt x="205740" y="2353310"/>
                  </a:cubicBezTo>
                  <a:cubicBezTo>
                    <a:pt x="311277" y="2247519"/>
                    <a:pt x="411480" y="2147062"/>
                    <a:pt x="516890" y="2041271"/>
                  </a:cubicBezTo>
                  <a:cubicBezTo>
                    <a:pt x="654050" y="1903730"/>
                    <a:pt x="791210" y="1771523"/>
                    <a:pt x="923036" y="1634109"/>
                  </a:cubicBezTo>
                  <a:cubicBezTo>
                    <a:pt x="944118" y="1618234"/>
                    <a:pt x="949452" y="1597152"/>
                    <a:pt x="949452" y="1575943"/>
                  </a:cubicBezTo>
                  <a:cubicBezTo>
                    <a:pt x="949452" y="1549527"/>
                    <a:pt x="933577" y="1528318"/>
                    <a:pt x="907288" y="1517777"/>
                  </a:cubicBezTo>
                  <a:cubicBezTo>
                    <a:pt x="901954" y="1512443"/>
                    <a:pt x="891413" y="1507236"/>
                    <a:pt x="880872" y="1507236"/>
                  </a:cubicBezTo>
                  <a:cubicBezTo>
                    <a:pt x="870331" y="1507236"/>
                    <a:pt x="859790" y="1512570"/>
                    <a:pt x="849249" y="1517777"/>
                  </a:cubicBezTo>
                  <a:cubicBezTo>
                    <a:pt x="838708" y="1522984"/>
                    <a:pt x="833374" y="1533652"/>
                    <a:pt x="828167" y="1538986"/>
                  </a:cubicBezTo>
                  <a:cubicBezTo>
                    <a:pt x="691007" y="1676527"/>
                    <a:pt x="553847" y="1808734"/>
                    <a:pt x="422021" y="1946148"/>
                  </a:cubicBezTo>
                  <a:cubicBezTo>
                    <a:pt x="316484" y="2051939"/>
                    <a:pt x="211074" y="2157730"/>
                    <a:pt x="105537" y="2263394"/>
                  </a:cubicBezTo>
                  <a:cubicBezTo>
                    <a:pt x="100203" y="2268728"/>
                    <a:pt x="94996" y="2273935"/>
                    <a:pt x="89662" y="2284603"/>
                  </a:cubicBezTo>
                  <a:cubicBezTo>
                    <a:pt x="84328" y="2289937"/>
                    <a:pt x="79121" y="2300478"/>
                    <a:pt x="79121" y="2311019"/>
                  </a:cubicBezTo>
                  <a:cubicBezTo>
                    <a:pt x="79121" y="2321560"/>
                    <a:pt x="84455" y="2326894"/>
                    <a:pt x="89662" y="2337435"/>
                  </a:cubicBezTo>
                  <a:cubicBezTo>
                    <a:pt x="100203" y="2358644"/>
                    <a:pt x="121285" y="2369185"/>
                    <a:pt x="137160" y="2390267"/>
                  </a:cubicBezTo>
                  <a:cubicBezTo>
                    <a:pt x="142494" y="2395601"/>
                    <a:pt x="142494" y="2395601"/>
                    <a:pt x="142494" y="2395601"/>
                  </a:cubicBezTo>
                  <a:cubicBezTo>
                    <a:pt x="153035" y="2390267"/>
                    <a:pt x="153035" y="2390267"/>
                    <a:pt x="153035" y="2390267"/>
                  </a:cubicBezTo>
                  <a:cubicBezTo>
                    <a:pt x="147701" y="2379726"/>
                    <a:pt x="147701" y="2379726"/>
                    <a:pt x="147701" y="2379726"/>
                  </a:cubicBezTo>
                  <a:cubicBezTo>
                    <a:pt x="153035" y="2374392"/>
                    <a:pt x="153035" y="2374392"/>
                    <a:pt x="153035" y="2374392"/>
                  </a:cubicBezTo>
                  <a:cubicBezTo>
                    <a:pt x="131953" y="2353183"/>
                    <a:pt x="116078" y="2342642"/>
                    <a:pt x="105537" y="2326767"/>
                  </a:cubicBezTo>
                  <a:cubicBezTo>
                    <a:pt x="100203" y="2321433"/>
                    <a:pt x="100203" y="2316226"/>
                    <a:pt x="100203" y="2310892"/>
                  </a:cubicBezTo>
                  <a:cubicBezTo>
                    <a:pt x="100203" y="2305558"/>
                    <a:pt x="100203" y="2300351"/>
                    <a:pt x="105537" y="2295017"/>
                  </a:cubicBezTo>
                  <a:cubicBezTo>
                    <a:pt x="110871" y="2289683"/>
                    <a:pt x="116078" y="2279142"/>
                    <a:pt x="121412" y="2273808"/>
                  </a:cubicBezTo>
                  <a:cubicBezTo>
                    <a:pt x="226949" y="2173351"/>
                    <a:pt x="332359" y="2067560"/>
                    <a:pt x="437896" y="1961769"/>
                  </a:cubicBezTo>
                  <a:cubicBezTo>
                    <a:pt x="569722" y="1824228"/>
                    <a:pt x="706882" y="1692021"/>
                    <a:pt x="838708" y="1554607"/>
                  </a:cubicBezTo>
                  <a:cubicBezTo>
                    <a:pt x="849249" y="1549273"/>
                    <a:pt x="854583" y="1538732"/>
                    <a:pt x="859790" y="1538732"/>
                  </a:cubicBezTo>
                  <a:cubicBezTo>
                    <a:pt x="870331" y="1533398"/>
                    <a:pt x="875665" y="1528191"/>
                    <a:pt x="880872" y="1528191"/>
                  </a:cubicBezTo>
                  <a:cubicBezTo>
                    <a:pt x="886079" y="1528191"/>
                    <a:pt x="891413" y="1533525"/>
                    <a:pt x="901954" y="1533525"/>
                  </a:cubicBezTo>
                  <a:cubicBezTo>
                    <a:pt x="917829" y="1544066"/>
                    <a:pt x="928370" y="1559941"/>
                    <a:pt x="928370" y="1575816"/>
                  </a:cubicBezTo>
                  <a:cubicBezTo>
                    <a:pt x="928370" y="1591691"/>
                    <a:pt x="923036" y="1602232"/>
                    <a:pt x="912495" y="1618107"/>
                  </a:cubicBezTo>
                  <a:cubicBezTo>
                    <a:pt x="775335" y="1755648"/>
                    <a:pt x="638175" y="1887855"/>
                    <a:pt x="501015" y="2025269"/>
                  </a:cubicBezTo>
                  <a:cubicBezTo>
                    <a:pt x="400812" y="2131060"/>
                    <a:pt x="295275" y="2236851"/>
                    <a:pt x="189865" y="2337308"/>
                  </a:cubicBezTo>
                  <a:cubicBezTo>
                    <a:pt x="179324" y="2347849"/>
                    <a:pt x="163449" y="2358517"/>
                    <a:pt x="137160" y="2374265"/>
                  </a:cubicBezTo>
                  <a:cubicBezTo>
                    <a:pt x="147701" y="2379599"/>
                    <a:pt x="147701" y="2379599"/>
                    <a:pt x="147701" y="2379599"/>
                  </a:cubicBezTo>
                  <a:cubicBezTo>
                    <a:pt x="153035" y="2374265"/>
                    <a:pt x="153035" y="2374265"/>
                    <a:pt x="153035" y="2374265"/>
                  </a:cubicBezTo>
                  <a:lnTo>
                    <a:pt x="147701" y="2379599"/>
                  </a:lnTo>
                  <a:close/>
                  <a:moveTo>
                    <a:pt x="258445" y="2495931"/>
                  </a:moveTo>
                  <a:cubicBezTo>
                    <a:pt x="263779" y="2501265"/>
                    <a:pt x="263779" y="2501265"/>
                    <a:pt x="263779" y="2501265"/>
                  </a:cubicBezTo>
                  <a:cubicBezTo>
                    <a:pt x="284861" y="2490724"/>
                    <a:pt x="300736" y="2485390"/>
                    <a:pt x="311277" y="2474849"/>
                  </a:cubicBezTo>
                  <a:cubicBezTo>
                    <a:pt x="358775" y="2427224"/>
                    <a:pt x="411480" y="2379599"/>
                    <a:pt x="458978" y="2332101"/>
                  </a:cubicBezTo>
                  <a:cubicBezTo>
                    <a:pt x="575056" y="2215769"/>
                    <a:pt x="691007" y="2099437"/>
                    <a:pt x="807085" y="1983105"/>
                  </a:cubicBezTo>
                  <a:cubicBezTo>
                    <a:pt x="886206" y="1903730"/>
                    <a:pt x="965327" y="1824482"/>
                    <a:pt x="1044448" y="1745107"/>
                  </a:cubicBezTo>
                  <a:cubicBezTo>
                    <a:pt x="1054989" y="1729232"/>
                    <a:pt x="1065530" y="1708150"/>
                    <a:pt x="1065530" y="1692275"/>
                  </a:cubicBezTo>
                  <a:cubicBezTo>
                    <a:pt x="1065530" y="1671066"/>
                    <a:pt x="1054989" y="1649984"/>
                    <a:pt x="1033907" y="1639443"/>
                  </a:cubicBezTo>
                  <a:cubicBezTo>
                    <a:pt x="1023366" y="1628902"/>
                    <a:pt x="1012825" y="1623568"/>
                    <a:pt x="996950" y="1623568"/>
                  </a:cubicBezTo>
                  <a:cubicBezTo>
                    <a:pt x="986409" y="1623568"/>
                    <a:pt x="975868" y="1628902"/>
                    <a:pt x="970534" y="1634109"/>
                  </a:cubicBezTo>
                  <a:cubicBezTo>
                    <a:pt x="959993" y="1639443"/>
                    <a:pt x="949452" y="1644650"/>
                    <a:pt x="938911" y="1655318"/>
                  </a:cubicBezTo>
                  <a:cubicBezTo>
                    <a:pt x="801751" y="1792859"/>
                    <a:pt x="659384" y="1935607"/>
                    <a:pt x="522224" y="2073148"/>
                  </a:cubicBezTo>
                  <a:cubicBezTo>
                    <a:pt x="422021" y="2173605"/>
                    <a:pt x="321818" y="2274062"/>
                    <a:pt x="216281" y="2379853"/>
                  </a:cubicBezTo>
                  <a:cubicBezTo>
                    <a:pt x="205740" y="2390394"/>
                    <a:pt x="195199" y="2406269"/>
                    <a:pt x="195199" y="2427478"/>
                  </a:cubicBezTo>
                  <a:cubicBezTo>
                    <a:pt x="195199" y="2438019"/>
                    <a:pt x="195199" y="2443353"/>
                    <a:pt x="200533" y="2453894"/>
                  </a:cubicBezTo>
                  <a:cubicBezTo>
                    <a:pt x="216408" y="2475103"/>
                    <a:pt x="237490" y="2485644"/>
                    <a:pt x="253238" y="2501519"/>
                  </a:cubicBezTo>
                  <a:cubicBezTo>
                    <a:pt x="258572" y="2506853"/>
                    <a:pt x="258572" y="2506853"/>
                    <a:pt x="258572" y="2506853"/>
                  </a:cubicBezTo>
                  <a:cubicBezTo>
                    <a:pt x="263906" y="2501519"/>
                    <a:pt x="263906" y="2501519"/>
                    <a:pt x="263906" y="2501519"/>
                  </a:cubicBezTo>
                  <a:cubicBezTo>
                    <a:pt x="258572" y="2496185"/>
                    <a:pt x="258572" y="2496185"/>
                    <a:pt x="258572" y="2496185"/>
                  </a:cubicBezTo>
                  <a:cubicBezTo>
                    <a:pt x="269113" y="2485644"/>
                    <a:pt x="269113" y="2485644"/>
                    <a:pt x="269113" y="2485644"/>
                  </a:cubicBezTo>
                  <a:cubicBezTo>
                    <a:pt x="248031" y="2469769"/>
                    <a:pt x="232156" y="2459228"/>
                    <a:pt x="221615" y="2443353"/>
                  </a:cubicBezTo>
                  <a:cubicBezTo>
                    <a:pt x="216281" y="2438019"/>
                    <a:pt x="216281" y="2432812"/>
                    <a:pt x="216281" y="2427478"/>
                  </a:cubicBezTo>
                  <a:cubicBezTo>
                    <a:pt x="216281" y="2416937"/>
                    <a:pt x="221615" y="2406269"/>
                    <a:pt x="232156" y="2390521"/>
                  </a:cubicBezTo>
                  <a:cubicBezTo>
                    <a:pt x="332359" y="2290064"/>
                    <a:pt x="437896" y="2189607"/>
                    <a:pt x="538099" y="2089150"/>
                  </a:cubicBezTo>
                  <a:cubicBezTo>
                    <a:pt x="675259" y="1946402"/>
                    <a:pt x="817626" y="1808861"/>
                    <a:pt x="954786" y="1671320"/>
                  </a:cubicBezTo>
                  <a:cubicBezTo>
                    <a:pt x="965327" y="1660779"/>
                    <a:pt x="970661" y="1655445"/>
                    <a:pt x="975868" y="1650111"/>
                  </a:cubicBezTo>
                  <a:cubicBezTo>
                    <a:pt x="986409" y="1644777"/>
                    <a:pt x="991743" y="1644777"/>
                    <a:pt x="996950" y="1644777"/>
                  </a:cubicBezTo>
                  <a:cubicBezTo>
                    <a:pt x="1007491" y="1644777"/>
                    <a:pt x="1012825" y="1650111"/>
                    <a:pt x="1023366" y="1655318"/>
                  </a:cubicBezTo>
                  <a:cubicBezTo>
                    <a:pt x="1039241" y="1665859"/>
                    <a:pt x="1044448" y="1676527"/>
                    <a:pt x="1044448" y="1692275"/>
                  </a:cubicBezTo>
                  <a:cubicBezTo>
                    <a:pt x="1044448" y="1702816"/>
                    <a:pt x="1039114" y="1718691"/>
                    <a:pt x="1028573" y="1729232"/>
                  </a:cubicBezTo>
                  <a:cubicBezTo>
                    <a:pt x="949452" y="1808607"/>
                    <a:pt x="870331" y="1887855"/>
                    <a:pt x="791210" y="1967230"/>
                  </a:cubicBezTo>
                  <a:cubicBezTo>
                    <a:pt x="675132" y="2083562"/>
                    <a:pt x="559181" y="2199894"/>
                    <a:pt x="443103" y="2316226"/>
                  </a:cubicBezTo>
                  <a:cubicBezTo>
                    <a:pt x="395605" y="2363851"/>
                    <a:pt x="348107" y="2411476"/>
                    <a:pt x="295402" y="2458974"/>
                  </a:cubicBezTo>
                  <a:cubicBezTo>
                    <a:pt x="290068" y="2469515"/>
                    <a:pt x="274320" y="2474849"/>
                    <a:pt x="253238" y="2485390"/>
                  </a:cubicBezTo>
                  <a:cubicBezTo>
                    <a:pt x="258572" y="2495931"/>
                    <a:pt x="258572" y="2495931"/>
                    <a:pt x="258572" y="2495931"/>
                  </a:cubicBezTo>
                  <a:cubicBezTo>
                    <a:pt x="269113" y="2485390"/>
                    <a:pt x="269113" y="2485390"/>
                    <a:pt x="269113" y="2485390"/>
                  </a:cubicBezTo>
                  <a:lnTo>
                    <a:pt x="258572" y="2495931"/>
                  </a:lnTo>
                  <a:close/>
                  <a:moveTo>
                    <a:pt x="374650" y="2612263"/>
                  </a:moveTo>
                  <a:cubicBezTo>
                    <a:pt x="385191" y="2617597"/>
                    <a:pt x="385191" y="2617597"/>
                    <a:pt x="385191" y="2617597"/>
                  </a:cubicBezTo>
                  <a:cubicBezTo>
                    <a:pt x="401066" y="2601722"/>
                    <a:pt x="422148" y="2596388"/>
                    <a:pt x="432689" y="2580640"/>
                  </a:cubicBezTo>
                  <a:cubicBezTo>
                    <a:pt x="675259" y="2342642"/>
                    <a:pt x="912622" y="2104644"/>
                    <a:pt x="1149985" y="1861439"/>
                  </a:cubicBezTo>
                  <a:cubicBezTo>
                    <a:pt x="1171067" y="1845564"/>
                    <a:pt x="1181608" y="1824482"/>
                    <a:pt x="1181608" y="1803273"/>
                  </a:cubicBezTo>
                  <a:cubicBezTo>
                    <a:pt x="1181608" y="1787398"/>
                    <a:pt x="1171067" y="1771523"/>
                    <a:pt x="1160526" y="1760982"/>
                  </a:cubicBezTo>
                  <a:cubicBezTo>
                    <a:pt x="1144651" y="1745107"/>
                    <a:pt x="1128903" y="1739773"/>
                    <a:pt x="1113028" y="1739773"/>
                  </a:cubicBezTo>
                  <a:cubicBezTo>
                    <a:pt x="1091946" y="1739773"/>
                    <a:pt x="1070864" y="1750314"/>
                    <a:pt x="1054989" y="1766189"/>
                  </a:cubicBezTo>
                  <a:cubicBezTo>
                    <a:pt x="933704" y="1887855"/>
                    <a:pt x="812419" y="2009394"/>
                    <a:pt x="691007" y="2136394"/>
                  </a:cubicBezTo>
                  <a:cubicBezTo>
                    <a:pt x="569722" y="2252726"/>
                    <a:pt x="453644" y="2369058"/>
                    <a:pt x="332359" y="2490724"/>
                  </a:cubicBezTo>
                  <a:cubicBezTo>
                    <a:pt x="327025" y="2496058"/>
                    <a:pt x="321818" y="2501265"/>
                    <a:pt x="316484" y="2511933"/>
                  </a:cubicBezTo>
                  <a:cubicBezTo>
                    <a:pt x="311150" y="2522601"/>
                    <a:pt x="305943" y="2527808"/>
                    <a:pt x="305943" y="2538349"/>
                  </a:cubicBezTo>
                  <a:cubicBezTo>
                    <a:pt x="305943" y="2548890"/>
                    <a:pt x="311277" y="2559558"/>
                    <a:pt x="316484" y="2570099"/>
                  </a:cubicBezTo>
                  <a:cubicBezTo>
                    <a:pt x="332359" y="2591308"/>
                    <a:pt x="353441" y="2601849"/>
                    <a:pt x="369189" y="2617724"/>
                  </a:cubicBezTo>
                  <a:cubicBezTo>
                    <a:pt x="374523" y="2623058"/>
                    <a:pt x="374523" y="2623058"/>
                    <a:pt x="374523" y="2623058"/>
                  </a:cubicBezTo>
                  <a:cubicBezTo>
                    <a:pt x="385064" y="2617724"/>
                    <a:pt x="385064" y="2617724"/>
                    <a:pt x="385064" y="2617724"/>
                  </a:cubicBezTo>
                  <a:cubicBezTo>
                    <a:pt x="374523" y="2612390"/>
                    <a:pt x="374523" y="2612390"/>
                    <a:pt x="374523" y="2612390"/>
                  </a:cubicBezTo>
                  <a:cubicBezTo>
                    <a:pt x="385064" y="2601849"/>
                    <a:pt x="385064" y="2601849"/>
                    <a:pt x="385064" y="2601849"/>
                  </a:cubicBezTo>
                  <a:cubicBezTo>
                    <a:pt x="363982" y="2585974"/>
                    <a:pt x="342900" y="2570099"/>
                    <a:pt x="332359" y="2559558"/>
                  </a:cubicBezTo>
                  <a:cubicBezTo>
                    <a:pt x="332359" y="2549017"/>
                    <a:pt x="327025" y="2543683"/>
                    <a:pt x="327025" y="2538349"/>
                  </a:cubicBezTo>
                  <a:cubicBezTo>
                    <a:pt x="327025" y="2533015"/>
                    <a:pt x="332359" y="2527808"/>
                    <a:pt x="332359" y="2522474"/>
                  </a:cubicBezTo>
                  <a:cubicBezTo>
                    <a:pt x="337693" y="2517140"/>
                    <a:pt x="342900" y="2511933"/>
                    <a:pt x="348234" y="2501265"/>
                  </a:cubicBezTo>
                  <a:cubicBezTo>
                    <a:pt x="469519" y="2384933"/>
                    <a:pt x="585597" y="2268601"/>
                    <a:pt x="701675" y="2146935"/>
                  </a:cubicBezTo>
                  <a:cubicBezTo>
                    <a:pt x="828294" y="2025269"/>
                    <a:pt x="949579" y="1903730"/>
                    <a:pt x="1070864" y="1782064"/>
                  </a:cubicBezTo>
                  <a:cubicBezTo>
                    <a:pt x="1086739" y="1766189"/>
                    <a:pt x="1102487" y="1760855"/>
                    <a:pt x="1113028" y="1760855"/>
                  </a:cubicBezTo>
                  <a:cubicBezTo>
                    <a:pt x="1123569" y="1760855"/>
                    <a:pt x="1134110" y="1766189"/>
                    <a:pt x="1144651" y="1776730"/>
                  </a:cubicBezTo>
                  <a:cubicBezTo>
                    <a:pt x="1155192" y="1782064"/>
                    <a:pt x="1160526" y="1792605"/>
                    <a:pt x="1160526" y="1803146"/>
                  </a:cubicBezTo>
                  <a:cubicBezTo>
                    <a:pt x="1160526" y="1819021"/>
                    <a:pt x="1149985" y="1834896"/>
                    <a:pt x="1134110" y="1845437"/>
                  </a:cubicBezTo>
                  <a:cubicBezTo>
                    <a:pt x="896747" y="2088642"/>
                    <a:pt x="659384" y="2326640"/>
                    <a:pt x="416814" y="2569972"/>
                  </a:cubicBezTo>
                  <a:cubicBezTo>
                    <a:pt x="406273" y="2580513"/>
                    <a:pt x="390398" y="2585847"/>
                    <a:pt x="369316" y="2601722"/>
                  </a:cubicBezTo>
                  <a:cubicBezTo>
                    <a:pt x="374650" y="2612263"/>
                    <a:pt x="374650" y="2612263"/>
                    <a:pt x="374650" y="2612263"/>
                  </a:cubicBezTo>
                  <a:cubicBezTo>
                    <a:pt x="385191" y="2601722"/>
                    <a:pt x="385191" y="2601722"/>
                    <a:pt x="385191" y="2601722"/>
                  </a:cubicBezTo>
                  <a:lnTo>
                    <a:pt x="374650" y="2612263"/>
                  </a:lnTo>
                  <a:close/>
                  <a:moveTo>
                    <a:pt x="4699635" y="1306195"/>
                  </a:moveTo>
                  <a:cubicBezTo>
                    <a:pt x="4694301" y="1295654"/>
                    <a:pt x="4694301" y="1295654"/>
                    <a:pt x="4694301" y="1295654"/>
                  </a:cubicBezTo>
                  <a:cubicBezTo>
                    <a:pt x="4694301" y="1300988"/>
                    <a:pt x="4694301" y="1300988"/>
                    <a:pt x="4688967" y="1300988"/>
                  </a:cubicBezTo>
                  <a:cubicBezTo>
                    <a:pt x="4688967" y="1300988"/>
                    <a:pt x="4683633" y="1300988"/>
                    <a:pt x="4683633" y="1300988"/>
                  </a:cubicBezTo>
                  <a:cubicBezTo>
                    <a:pt x="4557014" y="1422654"/>
                    <a:pt x="4430395" y="1538986"/>
                    <a:pt x="4309110" y="1655318"/>
                  </a:cubicBezTo>
                  <a:cubicBezTo>
                    <a:pt x="4303776" y="1660652"/>
                    <a:pt x="4298569" y="1665859"/>
                    <a:pt x="4298569" y="1671193"/>
                  </a:cubicBezTo>
                  <a:cubicBezTo>
                    <a:pt x="4293235" y="1676527"/>
                    <a:pt x="4293235" y="1687068"/>
                    <a:pt x="4293235" y="1692402"/>
                  </a:cubicBezTo>
                  <a:cubicBezTo>
                    <a:pt x="4293235" y="1697736"/>
                    <a:pt x="4293235" y="1697736"/>
                    <a:pt x="4293235" y="1702943"/>
                  </a:cubicBezTo>
                  <a:cubicBezTo>
                    <a:pt x="4314317" y="1782318"/>
                    <a:pt x="4340733" y="1856359"/>
                    <a:pt x="4361815" y="1930400"/>
                  </a:cubicBezTo>
                  <a:cubicBezTo>
                    <a:pt x="4372356" y="1956816"/>
                    <a:pt x="4377690" y="1978025"/>
                    <a:pt x="4388231" y="2004441"/>
                  </a:cubicBezTo>
                  <a:cubicBezTo>
                    <a:pt x="4388231" y="2020316"/>
                    <a:pt x="4388231" y="2020316"/>
                    <a:pt x="4388231" y="2020316"/>
                  </a:cubicBezTo>
                  <a:cubicBezTo>
                    <a:pt x="4404106" y="2009775"/>
                    <a:pt x="4404106" y="2009775"/>
                    <a:pt x="4404106" y="2009775"/>
                  </a:cubicBezTo>
                  <a:cubicBezTo>
                    <a:pt x="4404106" y="2009775"/>
                    <a:pt x="4404106" y="2009775"/>
                    <a:pt x="4409440" y="2009775"/>
                  </a:cubicBezTo>
                  <a:cubicBezTo>
                    <a:pt x="4409440" y="2004441"/>
                    <a:pt x="4409440" y="2004441"/>
                    <a:pt x="4414774" y="1999234"/>
                  </a:cubicBezTo>
                  <a:cubicBezTo>
                    <a:pt x="4530852" y="1819402"/>
                    <a:pt x="4641596" y="1639570"/>
                    <a:pt x="4757674" y="1459865"/>
                  </a:cubicBezTo>
                  <a:cubicBezTo>
                    <a:pt x="4763008" y="1454531"/>
                    <a:pt x="4763008" y="1449324"/>
                    <a:pt x="4763008" y="1438656"/>
                  </a:cubicBezTo>
                  <a:cubicBezTo>
                    <a:pt x="4763008" y="1433322"/>
                    <a:pt x="4763008" y="1428115"/>
                    <a:pt x="4763008" y="1422781"/>
                  </a:cubicBezTo>
                  <a:cubicBezTo>
                    <a:pt x="4747133" y="1385824"/>
                    <a:pt x="4726051" y="1343406"/>
                    <a:pt x="4710303" y="1301115"/>
                  </a:cubicBezTo>
                  <a:cubicBezTo>
                    <a:pt x="4704969" y="1295781"/>
                    <a:pt x="4704969" y="1295781"/>
                    <a:pt x="4704969" y="1295781"/>
                  </a:cubicBezTo>
                  <a:cubicBezTo>
                    <a:pt x="4694428" y="1295781"/>
                    <a:pt x="4694428" y="1295781"/>
                    <a:pt x="4694428" y="1295781"/>
                  </a:cubicBezTo>
                  <a:cubicBezTo>
                    <a:pt x="4699762" y="1306322"/>
                    <a:pt x="4699762" y="1306322"/>
                    <a:pt x="4699762" y="1306322"/>
                  </a:cubicBezTo>
                  <a:cubicBezTo>
                    <a:pt x="4689221" y="1311656"/>
                    <a:pt x="4689221" y="1311656"/>
                    <a:pt x="4689221" y="1311656"/>
                  </a:cubicBezTo>
                  <a:cubicBezTo>
                    <a:pt x="4710303" y="1353947"/>
                    <a:pt x="4726178" y="1391031"/>
                    <a:pt x="4741926" y="1433322"/>
                  </a:cubicBezTo>
                  <a:cubicBezTo>
                    <a:pt x="4741926" y="1433322"/>
                    <a:pt x="4741926" y="1438656"/>
                    <a:pt x="4741926" y="1438656"/>
                  </a:cubicBezTo>
                  <a:cubicBezTo>
                    <a:pt x="4741926" y="1443990"/>
                    <a:pt x="4741926" y="1449197"/>
                    <a:pt x="4741926" y="1449197"/>
                  </a:cubicBezTo>
                  <a:cubicBezTo>
                    <a:pt x="4625848" y="1629029"/>
                    <a:pt x="4509897" y="1808861"/>
                    <a:pt x="4399026" y="1988566"/>
                  </a:cubicBezTo>
                  <a:cubicBezTo>
                    <a:pt x="4399026" y="1993900"/>
                    <a:pt x="4399026" y="1993900"/>
                    <a:pt x="4399026" y="1993900"/>
                  </a:cubicBezTo>
                  <a:cubicBezTo>
                    <a:pt x="4399026" y="1988566"/>
                    <a:pt x="4399026" y="1988566"/>
                    <a:pt x="4399026" y="1988566"/>
                  </a:cubicBezTo>
                  <a:cubicBezTo>
                    <a:pt x="4393692" y="1988566"/>
                    <a:pt x="4393692" y="1988566"/>
                    <a:pt x="4393692" y="1988566"/>
                  </a:cubicBezTo>
                  <a:cubicBezTo>
                    <a:pt x="4399026" y="1993900"/>
                    <a:pt x="4399026" y="1993900"/>
                    <a:pt x="4399026" y="1993900"/>
                  </a:cubicBezTo>
                  <a:cubicBezTo>
                    <a:pt x="4399026" y="1988566"/>
                    <a:pt x="4399026" y="1988566"/>
                    <a:pt x="4399026" y="1988566"/>
                  </a:cubicBezTo>
                  <a:cubicBezTo>
                    <a:pt x="4399026" y="1988566"/>
                    <a:pt x="4393692" y="1988566"/>
                    <a:pt x="4393692" y="1993900"/>
                  </a:cubicBezTo>
                  <a:cubicBezTo>
                    <a:pt x="4399026" y="1999234"/>
                    <a:pt x="4399026" y="1999234"/>
                    <a:pt x="4399026" y="1999234"/>
                  </a:cubicBezTo>
                  <a:cubicBezTo>
                    <a:pt x="4409567" y="1999234"/>
                    <a:pt x="4409567" y="1999234"/>
                    <a:pt x="4409567" y="1999234"/>
                  </a:cubicBezTo>
                  <a:cubicBezTo>
                    <a:pt x="4399026" y="1972818"/>
                    <a:pt x="4393692" y="1951609"/>
                    <a:pt x="4383151" y="1925193"/>
                  </a:cubicBezTo>
                  <a:cubicBezTo>
                    <a:pt x="4362069" y="1851152"/>
                    <a:pt x="4335653" y="1771777"/>
                    <a:pt x="4314571" y="1697736"/>
                  </a:cubicBezTo>
                  <a:cubicBezTo>
                    <a:pt x="4314571" y="1697736"/>
                    <a:pt x="4314571" y="1692402"/>
                    <a:pt x="4314571" y="1692402"/>
                  </a:cubicBezTo>
                  <a:cubicBezTo>
                    <a:pt x="4314571" y="1687068"/>
                    <a:pt x="4314571" y="1681861"/>
                    <a:pt x="4314571" y="1676527"/>
                  </a:cubicBezTo>
                  <a:cubicBezTo>
                    <a:pt x="4319905" y="1676527"/>
                    <a:pt x="4319905" y="1671193"/>
                    <a:pt x="4319905" y="1671193"/>
                  </a:cubicBezTo>
                  <a:cubicBezTo>
                    <a:pt x="4446524" y="1554861"/>
                    <a:pt x="4573143" y="1438529"/>
                    <a:pt x="4699635" y="1316863"/>
                  </a:cubicBezTo>
                  <a:cubicBezTo>
                    <a:pt x="4694301" y="1316863"/>
                    <a:pt x="4694301" y="1316863"/>
                    <a:pt x="4694301" y="1316863"/>
                  </a:cubicBezTo>
                  <a:cubicBezTo>
                    <a:pt x="4694301" y="1322197"/>
                    <a:pt x="4694301" y="1322197"/>
                    <a:pt x="4694301" y="1322197"/>
                  </a:cubicBezTo>
                  <a:cubicBezTo>
                    <a:pt x="4699635" y="1316863"/>
                    <a:pt x="4699635" y="1316863"/>
                    <a:pt x="4699635" y="1316863"/>
                  </a:cubicBezTo>
                  <a:cubicBezTo>
                    <a:pt x="4694301" y="1316863"/>
                    <a:pt x="4694301" y="1316863"/>
                    <a:pt x="4694301" y="1316863"/>
                  </a:cubicBezTo>
                  <a:cubicBezTo>
                    <a:pt x="4694301" y="1322197"/>
                    <a:pt x="4694301" y="1322197"/>
                    <a:pt x="4694301" y="1322197"/>
                  </a:cubicBezTo>
                  <a:cubicBezTo>
                    <a:pt x="4699635" y="1322197"/>
                    <a:pt x="4699635" y="1316863"/>
                    <a:pt x="4704842" y="1316863"/>
                  </a:cubicBezTo>
                  <a:cubicBezTo>
                    <a:pt x="4699508" y="1306322"/>
                    <a:pt x="4699508" y="1306322"/>
                    <a:pt x="4699508" y="1306322"/>
                  </a:cubicBezTo>
                  <a:cubicBezTo>
                    <a:pt x="4688967" y="1311656"/>
                    <a:pt x="4688967" y="1311656"/>
                    <a:pt x="4688967" y="1311656"/>
                  </a:cubicBezTo>
                  <a:lnTo>
                    <a:pt x="4699508" y="1306322"/>
                  </a:lnTo>
                  <a:close/>
                  <a:moveTo>
                    <a:pt x="4810252" y="386207"/>
                  </a:moveTo>
                  <a:cubicBezTo>
                    <a:pt x="4804918" y="380873"/>
                    <a:pt x="4804918" y="380873"/>
                    <a:pt x="4804918" y="380873"/>
                  </a:cubicBezTo>
                  <a:cubicBezTo>
                    <a:pt x="4662551" y="481330"/>
                    <a:pt x="4525391" y="581787"/>
                    <a:pt x="4388231" y="682244"/>
                  </a:cubicBezTo>
                  <a:cubicBezTo>
                    <a:pt x="4288028" y="756285"/>
                    <a:pt x="4187825" y="824992"/>
                    <a:pt x="4087622" y="899033"/>
                  </a:cubicBezTo>
                  <a:cubicBezTo>
                    <a:pt x="4082288" y="904367"/>
                    <a:pt x="4077081" y="909574"/>
                    <a:pt x="4071747" y="914908"/>
                  </a:cubicBezTo>
                  <a:cubicBezTo>
                    <a:pt x="4066413" y="925449"/>
                    <a:pt x="4061206" y="930783"/>
                    <a:pt x="4061206" y="941324"/>
                  </a:cubicBezTo>
                  <a:cubicBezTo>
                    <a:pt x="4061206" y="946658"/>
                    <a:pt x="4061206" y="946658"/>
                    <a:pt x="4061206" y="946658"/>
                  </a:cubicBezTo>
                  <a:cubicBezTo>
                    <a:pt x="4071747" y="941324"/>
                    <a:pt x="4071747" y="941324"/>
                    <a:pt x="4071747" y="941324"/>
                  </a:cubicBezTo>
                  <a:cubicBezTo>
                    <a:pt x="4061206" y="941324"/>
                    <a:pt x="4061206" y="941324"/>
                    <a:pt x="4061206" y="941324"/>
                  </a:cubicBezTo>
                  <a:cubicBezTo>
                    <a:pt x="4071747" y="978281"/>
                    <a:pt x="4082288" y="1015365"/>
                    <a:pt x="4098163" y="1052322"/>
                  </a:cubicBezTo>
                  <a:cubicBezTo>
                    <a:pt x="4103497" y="1068197"/>
                    <a:pt x="4103497" y="1068197"/>
                    <a:pt x="4103497" y="1068197"/>
                  </a:cubicBezTo>
                  <a:cubicBezTo>
                    <a:pt x="4114038" y="1057656"/>
                    <a:pt x="4114038" y="1057656"/>
                    <a:pt x="4114038" y="1057656"/>
                  </a:cubicBezTo>
                  <a:cubicBezTo>
                    <a:pt x="4372483" y="877824"/>
                    <a:pt x="4625721" y="697992"/>
                    <a:pt x="4878832" y="518287"/>
                  </a:cubicBezTo>
                  <a:cubicBezTo>
                    <a:pt x="4889373" y="512953"/>
                    <a:pt x="4889373" y="512953"/>
                    <a:pt x="4889373" y="512953"/>
                  </a:cubicBezTo>
                  <a:cubicBezTo>
                    <a:pt x="4884039" y="502412"/>
                    <a:pt x="4884039" y="502412"/>
                    <a:pt x="4884039" y="502412"/>
                  </a:cubicBezTo>
                  <a:cubicBezTo>
                    <a:pt x="4862957" y="465455"/>
                    <a:pt x="4841875" y="423037"/>
                    <a:pt x="4815459" y="380746"/>
                  </a:cubicBezTo>
                  <a:cubicBezTo>
                    <a:pt x="4810125" y="370205"/>
                    <a:pt x="4810125" y="370205"/>
                    <a:pt x="4810125" y="370205"/>
                  </a:cubicBezTo>
                  <a:cubicBezTo>
                    <a:pt x="4804791" y="380746"/>
                    <a:pt x="4804791" y="380746"/>
                    <a:pt x="4804791" y="380746"/>
                  </a:cubicBezTo>
                  <a:cubicBezTo>
                    <a:pt x="4810125" y="386080"/>
                    <a:pt x="4810125" y="386080"/>
                    <a:pt x="4810125" y="386080"/>
                  </a:cubicBezTo>
                  <a:cubicBezTo>
                    <a:pt x="4799584" y="391414"/>
                    <a:pt x="4799584" y="391414"/>
                    <a:pt x="4799584" y="391414"/>
                  </a:cubicBezTo>
                  <a:cubicBezTo>
                    <a:pt x="4820666" y="433705"/>
                    <a:pt x="4841748" y="470789"/>
                    <a:pt x="4862830" y="513080"/>
                  </a:cubicBezTo>
                  <a:cubicBezTo>
                    <a:pt x="4873371" y="507746"/>
                    <a:pt x="4873371" y="507746"/>
                    <a:pt x="4873371" y="507746"/>
                  </a:cubicBezTo>
                  <a:cubicBezTo>
                    <a:pt x="4868037" y="502412"/>
                    <a:pt x="4868037" y="502412"/>
                    <a:pt x="4868037" y="502412"/>
                  </a:cubicBezTo>
                  <a:cubicBezTo>
                    <a:pt x="4614799" y="682244"/>
                    <a:pt x="4356354" y="862076"/>
                    <a:pt x="4103243" y="1041781"/>
                  </a:cubicBezTo>
                  <a:cubicBezTo>
                    <a:pt x="4108577" y="1052322"/>
                    <a:pt x="4108577" y="1052322"/>
                    <a:pt x="4108577" y="1052322"/>
                  </a:cubicBezTo>
                  <a:cubicBezTo>
                    <a:pt x="4119118" y="1046988"/>
                    <a:pt x="4119118" y="1046988"/>
                    <a:pt x="4119118" y="1046988"/>
                  </a:cubicBezTo>
                  <a:cubicBezTo>
                    <a:pt x="4103243" y="1010031"/>
                    <a:pt x="4092702" y="972947"/>
                    <a:pt x="4082161" y="941197"/>
                  </a:cubicBezTo>
                  <a:cubicBezTo>
                    <a:pt x="4082161" y="941197"/>
                    <a:pt x="4087495" y="935863"/>
                    <a:pt x="4087495" y="930656"/>
                  </a:cubicBezTo>
                  <a:cubicBezTo>
                    <a:pt x="4092829" y="925322"/>
                    <a:pt x="4098036" y="920115"/>
                    <a:pt x="4098036" y="914781"/>
                  </a:cubicBezTo>
                  <a:cubicBezTo>
                    <a:pt x="4198239" y="846074"/>
                    <a:pt x="4298442" y="772033"/>
                    <a:pt x="4398645" y="697992"/>
                  </a:cubicBezTo>
                  <a:cubicBezTo>
                    <a:pt x="4535805" y="597535"/>
                    <a:pt x="4672965" y="497078"/>
                    <a:pt x="4815332" y="396621"/>
                  </a:cubicBezTo>
                  <a:cubicBezTo>
                    <a:pt x="4809998" y="386080"/>
                    <a:pt x="4809998" y="386080"/>
                    <a:pt x="4809998" y="386080"/>
                  </a:cubicBezTo>
                  <a:cubicBezTo>
                    <a:pt x="4799457" y="391414"/>
                    <a:pt x="4799457" y="391414"/>
                    <a:pt x="4799457" y="391414"/>
                  </a:cubicBezTo>
                  <a:lnTo>
                    <a:pt x="4809998" y="386080"/>
                  </a:lnTo>
                  <a:close/>
                  <a:moveTo>
                    <a:pt x="5358511" y="1316863"/>
                  </a:moveTo>
                  <a:cubicBezTo>
                    <a:pt x="5347970" y="1322197"/>
                    <a:pt x="5347970" y="1322197"/>
                    <a:pt x="5347970" y="1322197"/>
                  </a:cubicBezTo>
                  <a:cubicBezTo>
                    <a:pt x="5411216" y="1443863"/>
                    <a:pt x="5474589" y="1560195"/>
                    <a:pt x="5532628" y="1676527"/>
                  </a:cubicBezTo>
                  <a:cubicBezTo>
                    <a:pt x="5537962" y="1681861"/>
                    <a:pt x="5537962" y="1681861"/>
                    <a:pt x="5537962" y="1681861"/>
                  </a:cubicBezTo>
                  <a:cubicBezTo>
                    <a:pt x="5543296" y="1681861"/>
                    <a:pt x="5543296" y="1681861"/>
                    <a:pt x="5543296" y="1681861"/>
                  </a:cubicBezTo>
                  <a:cubicBezTo>
                    <a:pt x="5701538" y="1639570"/>
                    <a:pt x="5849239" y="1597279"/>
                    <a:pt x="6002147" y="1554988"/>
                  </a:cubicBezTo>
                  <a:cubicBezTo>
                    <a:pt x="6018022" y="1554988"/>
                    <a:pt x="6018022" y="1554988"/>
                    <a:pt x="6018022" y="1554988"/>
                  </a:cubicBezTo>
                  <a:cubicBezTo>
                    <a:pt x="6012688" y="1539113"/>
                    <a:pt x="6012688" y="1539113"/>
                    <a:pt x="6012688" y="1539113"/>
                  </a:cubicBezTo>
                  <a:cubicBezTo>
                    <a:pt x="5981065" y="1507363"/>
                    <a:pt x="5959983" y="1480947"/>
                    <a:pt x="5938901" y="1449197"/>
                  </a:cubicBezTo>
                  <a:cubicBezTo>
                    <a:pt x="5923026" y="1422781"/>
                    <a:pt x="5896737" y="1412240"/>
                    <a:pt x="5870321" y="1406906"/>
                  </a:cubicBezTo>
                  <a:cubicBezTo>
                    <a:pt x="5770118" y="1391031"/>
                    <a:pt x="5669915" y="1369949"/>
                    <a:pt x="5569712" y="1348740"/>
                  </a:cubicBezTo>
                  <a:cubicBezTo>
                    <a:pt x="5501132" y="1338199"/>
                    <a:pt x="5437886" y="1322324"/>
                    <a:pt x="5358765" y="1306449"/>
                  </a:cubicBezTo>
                  <a:cubicBezTo>
                    <a:pt x="5337683" y="1306449"/>
                    <a:pt x="5337683" y="1306449"/>
                    <a:pt x="5337683" y="1306449"/>
                  </a:cubicBezTo>
                  <a:cubicBezTo>
                    <a:pt x="5348224" y="1322324"/>
                    <a:pt x="5348224" y="1322324"/>
                    <a:pt x="5348224" y="1322324"/>
                  </a:cubicBezTo>
                  <a:cubicBezTo>
                    <a:pt x="5358765" y="1316990"/>
                    <a:pt x="5358765" y="1316990"/>
                    <a:pt x="5358765" y="1316990"/>
                  </a:cubicBezTo>
                  <a:cubicBezTo>
                    <a:pt x="5353431" y="1327531"/>
                    <a:pt x="5353431" y="1327531"/>
                    <a:pt x="5353431" y="1327531"/>
                  </a:cubicBezTo>
                  <a:cubicBezTo>
                    <a:pt x="5432552" y="1343406"/>
                    <a:pt x="5501132" y="1359281"/>
                    <a:pt x="5569712" y="1369822"/>
                  </a:cubicBezTo>
                  <a:cubicBezTo>
                    <a:pt x="5669915" y="1391031"/>
                    <a:pt x="5764911" y="1412113"/>
                    <a:pt x="5865114" y="1427988"/>
                  </a:cubicBezTo>
                  <a:cubicBezTo>
                    <a:pt x="5891530" y="1433322"/>
                    <a:pt x="5907278" y="1438529"/>
                    <a:pt x="5923153" y="1459738"/>
                  </a:cubicBezTo>
                  <a:cubicBezTo>
                    <a:pt x="5944235" y="1491488"/>
                    <a:pt x="5965317" y="1517904"/>
                    <a:pt x="5991733" y="1554988"/>
                  </a:cubicBezTo>
                  <a:cubicBezTo>
                    <a:pt x="6002274" y="1544447"/>
                    <a:pt x="6002274" y="1544447"/>
                    <a:pt x="6002274" y="1544447"/>
                  </a:cubicBezTo>
                  <a:cubicBezTo>
                    <a:pt x="5996940" y="1533906"/>
                    <a:pt x="5996940" y="1533906"/>
                    <a:pt x="5996940" y="1533906"/>
                  </a:cubicBezTo>
                  <a:cubicBezTo>
                    <a:pt x="5844032" y="1576197"/>
                    <a:pt x="5696331" y="1618488"/>
                    <a:pt x="5538089" y="1660779"/>
                  </a:cubicBezTo>
                  <a:cubicBezTo>
                    <a:pt x="5543423" y="1671320"/>
                    <a:pt x="5543423" y="1671320"/>
                    <a:pt x="5543423" y="1671320"/>
                  </a:cubicBezTo>
                  <a:cubicBezTo>
                    <a:pt x="5553964" y="1665986"/>
                    <a:pt x="5553964" y="1665986"/>
                    <a:pt x="5553964" y="1665986"/>
                  </a:cubicBezTo>
                  <a:cubicBezTo>
                    <a:pt x="5490718" y="1549654"/>
                    <a:pt x="5432679" y="1433322"/>
                    <a:pt x="5369306" y="1316990"/>
                  </a:cubicBezTo>
                  <a:cubicBezTo>
                    <a:pt x="5358765" y="1316990"/>
                    <a:pt x="5358765" y="1316990"/>
                    <a:pt x="5358765" y="1316990"/>
                  </a:cubicBezTo>
                  <a:cubicBezTo>
                    <a:pt x="5353431" y="1327531"/>
                    <a:pt x="5353431" y="1327531"/>
                    <a:pt x="5353431" y="1327531"/>
                  </a:cubicBezTo>
                  <a:lnTo>
                    <a:pt x="5358765" y="1316990"/>
                  </a:lnTo>
                  <a:close/>
                  <a:moveTo>
                    <a:pt x="6767068" y="2194814"/>
                  </a:moveTo>
                  <a:cubicBezTo>
                    <a:pt x="6777609" y="2200148"/>
                    <a:pt x="6777609" y="2200148"/>
                    <a:pt x="6777609" y="2200148"/>
                  </a:cubicBezTo>
                  <a:cubicBezTo>
                    <a:pt x="6777609" y="2194814"/>
                    <a:pt x="6777609" y="2194814"/>
                    <a:pt x="6777609" y="2194814"/>
                  </a:cubicBezTo>
                  <a:cubicBezTo>
                    <a:pt x="6788150" y="2189480"/>
                    <a:pt x="6788150" y="2189480"/>
                    <a:pt x="6788150" y="2189480"/>
                  </a:cubicBezTo>
                  <a:cubicBezTo>
                    <a:pt x="6782816" y="2178939"/>
                    <a:pt x="6782816" y="2178939"/>
                    <a:pt x="6782816" y="2178939"/>
                  </a:cubicBezTo>
                  <a:cubicBezTo>
                    <a:pt x="6761734" y="2157730"/>
                    <a:pt x="6740652" y="2131314"/>
                    <a:pt x="6719570" y="2104898"/>
                  </a:cubicBezTo>
                  <a:cubicBezTo>
                    <a:pt x="6571869" y="1909191"/>
                    <a:pt x="6424168" y="1713611"/>
                    <a:pt x="6276467" y="1517904"/>
                  </a:cubicBezTo>
                  <a:cubicBezTo>
                    <a:pt x="6271133" y="1512570"/>
                    <a:pt x="6265926" y="1507363"/>
                    <a:pt x="6260592" y="1502029"/>
                  </a:cubicBezTo>
                  <a:cubicBezTo>
                    <a:pt x="6255258" y="1496695"/>
                    <a:pt x="6250051" y="1496695"/>
                    <a:pt x="6239510" y="1496695"/>
                  </a:cubicBezTo>
                  <a:cubicBezTo>
                    <a:pt x="6234176" y="1496695"/>
                    <a:pt x="6234176" y="1496695"/>
                    <a:pt x="6234176" y="1496695"/>
                  </a:cubicBezTo>
                  <a:cubicBezTo>
                    <a:pt x="6197219" y="1502029"/>
                    <a:pt x="6155055" y="1517904"/>
                    <a:pt x="6112891" y="1528445"/>
                  </a:cubicBezTo>
                  <a:cubicBezTo>
                    <a:pt x="6102350" y="1528445"/>
                    <a:pt x="6102350" y="1528445"/>
                    <a:pt x="6102350" y="1528445"/>
                  </a:cubicBezTo>
                  <a:cubicBezTo>
                    <a:pt x="6107684" y="1544320"/>
                    <a:pt x="6107684" y="1544320"/>
                    <a:pt x="6107684" y="1544320"/>
                  </a:cubicBezTo>
                  <a:cubicBezTo>
                    <a:pt x="6107684" y="1549654"/>
                    <a:pt x="6113018" y="1554861"/>
                    <a:pt x="6118225" y="1560195"/>
                  </a:cubicBezTo>
                  <a:cubicBezTo>
                    <a:pt x="6234303" y="1729359"/>
                    <a:pt x="6355588" y="1898650"/>
                    <a:pt x="6471666" y="2067814"/>
                  </a:cubicBezTo>
                  <a:cubicBezTo>
                    <a:pt x="6482207" y="2078355"/>
                    <a:pt x="6487541" y="2089023"/>
                    <a:pt x="6503289" y="2094230"/>
                  </a:cubicBezTo>
                  <a:cubicBezTo>
                    <a:pt x="6587744" y="2131187"/>
                    <a:pt x="6677406" y="2168271"/>
                    <a:pt x="6761734" y="2200021"/>
                  </a:cubicBezTo>
                  <a:cubicBezTo>
                    <a:pt x="6772275" y="2205355"/>
                    <a:pt x="6772275" y="2205355"/>
                    <a:pt x="6772275" y="2205355"/>
                  </a:cubicBezTo>
                  <a:cubicBezTo>
                    <a:pt x="6777609" y="2200021"/>
                    <a:pt x="6777609" y="2200021"/>
                    <a:pt x="6777609" y="2200021"/>
                  </a:cubicBezTo>
                  <a:cubicBezTo>
                    <a:pt x="6767068" y="2194687"/>
                    <a:pt x="6767068" y="2194687"/>
                    <a:pt x="6767068" y="2194687"/>
                  </a:cubicBezTo>
                  <a:cubicBezTo>
                    <a:pt x="6772402" y="2184146"/>
                    <a:pt x="6772402" y="2184146"/>
                    <a:pt x="6772402" y="2184146"/>
                  </a:cubicBezTo>
                  <a:cubicBezTo>
                    <a:pt x="6682740" y="2147189"/>
                    <a:pt x="6598285" y="2110105"/>
                    <a:pt x="6508623" y="2073148"/>
                  </a:cubicBezTo>
                  <a:cubicBezTo>
                    <a:pt x="6503289" y="2067814"/>
                    <a:pt x="6492748" y="2062607"/>
                    <a:pt x="6487541" y="2057273"/>
                  </a:cubicBezTo>
                  <a:cubicBezTo>
                    <a:pt x="6371463" y="1888109"/>
                    <a:pt x="6250178" y="1718818"/>
                    <a:pt x="6134100" y="1549654"/>
                  </a:cubicBezTo>
                  <a:cubicBezTo>
                    <a:pt x="6128766" y="1544320"/>
                    <a:pt x="6128766" y="1539113"/>
                    <a:pt x="6123559" y="1533779"/>
                  </a:cubicBezTo>
                  <a:cubicBezTo>
                    <a:pt x="6113018" y="1539113"/>
                    <a:pt x="6113018" y="1539113"/>
                    <a:pt x="6113018" y="1539113"/>
                  </a:cubicBezTo>
                  <a:cubicBezTo>
                    <a:pt x="6118352" y="1549654"/>
                    <a:pt x="6118352" y="1549654"/>
                    <a:pt x="6118352" y="1549654"/>
                  </a:cubicBezTo>
                  <a:cubicBezTo>
                    <a:pt x="6160516" y="1539113"/>
                    <a:pt x="6202807" y="1523238"/>
                    <a:pt x="6239637" y="1517904"/>
                  </a:cubicBezTo>
                  <a:cubicBezTo>
                    <a:pt x="6239637" y="1517904"/>
                    <a:pt x="6244971" y="1517904"/>
                    <a:pt x="6250178" y="1523238"/>
                  </a:cubicBezTo>
                  <a:cubicBezTo>
                    <a:pt x="6255512" y="1523238"/>
                    <a:pt x="6260719" y="1528572"/>
                    <a:pt x="6260719" y="1528572"/>
                  </a:cubicBezTo>
                  <a:cubicBezTo>
                    <a:pt x="6408420" y="1724279"/>
                    <a:pt x="6556121" y="1919859"/>
                    <a:pt x="6703822" y="2115566"/>
                  </a:cubicBezTo>
                  <a:cubicBezTo>
                    <a:pt x="6724903" y="2141982"/>
                    <a:pt x="6745986" y="2168398"/>
                    <a:pt x="6761861" y="2194941"/>
                  </a:cubicBezTo>
                  <a:cubicBezTo>
                    <a:pt x="6772402" y="2189607"/>
                    <a:pt x="6772402" y="2189607"/>
                    <a:pt x="6772402" y="2189607"/>
                  </a:cubicBezTo>
                  <a:cubicBezTo>
                    <a:pt x="6767068" y="2179066"/>
                    <a:pt x="6767068" y="2179066"/>
                    <a:pt x="6767068" y="2179066"/>
                  </a:cubicBezTo>
                  <a:cubicBezTo>
                    <a:pt x="6761734" y="2184400"/>
                    <a:pt x="6761734" y="2184400"/>
                    <a:pt x="6761734" y="2184400"/>
                  </a:cubicBezTo>
                  <a:cubicBezTo>
                    <a:pt x="6767068" y="2194941"/>
                    <a:pt x="6767068" y="2194941"/>
                    <a:pt x="6767068" y="2194941"/>
                  </a:cubicBezTo>
                  <a:cubicBezTo>
                    <a:pt x="6772402" y="2184400"/>
                    <a:pt x="6772402" y="2184400"/>
                    <a:pt x="6772402" y="2184400"/>
                  </a:cubicBezTo>
                  <a:lnTo>
                    <a:pt x="6767068" y="2194941"/>
                  </a:lnTo>
                  <a:close/>
                  <a:moveTo>
                    <a:pt x="4958080" y="544703"/>
                  </a:moveTo>
                  <a:cubicBezTo>
                    <a:pt x="4947539" y="539369"/>
                    <a:pt x="4947539" y="539369"/>
                    <a:pt x="4947539" y="539369"/>
                  </a:cubicBezTo>
                  <a:cubicBezTo>
                    <a:pt x="4947539" y="539369"/>
                    <a:pt x="4942205" y="539369"/>
                    <a:pt x="4942205" y="544703"/>
                  </a:cubicBezTo>
                  <a:cubicBezTo>
                    <a:pt x="4936871" y="550037"/>
                    <a:pt x="4936871" y="550037"/>
                    <a:pt x="4936871" y="550037"/>
                  </a:cubicBezTo>
                  <a:cubicBezTo>
                    <a:pt x="4942205" y="555371"/>
                    <a:pt x="4942205" y="555371"/>
                    <a:pt x="4942205" y="555371"/>
                  </a:cubicBezTo>
                  <a:cubicBezTo>
                    <a:pt x="5063490" y="782828"/>
                    <a:pt x="5184775" y="1010158"/>
                    <a:pt x="5300853" y="1237615"/>
                  </a:cubicBezTo>
                  <a:cubicBezTo>
                    <a:pt x="5316728" y="1269365"/>
                    <a:pt x="5316728" y="1269365"/>
                    <a:pt x="5316728" y="1269365"/>
                  </a:cubicBezTo>
                  <a:cubicBezTo>
                    <a:pt x="5322062" y="1237615"/>
                    <a:pt x="5322062" y="1237615"/>
                    <a:pt x="5322062" y="1237615"/>
                  </a:cubicBezTo>
                  <a:cubicBezTo>
                    <a:pt x="5348478" y="1078992"/>
                    <a:pt x="5364226" y="925576"/>
                    <a:pt x="5380101" y="772287"/>
                  </a:cubicBezTo>
                  <a:cubicBezTo>
                    <a:pt x="5385435" y="772287"/>
                    <a:pt x="5385435" y="772287"/>
                    <a:pt x="5385435" y="772287"/>
                  </a:cubicBezTo>
                  <a:cubicBezTo>
                    <a:pt x="5380101" y="761746"/>
                    <a:pt x="5380101" y="756412"/>
                    <a:pt x="5374894" y="745871"/>
                  </a:cubicBezTo>
                  <a:cubicBezTo>
                    <a:pt x="5369560" y="740537"/>
                    <a:pt x="5364353" y="735330"/>
                    <a:pt x="5359019" y="735330"/>
                  </a:cubicBezTo>
                  <a:cubicBezTo>
                    <a:pt x="5300980" y="703580"/>
                    <a:pt x="5248275" y="677164"/>
                    <a:pt x="5195570" y="650748"/>
                  </a:cubicBezTo>
                  <a:cubicBezTo>
                    <a:pt x="5116449" y="613791"/>
                    <a:pt x="5037328" y="576707"/>
                    <a:pt x="4963541" y="534416"/>
                  </a:cubicBezTo>
                  <a:cubicBezTo>
                    <a:pt x="4953000" y="534416"/>
                    <a:pt x="4953000" y="534416"/>
                    <a:pt x="4953000" y="534416"/>
                  </a:cubicBezTo>
                  <a:cubicBezTo>
                    <a:pt x="4947666" y="539750"/>
                    <a:pt x="4947666" y="539750"/>
                    <a:pt x="4947666" y="539750"/>
                  </a:cubicBezTo>
                  <a:cubicBezTo>
                    <a:pt x="4958207" y="545084"/>
                    <a:pt x="4958207" y="545084"/>
                    <a:pt x="4958207" y="545084"/>
                  </a:cubicBezTo>
                  <a:cubicBezTo>
                    <a:pt x="4952873" y="555625"/>
                    <a:pt x="4952873" y="555625"/>
                    <a:pt x="4952873" y="555625"/>
                  </a:cubicBezTo>
                  <a:cubicBezTo>
                    <a:pt x="5026660" y="592582"/>
                    <a:pt x="5105781" y="629666"/>
                    <a:pt x="5184902" y="671957"/>
                  </a:cubicBezTo>
                  <a:cubicBezTo>
                    <a:pt x="5237607" y="698373"/>
                    <a:pt x="5295646" y="724789"/>
                    <a:pt x="5348351" y="751332"/>
                  </a:cubicBezTo>
                  <a:cubicBezTo>
                    <a:pt x="5348351" y="751332"/>
                    <a:pt x="5353685" y="756666"/>
                    <a:pt x="5358892" y="761873"/>
                  </a:cubicBezTo>
                  <a:cubicBezTo>
                    <a:pt x="5358892" y="761873"/>
                    <a:pt x="5358892" y="767207"/>
                    <a:pt x="5358892" y="767207"/>
                  </a:cubicBezTo>
                  <a:cubicBezTo>
                    <a:pt x="5364226" y="772541"/>
                    <a:pt x="5364226" y="772541"/>
                    <a:pt x="5364226" y="772541"/>
                  </a:cubicBezTo>
                  <a:cubicBezTo>
                    <a:pt x="5374767" y="772541"/>
                    <a:pt x="5374767" y="772541"/>
                    <a:pt x="5374767" y="772541"/>
                  </a:cubicBezTo>
                  <a:cubicBezTo>
                    <a:pt x="5364226" y="772541"/>
                    <a:pt x="5364226" y="772541"/>
                    <a:pt x="5364226" y="772541"/>
                  </a:cubicBezTo>
                  <a:cubicBezTo>
                    <a:pt x="5343144" y="925957"/>
                    <a:pt x="5327269" y="1079246"/>
                    <a:pt x="5300980" y="1232662"/>
                  </a:cubicBezTo>
                  <a:cubicBezTo>
                    <a:pt x="5311521" y="1232662"/>
                    <a:pt x="5311521" y="1232662"/>
                    <a:pt x="5311521" y="1232662"/>
                  </a:cubicBezTo>
                  <a:cubicBezTo>
                    <a:pt x="5322062" y="1227328"/>
                    <a:pt x="5322062" y="1227328"/>
                    <a:pt x="5322062" y="1227328"/>
                  </a:cubicBezTo>
                  <a:cubicBezTo>
                    <a:pt x="5200777" y="999871"/>
                    <a:pt x="5079492" y="772541"/>
                    <a:pt x="4958080" y="545084"/>
                  </a:cubicBezTo>
                  <a:cubicBezTo>
                    <a:pt x="4952746" y="550418"/>
                    <a:pt x="4952746" y="550418"/>
                    <a:pt x="4952746" y="550418"/>
                  </a:cubicBezTo>
                  <a:cubicBezTo>
                    <a:pt x="4958080" y="560959"/>
                    <a:pt x="4958080" y="560959"/>
                    <a:pt x="4958080" y="560959"/>
                  </a:cubicBezTo>
                  <a:cubicBezTo>
                    <a:pt x="4958080" y="555625"/>
                    <a:pt x="4963414" y="555625"/>
                    <a:pt x="4963414" y="550418"/>
                  </a:cubicBezTo>
                  <a:cubicBezTo>
                    <a:pt x="4958080" y="545084"/>
                    <a:pt x="4958080" y="545084"/>
                    <a:pt x="4958080" y="545084"/>
                  </a:cubicBezTo>
                  <a:cubicBezTo>
                    <a:pt x="4952746" y="555625"/>
                    <a:pt x="4952746" y="555625"/>
                    <a:pt x="4952746" y="555625"/>
                  </a:cubicBezTo>
                  <a:lnTo>
                    <a:pt x="4958080" y="545084"/>
                  </a:lnTo>
                  <a:close/>
                  <a:moveTo>
                    <a:pt x="3333496" y="486537"/>
                  </a:moveTo>
                  <a:cubicBezTo>
                    <a:pt x="3333496" y="481203"/>
                    <a:pt x="3333496" y="481203"/>
                    <a:pt x="3333496" y="481203"/>
                  </a:cubicBezTo>
                  <a:cubicBezTo>
                    <a:pt x="3317621" y="481203"/>
                    <a:pt x="3307080" y="486537"/>
                    <a:pt x="3291332" y="491744"/>
                  </a:cubicBezTo>
                  <a:cubicBezTo>
                    <a:pt x="3185795" y="528701"/>
                    <a:pt x="3080385" y="565785"/>
                    <a:pt x="2974848" y="602742"/>
                  </a:cubicBezTo>
                  <a:cubicBezTo>
                    <a:pt x="2800731" y="666242"/>
                    <a:pt x="2626741" y="729615"/>
                    <a:pt x="2452624" y="787781"/>
                  </a:cubicBezTo>
                  <a:cubicBezTo>
                    <a:pt x="2447290" y="793115"/>
                    <a:pt x="2436749" y="798322"/>
                    <a:pt x="2431542" y="803656"/>
                  </a:cubicBezTo>
                  <a:cubicBezTo>
                    <a:pt x="2426208" y="803656"/>
                    <a:pt x="2421001" y="808990"/>
                    <a:pt x="2421001" y="808990"/>
                  </a:cubicBezTo>
                  <a:cubicBezTo>
                    <a:pt x="2415667" y="814324"/>
                    <a:pt x="2415667" y="819531"/>
                    <a:pt x="2415667" y="824865"/>
                  </a:cubicBezTo>
                  <a:cubicBezTo>
                    <a:pt x="2410333" y="840740"/>
                    <a:pt x="2410333" y="861822"/>
                    <a:pt x="2410333" y="877697"/>
                  </a:cubicBezTo>
                  <a:cubicBezTo>
                    <a:pt x="2410333" y="898906"/>
                    <a:pt x="2410333" y="925322"/>
                    <a:pt x="2410333" y="946404"/>
                  </a:cubicBezTo>
                  <a:cubicBezTo>
                    <a:pt x="2410333" y="962279"/>
                    <a:pt x="2410333" y="962279"/>
                    <a:pt x="2410333" y="962279"/>
                  </a:cubicBezTo>
                  <a:cubicBezTo>
                    <a:pt x="2426208" y="956945"/>
                    <a:pt x="2426208" y="956945"/>
                    <a:pt x="2426208" y="956945"/>
                  </a:cubicBezTo>
                  <a:cubicBezTo>
                    <a:pt x="2436749" y="951611"/>
                    <a:pt x="2447290" y="951611"/>
                    <a:pt x="2457831" y="946404"/>
                  </a:cubicBezTo>
                  <a:cubicBezTo>
                    <a:pt x="2579116" y="898779"/>
                    <a:pt x="2700401" y="851154"/>
                    <a:pt x="2827020" y="803656"/>
                  </a:cubicBezTo>
                  <a:cubicBezTo>
                    <a:pt x="2990469" y="740156"/>
                    <a:pt x="3159379" y="671449"/>
                    <a:pt x="3328162" y="607949"/>
                  </a:cubicBezTo>
                  <a:cubicBezTo>
                    <a:pt x="3333496" y="607949"/>
                    <a:pt x="3338703" y="602615"/>
                    <a:pt x="3344037" y="597408"/>
                  </a:cubicBezTo>
                  <a:cubicBezTo>
                    <a:pt x="3349371" y="592201"/>
                    <a:pt x="3349371" y="592074"/>
                    <a:pt x="3354578" y="586867"/>
                  </a:cubicBezTo>
                  <a:cubicBezTo>
                    <a:pt x="3354578" y="581533"/>
                    <a:pt x="3359912" y="581533"/>
                    <a:pt x="3359912" y="576326"/>
                  </a:cubicBezTo>
                  <a:cubicBezTo>
                    <a:pt x="3349371" y="576326"/>
                    <a:pt x="3349371" y="576326"/>
                    <a:pt x="3349371" y="576326"/>
                  </a:cubicBezTo>
                  <a:cubicBezTo>
                    <a:pt x="3359912" y="576326"/>
                    <a:pt x="3359912" y="576326"/>
                    <a:pt x="3359912" y="576326"/>
                  </a:cubicBezTo>
                  <a:cubicBezTo>
                    <a:pt x="3349371" y="576326"/>
                    <a:pt x="3349371" y="576326"/>
                    <a:pt x="3349371" y="576326"/>
                  </a:cubicBezTo>
                  <a:cubicBezTo>
                    <a:pt x="3359912" y="576326"/>
                    <a:pt x="3359912" y="576326"/>
                    <a:pt x="3359912" y="576326"/>
                  </a:cubicBezTo>
                  <a:cubicBezTo>
                    <a:pt x="3354578" y="544576"/>
                    <a:pt x="3349371" y="518160"/>
                    <a:pt x="3344037" y="486410"/>
                  </a:cubicBezTo>
                  <a:cubicBezTo>
                    <a:pt x="3344037" y="475869"/>
                    <a:pt x="3344037" y="475869"/>
                    <a:pt x="3344037" y="475869"/>
                  </a:cubicBezTo>
                  <a:cubicBezTo>
                    <a:pt x="3333496" y="481203"/>
                    <a:pt x="3333496" y="481203"/>
                    <a:pt x="3333496" y="481203"/>
                  </a:cubicBezTo>
                  <a:cubicBezTo>
                    <a:pt x="3333496" y="486537"/>
                    <a:pt x="3333496" y="486537"/>
                    <a:pt x="3333496" y="486537"/>
                  </a:cubicBezTo>
                  <a:cubicBezTo>
                    <a:pt x="3322955" y="491871"/>
                    <a:pt x="3322955" y="491871"/>
                    <a:pt x="3322955" y="491871"/>
                  </a:cubicBezTo>
                  <a:cubicBezTo>
                    <a:pt x="3328289" y="523621"/>
                    <a:pt x="3333496" y="550037"/>
                    <a:pt x="3338830" y="576453"/>
                  </a:cubicBezTo>
                  <a:cubicBezTo>
                    <a:pt x="3349371" y="576453"/>
                    <a:pt x="3349371" y="576453"/>
                    <a:pt x="3349371" y="576453"/>
                  </a:cubicBezTo>
                  <a:cubicBezTo>
                    <a:pt x="3338830" y="571119"/>
                    <a:pt x="3338830" y="571119"/>
                    <a:pt x="3338830" y="571119"/>
                  </a:cubicBezTo>
                  <a:cubicBezTo>
                    <a:pt x="3338830" y="576453"/>
                    <a:pt x="3338830" y="576453"/>
                    <a:pt x="3338830" y="576453"/>
                  </a:cubicBezTo>
                  <a:cubicBezTo>
                    <a:pt x="3344164" y="576453"/>
                    <a:pt x="3344164" y="576453"/>
                    <a:pt x="3344164" y="576453"/>
                  </a:cubicBezTo>
                  <a:cubicBezTo>
                    <a:pt x="3338830" y="576453"/>
                    <a:pt x="3338830" y="576453"/>
                    <a:pt x="3338830" y="576453"/>
                  </a:cubicBezTo>
                  <a:cubicBezTo>
                    <a:pt x="3344164" y="576453"/>
                    <a:pt x="3344164" y="576453"/>
                    <a:pt x="3344164" y="576453"/>
                  </a:cubicBezTo>
                  <a:cubicBezTo>
                    <a:pt x="3338830" y="576453"/>
                    <a:pt x="3338830" y="576453"/>
                    <a:pt x="3338830" y="576453"/>
                  </a:cubicBezTo>
                  <a:cubicBezTo>
                    <a:pt x="3338830" y="576453"/>
                    <a:pt x="3333496" y="576453"/>
                    <a:pt x="3328289" y="581787"/>
                  </a:cubicBezTo>
                  <a:cubicBezTo>
                    <a:pt x="3328289" y="587121"/>
                    <a:pt x="3322955" y="587121"/>
                    <a:pt x="3317748" y="587121"/>
                  </a:cubicBezTo>
                  <a:cubicBezTo>
                    <a:pt x="3154299" y="655828"/>
                    <a:pt x="2985389" y="719328"/>
                    <a:pt x="2816606" y="782828"/>
                  </a:cubicBezTo>
                  <a:cubicBezTo>
                    <a:pt x="2695321" y="830453"/>
                    <a:pt x="2574036" y="878078"/>
                    <a:pt x="2452624" y="925576"/>
                  </a:cubicBezTo>
                  <a:cubicBezTo>
                    <a:pt x="2442083" y="930910"/>
                    <a:pt x="2431542" y="930910"/>
                    <a:pt x="2421001" y="936117"/>
                  </a:cubicBezTo>
                  <a:cubicBezTo>
                    <a:pt x="2421001" y="946658"/>
                    <a:pt x="2421001" y="946658"/>
                    <a:pt x="2421001" y="946658"/>
                  </a:cubicBezTo>
                  <a:cubicBezTo>
                    <a:pt x="2431542" y="946658"/>
                    <a:pt x="2431542" y="946658"/>
                    <a:pt x="2431542" y="946658"/>
                  </a:cubicBezTo>
                  <a:cubicBezTo>
                    <a:pt x="2431542" y="925449"/>
                    <a:pt x="2431542" y="899033"/>
                    <a:pt x="2431542" y="877951"/>
                  </a:cubicBezTo>
                  <a:cubicBezTo>
                    <a:pt x="2431542" y="862076"/>
                    <a:pt x="2431542" y="846201"/>
                    <a:pt x="2436876" y="825119"/>
                  </a:cubicBezTo>
                  <a:cubicBezTo>
                    <a:pt x="2431542" y="825119"/>
                    <a:pt x="2431542" y="825119"/>
                    <a:pt x="2431542" y="825119"/>
                  </a:cubicBezTo>
                  <a:cubicBezTo>
                    <a:pt x="2436876" y="825119"/>
                    <a:pt x="2436876" y="825119"/>
                    <a:pt x="2436876" y="825119"/>
                  </a:cubicBezTo>
                  <a:cubicBezTo>
                    <a:pt x="2431542" y="825119"/>
                    <a:pt x="2431542" y="825119"/>
                    <a:pt x="2431542" y="825119"/>
                  </a:cubicBezTo>
                  <a:cubicBezTo>
                    <a:pt x="2436876" y="825119"/>
                    <a:pt x="2436876" y="825119"/>
                    <a:pt x="2436876" y="825119"/>
                  </a:cubicBezTo>
                  <a:cubicBezTo>
                    <a:pt x="2436876" y="825119"/>
                    <a:pt x="2442210" y="819785"/>
                    <a:pt x="2447417" y="819785"/>
                  </a:cubicBezTo>
                  <a:cubicBezTo>
                    <a:pt x="2452751" y="814451"/>
                    <a:pt x="2457958" y="809244"/>
                    <a:pt x="2463292" y="809244"/>
                  </a:cubicBezTo>
                  <a:cubicBezTo>
                    <a:pt x="2637409" y="745744"/>
                    <a:pt x="2806192" y="687578"/>
                    <a:pt x="2980182" y="624205"/>
                  </a:cubicBezTo>
                  <a:cubicBezTo>
                    <a:pt x="3085719" y="587248"/>
                    <a:pt x="3196463" y="550164"/>
                    <a:pt x="3301873" y="513207"/>
                  </a:cubicBezTo>
                  <a:cubicBezTo>
                    <a:pt x="3312414" y="507873"/>
                    <a:pt x="3322955" y="502666"/>
                    <a:pt x="3338830" y="497332"/>
                  </a:cubicBezTo>
                  <a:cubicBezTo>
                    <a:pt x="3333496" y="486791"/>
                    <a:pt x="3333496" y="486791"/>
                    <a:pt x="3333496" y="486791"/>
                  </a:cubicBezTo>
                  <a:cubicBezTo>
                    <a:pt x="3322955" y="492125"/>
                    <a:pt x="3322955" y="492125"/>
                    <a:pt x="3322955" y="492125"/>
                  </a:cubicBezTo>
                  <a:lnTo>
                    <a:pt x="3333496" y="486791"/>
                  </a:lnTo>
                  <a:close/>
                  <a:moveTo>
                    <a:pt x="7284212" y="2876804"/>
                  </a:moveTo>
                  <a:cubicBezTo>
                    <a:pt x="7294753" y="2882138"/>
                    <a:pt x="7294753" y="2882138"/>
                    <a:pt x="7294753" y="2882138"/>
                  </a:cubicBezTo>
                  <a:cubicBezTo>
                    <a:pt x="7300087" y="2876804"/>
                    <a:pt x="7300087" y="2876804"/>
                    <a:pt x="7300087" y="2876804"/>
                  </a:cubicBezTo>
                  <a:cubicBezTo>
                    <a:pt x="7300087" y="2871470"/>
                    <a:pt x="7300087" y="2871470"/>
                    <a:pt x="7300087" y="2871470"/>
                  </a:cubicBezTo>
                  <a:cubicBezTo>
                    <a:pt x="7300087" y="2866136"/>
                    <a:pt x="7300087" y="2866136"/>
                    <a:pt x="7300087" y="2866136"/>
                  </a:cubicBezTo>
                  <a:cubicBezTo>
                    <a:pt x="7284212" y="2844927"/>
                    <a:pt x="7268464" y="2829179"/>
                    <a:pt x="7257923" y="2807970"/>
                  </a:cubicBezTo>
                  <a:cubicBezTo>
                    <a:pt x="7231507" y="2771013"/>
                    <a:pt x="7199884" y="2744470"/>
                    <a:pt x="7157720" y="2728595"/>
                  </a:cubicBezTo>
                  <a:cubicBezTo>
                    <a:pt x="6751574" y="2559431"/>
                    <a:pt x="6350762" y="2390140"/>
                    <a:pt x="5949823" y="2220976"/>
                  </a:cubicBezTo>
                  <a:cubicBezTo>
                    <a:pt x="5907659" y="2205101"/>
                    <a:pt x="5865368" y="2189226"/>
                    <a:pt x="5823204" y="2173351"/>
                  </a:cubicBezTo>
                  <a:cubicBezTo>
                    <a:pt x="5802122" y="2162810"/>
                    <a:pt x="5802122" y="2162810"/>
                    <a:pt x="5802122" y="2162810"/>
                  </a:cubicBezTo>
                  <a:cubicBezTo>
                    <a:pt x="5807456" y="2184019"/>
                    <a:pt x="5807456" y="2184019"/>
                    <a:pt x="5807456" y="2184019"/>
                  </a:cubicBezTo>
                  <a:cubicBezTo>
                    <a:pt x="5817997" y="2215769"/>
                    <a:pt x="5833872" y="2242185"/>
                    <a:pt x="5849620" y="2263394"/>
                  </a:cubicBezTo>
                  <a:cubicBezTo>
                    <a:pt x="5870702" y="2279269"/>
                    <a:pt x="5897118" y="2295144"/>
                    <a:pt x="5923407" y="2305685"/>
                  </a:cubicBezTo>
                  <a:cubicBezTo>
                    <a:pt x="6255766" y="2448433"/>
                    <a:pt x="6582791" y="2591308"/>
                    <a:pt x="6915023" y="2728722"/>
                  </a:cubicBezTo>
                  <a:cubicBezTo>
                    <a:pt x="7036308" y="2781554"/>
                    <a:pt x="7157593" y="2834513"/>
                    <a:pt x="7284212" y="2887345"/>
                  </a:cubicBezTo>
                  <a:cubicBezTo>
                    <a:pt x="7289546" y="2892679"/>
                    <a:pt x="7289546" y="2892679"/>
                    <a:pt x="7289546" y="2892679"/>
                  </a:cubicBezTo>
                  <a:cubicBezTo>
                    <a:pt x="7294880" y="2882138"/>
                    <a:pt x="7294880" y="2882138"/>
                    <a:pt x="7294880" y="2882138"/>
                  </a:cubicBezTo>
                  <a:cubicBezTo>
                    <a:pt x="7284339" y="2876804"/>
                    <a:pt x="7284339" y="2876804"/>
                    <a:pt x="7284339" y="2876804"/>
                  </a:cubicBezTo>
                  <a:cubicBezTo>
                    <a:pt x="7289673" y="2866263"/>
                    <a:pt x="7289673" y="2866263"/>
                    <a:pt x="7289673" y="2866263"/>
                  </a:cubicBezTo>
                  <a:cubicBezTo>
                    <a:pt x="7168388" y="2813431"/>
                    <a:pt x="7047103" y="2760472"/>
                    <a:pt x="6925691" y="2712847"/>
                  </a:cubicBezTo>
                  <a:cubicBezTo>
                    <a:pt x="6593332" y="2570099"/>
                    <a:pt x="6266307" y="2427224"/>
                    <a:pt x="5934075" y="2289810"/>
                  </a:cubicBezTo>
                  <a:cubicBezTo>
                    <a:pt x="5907659" y="2279269"/>
                    <a:pt x="5886577" y="2263394"/>
                    <a:pt x="5865495" y="2247519"/>
                  </a:cubicBezTo>
                  <a:cubicBezTo>
                    <a:pt x="5849620" y="2226310"/>
                    <a:pt x="5839079" y="2205228"/>
                    <a:pt x="5828538" y="2178812"/>
                  </a:cubicBezTo>
                  <a:cubicBezTo>
                    <a:pt x="5817997" y="2178812"/>
                    <a:pt x="5817997" y="2178812"/>
                    <a:pt x="5817997" y="2178812"/>
                  </a:cubicBezTo>
                  <a:cubicBezTo>
                    <a:pt x="5817997" y="2189353"/>
                    <a:pt x="5817997" y="2189353"/>
                    <a:pt x="5817997" y="2189353"/>
                  </a:cubicBezTo>
                  <a:cubicBezTo>
                    <a:pt x="5860161" y="2210562"/>
                    <a:pt x="5897118" y="2226310"/>
                    <a:pt x="5939282" y="2242185"/>
                  </a:cubicBezTo>
                  <a:cubicBezTo>
                    <a:pt x="6340094" y="2411349"/>
                    <a:pt x="6746240" y="2580640"/>
                    <a:pt x="7147179" y="2749804"/>
                  </a:cubicBezTo>
                  <a:cubicBezTo>
                    <a:pt x="7189343" y="2765679"/>
                    <a:pt x="7215759" y="2786761"/>
                    <a:pt x="7236841" y="2818511"/>
                  </a:cubicBezTo>
                  <a:cubicBezTo>
                    <a:pt x="7252716" y="2839720"/>
                    <a:pt x="7268464" y="2860802"/>
                    <a:pt x="7279005" y="2876677"/>
                  </a:cubicBezTo>
                  <a:cubicBezTo>
                    <a:pt x="7289546" y="2871343"/>
                    <a:pt x="7289546" y="2871343"/>
                    <a:pt x="7289546" y="2871343"/>
                  </a:cubicBezTo>
                  <a:cubicBezTo>
                    <a:pt x="7279005" y="2866009"/>
                    <a:pt x="7279005" y="2866009"/>
                    <a:pt x="7279005" y="2866009"/>
                  </a:cubicBezTo>
                  <a:cubicBezTo>
                    <a:pt x="7279005" y="2871343"/>
                    <a:pt x="7279005" y="2871343"/>
                    <a:pt x="7279005" y="2871343"/>
                  </a:cubicBezTo>
                  <a:cubicBezTo>
                    <a:pt x="7284339" y="2876677"/>
                    <a:pt x="7284339" y="2876677"/>
                    <a:pt x="7284339" y="2876677"/>
                  </a:cubicBezTo>
                  <a:cubicBezTo>
                    <a:pt x="7289673" y="2866136"/>
                    <a:pt x="7289673" y="2866136"/>
                    <a:pt x="7289673" y="2866136"/>
                  </a:cubicBezTo>
                  <a:lnTo>
                    <a:pt x="7284339" y="2876677"/>
                  </a:lnTo>
                  <a:close/>
                  <a:moveTo>
                    <a:pt x="6524752" y="2115185"/>
                  </a:moveTo>
                  <a:cubicBezTo>
                    <a:pt x="6519418" y="2104644"/>
                    <a:pt x="6519418" y="2104644"/>
                    <a:pt x="6519418" y="2104644"/>
                  </a:cubicBezTo>
                  <a:cubicBezTo>
                    <a:pt x="6514084" y="2109978"/>
                    <a:pt x="6514084" y="2109978"/>
                    <a:pt x="6514084" y="2109978"/>
                  </a:cubicBezTo>
                  <a:cubicBezTo>
                    <a:pt x="6508750" y="2120519"/>
                    <a:pt x="6508750" y="2120519"/>
                    <a:pt x="6508750" y="2120519"/>
                  </a:cubicBezTo>
                  <a:cubicBezTo>
                    <a:pt x="6514084" y="2125853"/>
                    <a:pt x="6514084" y="2125853"/>
                    <a:pt x="6514084" y="2125853"/>
                  </a:cubicBezTo>
                  <a:cubicBezTo>
                    <a:pt x="6619621" y="2279269"/>
                    <a:pt x="6725031" y="2432558"/>
                    <a:pt x="6835775" y="2585974"/>
                  </a:cubicBezTo>
                  <a:cubicBezTo>
                    <a:pt x="6846316" y="2596515"/>
                    <a:pt x="6862191" y="2607183"/>
                    <a:pt x="6872732" y="2612390"/>
                  </a:cubicBezTo>
                  <a:cubicBezTo>
                    <a:pt x="6967728" y="2649347"/>
                    <a:pt x="7057390" y="2691765"/>
                    <a:pt x="7152259" y="2728722"/>
                  </a:cubicBezTo>
                  <a:cubicBezTo>
                    <a:pt x="7157593" y="2734056"/>
                    <a:pt x="7162800" y="2734056"/>
                    <a:pt x="7178675" y="2739263"/>
                  </a:cubicBezTo>
                  <a:cubicBezTo>
                    <a:pt x="7210298" y="2744597"/>
                    <a:pt x="7210298" y="2744597"/>
                    <a:pt x="7210298" y="2744597"/>
                  </a:cubicBezTo>
                  <a:cubicBezTo>
                    <a:pt x="7189216" y="2718181"/>
                    <a:pt x="7189216" y="2718181"/>
                    <a:pt x="7189216" y="2718181"/>
                  </a:cubicBezTo>
                  <a:cubicBezTo>
                    <a:pt x="7062597" y="2554224"/>
                    <a:pt x="6941312" y="2395601"/>
                    <a:pt x="6820027" y="2236978"/>
                  </a:cubicBezTo>
                  <a:cubicBezTo>
                    <a:pt x="6814693" y="2231644"/>
                    <a:pt x="6809486" y="2221103"/>
                    <a:pt x="6798945" y="2215769"/>
                  </a:cubicBezTo>
                  <a:cubicBezTo>
                    <a:pt x="6709283" y="2178812"/>
                    <a:pt x="6619621" y="2141728"/>
                    <a:pt x="6529959" y="2104771"/>
                  </a:cubicBezTo>
                  <a:cubicBezTo>
                    <a:pt x="6524625" y="2099437"/>
                    <a:pt x="6524625" y="2099437"/>
                    <a:pt x="6524625" y="2099437"/>
                  </a:cubicBezTo>
                  <a:cubicBezTo>
                    <a:pt x="6519291" y="2104771"/>
                    <a:pt x="6519291" y="2104771"/>
                    <a:pt x="6519291" y="2104771"/>
                  </a:cubicBezTo>
                  <a:cubicBezTo>
                    <a:pt x="6524625" y="2115312"/>
                    <a:pt x="6524625" y="2115312"/>
                    <a:pt x="6524625" y="2115312"/>
                  </a:cubicBezTo>
                  <a:cubicBezTo>
                    <a:pt x="6519291" y="2125853"/>
                    <a:pt x="6519291" y="2125853"/>
                    <a:pt x="6519291" y="2125853"/>
                  </a:cubicBezTo>
                  <a:cubicBezTo>
                    <a:pt x="6608953" y="2162810"/>
                    <a:pt x="6703949" y="2199894"/>
                    <a:pt x="6793611" y="2236851"/>
                  </a:cubicBezTo>
                  <a:cubicBezTo>
                    <a:pt x="6793611" y="2236851"/>
                    <a:pt x="6798945" y="2242185"/>
                    <a:pt x="6804152" y="2247392"/>
                  </a:cubicBezTo>
                  <a:cubicBezTo>
                    <a:pt x="6925437" y="2406015"/>
                    <a:pt x="7046722" y="2569972"/>
                    <a:pt x="7173341" y="2733929"/>
                  </a:cubicBezTo>
                  <a:cubicBezTo>
                    <a:pt x="7178675" y="2728595"/>
                    <a:pt x="7178675" y="2728595"/>
                    <a:pt x="7178675" y="2728595"/>
                  </a:cubicBezTo>
                  <a:cubicBezTo>
                    <a:pt x="7184009" y="2718054"/>
                    <a:pt x="7184009" y="2718054"/>
                    <a:pt x="7184009" y="2718054"/>
                  </a:cubicBezTo>
                  <a:cubicBezTo>
                    <a:pt x="7168134" y="2712720"/>
                    <a:pt x="7162927" y="2712720"/>
                    <a:pt x="7157593" y="2707513"/>
                  </a:cubicBezTo>
                  <a:cubicBezTo>
                    <a:pt x="7067931" y="2670556"/>
                    <a:pt x="6972935" y="2633472"/>
                    <a:pt x="6883273" y="2591181"/>
                  </a:cubicBezTo>
                  <a:cubicBezTo>
                    <a:pt x="6867398" y="2585847"/>
                    <a:pt x="6856857" y="2580640"/>
                    <a:pt x="6851650" y="2575306"/>
                  </a:cubicBezTo>
                  <a:cubicBezTo>
                    <a:pt x="6746113" y="2421890"/>
                    <a:pt x="6635369" y="2268601"/>
                    <a:pt x="6529959" y="2115185"/>
                  </a:cubicBezTo>
                  <a:cubicBezTo>
                    <a:pt x="6519418" y="2120519"/>
                    <a:pt x="6519418" y="2120519"/>
                    <a:pt x="6519418" y="2120519"/>
                  </a:cubicBezTo>
                  <a:cubicBezTo>
                    <a:pt x="6529959" y="2125853"/>
                    <a:pt x="6529959" y="2125853"/>
                    <a:pt x="6529959" y="2125853"/>
                  </a:cubicBezTo>
                  <a:cubicBezTo>
                    <a:pt x="6535293" y="2120519"/>
                    <a:pt x="6535293" y="2120519"/>
                    <a:pt x="6535293" y="2120519"/>
                  </a:cubicBezTo>
                  <a:cubicBezTo>
                    <a:pt x="6524752" y="2115185"/>
                    <a:pt x="6524752" y="2115185"/>
                    <a:pt x="6524752" y="2115185"/>
                  </a:cubicBezTo>
                  <a:cubicBezTo>
                    <a:pt x="6519418" y="2125726"/>
                    <a:pt x="6519418" y="2125726"/>
                    <a:pt x="6519418" y="2125726"/>
                  </a:cubicBezTo>
                  <a:lnTo>
                    <a:pt x="6524752" y="2115185"/>
                  </a:lnTo>
                  <a:close/>
                  <a:moveTo>
                    <a:pt x="1619250" y="1189863"/>
                  </a:moveTo>
                  <a:cubicBezTo>
                    <a:pt x="1613916" y="1200404"/>
                    <a:pt x="1613916" y="1200404"/>
                    <a:pt x="1613916" y="1200404"/>
                  </a:cubicBezTo>
                  <a:cubicBezTo>
                    <a:pt x="1677162" y="1263904"/>
                    <a:pt x="1740535" y="1332611"/>
                    <a:pt x="1809115" y="1396111"/>
                  </a:cubicBezTo>
                  <a:cubicBezTo>
                    <a:pt x="1814449" y="1401445"/>
                    <a:pt x="1814449" y="1401445"/>
                    <a:pt x="1819656" y="1401445"/>
                  </a:cubicBezTo>
                  <a:cubicBezTo>
                    <a:pt x="1824863" y="1401445"/>
                    <a:pt x="1824990" y="1401445"/>
                    <a:pt x="1830197" y="1401445"/>
                  </a:cubicBezTo>
                  <a:cubicBezTo>
                    <a:pt x="1840738" y="1401445"/>
                    <a:pt x="1846072" y="1401445"/>
                    <a:pt x="1856613" y="1396111"/>
                  </a:cubicBezTo>
                  <a:cubicBezTo>
                    <a:pt x="1919859" y="1364361"/>
                    <a:pt x="1983232" y="1332611"/>
                    <a:pt x="2046478" y="1300861"/>
                  </a:cubicBezTo>
                  <a:cubicBezTo>
                    <a:pt x="2146681" y="1248029"/>
                    <a:pt x="2246884" y="1195070"/>
                    <a:pt x="2357628" y="1142238"/>
                  </a:cubicBezTo>
                  <a:cubicBezTo>
                    <a:pt x="2389251" y="1126363"/>
                    <a:pt x="2389251" y="1126363"/>
                    <a:pt x="2389251" y="1126363"/>
                  </a:cubicBezTo>
                  <a:cubicBezTo>
                    <a:pt x="2352294" y="1121029"/>
                    <a:pt x="2352294" y="1121029"/>
                    <a:pt x="2352294" y="1121029"/>
                  </a:cubicBezTo>
                  <a:cubicBezTo>
                    <a:pt x="2336419" y="1121029"/>
                    <a:pt x="2331212" y="1115695"/>
                    <a:pt x="2320671" y="1115695"/>
                  </a:cubicBezTo>
                  <a:cubicBezTo>
                    <a:pt x="2315337" y="1115695"/>
                    <a:pt x="2310130" y="1115695"/>
                    <a:pt x="2304796" y="1115695"/>
                  </a:cubicBezTo>
                  <a:cubicBezTo>
                    <a:pt x="2204593" y="1115695"/>
                    <a:pt x="2104390" y="1121029"/>
                    <a:pt x="2009394" y="1121029"/>
                  </a:cubicBezTo>
                  <a:cubicBezTo>
                    <a:pt x="1919732" y="1121029"/>
                    <a:pt x="1830070" y="1115695"/>
                    <a:pt x="1740408" y="1115695"/>
                  </a:cubicBezTo>
                  <a:cubicBezTo>
                    <a:pt x="1735074" y="1115695"/>
                    <a:pt x="1735074" y="1115695"/>
                    <a:pt x="1735074" y="1115695"/>
                  </a:cubicBezTo>
                  <a:cubicBezTo>
                    <a:pt x="1708658" y="1115695"/>
                    <a:pt x="1682369" y="1121029"/>
                    <a:pt x="1661287" y="1131570"/>
                  </a:cubicBezTo>
                  <a:cubicBezTo>
                    <a:pt x="1640205" y="1147445"/>
                    <a:pt x="1624330" y="1163320"/>
                    <a:pt x="1608582" y="1184402"/>
                  </a:cubicBezTo>
                  <a:cubicBezTo>
                    <a:pt x="1603248" y="1189736"/>
                    <a:pt x="1603248" y="1189736"/>
                    <a:pt x="1603248" y="1189736"/>
                  </a:cubicBezTo>
                  <a:cubicBezTo>
                    <a:pt x="1613789" y="1200277"/>
                    <a:pt x="1613789" y="1200277"/>
                    <a:pt x="1613789" y="1200277"/>
                  </a:cubicBezTo>
                  <a:cubicBezTo>
                    <a:pt x="1619123" y="1189736"/>
                    <a:pt x="1619123" y="1189736"/>
                    <a:pt x="1619123" y="1189736"/>
                  </a:cubicBezTo>
                  <a:cubicBezTo>
                    <a:pt x="1629664" y="1195070"/>
                    <a:pt x="1629664" y="1195070"/>
                    <a:pt x="1629664" y="1195070"/>
                  </a:cubicBezTo>
                  <a:cubicBezTo>
                    <a:pt x="1640205" y="1173861"/>
                    <a:pt x="1656080" y="1163320"/>
                    <a:pt x="1671828" y="1152779"/>
                  </a:cubicBezTo>
                  <a:cubicBezTo>
                    <a:pt x="1692910" y="1142238"/>
                    <a:pt x="1708785" y="1136904"/>
                    <a:pt x="1735074" y="1136904"/>
                  </a:cubicBezTo>
                  <a:cubicBezTo>
                    <a:pt x="1740408" y="1136904"/>
                    <a:pt x="1740408" y="1136904"/>
                    <a:pt x="1740408" y="1136904"/>
                  </a:cubicBezTo>
                  <a:cubicBezTo>
                    <a:pt x="1830070" y="1136904"/>
                    <a:pt x="1919732" y="1142238"/>
                    <a:pt x="2009394" y="1142238"/>
                  </a:cubicBezTo>
                  <a:cubicBezTo>
                    <a:pt x="2104390" y="1142238"/>
                    <a:pt x="2204593" y="1136904"/>
                    <a:pt x="2304796" y="1136904"/>
                  </a:cubicBezTo>
                  <a:cubicBezTo>
                    <a:pt x="2310130" y="1136904"/>
                    <a:pt x="2315337" y="1136904"/>
                    <a:pt x="2320671" y="1136904"/>
                  </a:cubicBezTo>
                  <a:cubicBezTo>
                    <a:pt x="2326005" y="1136904"/>
                    <a:pt x="2331212" y="1142238"/>
                    <a:pt x="2352294" y="1142238"/>
                  </a:cubicBezTo>
                  <a:cubicBezTo>
                    <a:pt x="2352294" y="1131697"/>
                    <a:pt x="2352294" y="1131697"/>
                    <a:pt x="2352294" y="1131697"/>
                  </a:cubicBezTo>
                  <a:cubicBezTo>
                    <a:pt x="2346960" y="1121156"/>
                    <a:pt x="2346960" y="1121156"/>
                    <a:pt x="2346960" y="1121156"/>
                  </a:cubicBezTo>
                  <a:cubicBezTo>
                    <a:pt x="2236216" y="1179322"/>
                    <a:pt x="2136013" y="1232154"/>
                    <a:pt x="2035810" y="1279779"/>
                  </a:cubicBezTo>
                  <a:cubicBezTo>
                    <a:pt x="1972564" y="1316736"/>
                    <a:pt x="1909191" y="1348486"/>
                    <a:pt x="1845945" y="1380236"/>
                  </a:cubicBezTo>
                  <a:cubicBezTo>
                    <a:pt x="1840611" y="1380236"/>
                    <a:pt x="1835404" y="1380236"/>
                    <a:pt x="1830070" y="1380236"/>
                  </a:cubicBezTo>
                  <a:cubicBezTo>
                    <a:pt x="1830070" y="1380236"/>
                    <a:pt x="1824736" y="1380236"/>
                    <a:pt x="1824736" y="1380236"/>
                  </a:cubicBezTo>
                  <a:cubicBezTo>
                    <a:pt x="1756156" y="1316736"/>
                    <a:pt x="1692910" y="1248029"/>
                    <a:pt x="1624330" y="1184529"/>
                  </a:cubicBezTo>
                  <a:cubicBezTo>
                    <a:pt x="1618996" y="1189863"/>
                    <a:pt x="1618996" y="1189863"/>
                    <a:pt x="1618996" y="1189863"/>
                  </a:cubicBezTo>
                  <a:cubicBezTo>
                    <a:pt x="1629537" y="1195197"/>
                    <a:pt x="1629537" y="1195197"/>
                    <a:pt x="1629537" y="1195197"/>
                  </a:cubicBezTo>
                  <a:lnTo>
                    <a:pt x="1618996" y="1189863"/>
                  </a:lnTo>
                  <a:close/>
                  <a:moveTo>
                    <a:pt x="5569712" y="1845564"/>
                  </a:moveTo>
                  <a:cubicBezTo>
                    <a:pt x="5569712" y="1835023"/>
                    <a:pt x="5569712" y="1835023"/>
                    <a:pt x="5569712" y="1835023"/>
                  </a:cubicBezTo>
                  <a:cubicBezTo>
                    <a:pt x="5369306" y="1871980"/>
                    <a:pt x="5184648" y="1903730"/>
                    <a:pt x="4989449" y="1940814"/>
                  </a:cubicBezTo>
                  <a:cubicBezTo>
                    <a:pt x="4978908" y="1940814"/>
                    <a:pt x="4978908" y="1940814"/>
                    <a:pt x="4978908" y="1940814"/>
                  </a:cubicBezTo>
                  <a:cubicBezTo>
                    <a:pt x="4984242" y="1951355"/>
                    <a:pt x="4984242" y="1951355"/>
                    <a:pt x="4984242" y="1951355"/>
                  </a:cubicBezTo>
                  <a:cubicBezTo>
                    <a:pt x="5026406" y="2062353"/>
                    <a:pt x="5073904" y="2162937"/>
                    <a:pt x="5116068" y="2273935"/>
                  </a:cubicBezTo>
                  <a:cubicBezTo>
                    <a:pt x="5126609" y="2284476"/>
                    <a:pt x="5126609" y="2284476"/>
                    <a:pt x="5126609" y="2284476"/>
                  </a:cubicBezTo>
                  <a:cubicBezTo>
                    <a:pt x="5137150" y="2273935"/>
                    <a:pt x="5137150" y="2273935"/>
                    <a:pt x="5137150" y="2273935"/>
                  </a:cubicBezTo>
                  <a:cubicBezTo>
                    <a:pt x="5284851" y="2136394"/>
                    <a:pt x="5427218" y="1998980"/>
                    <a:pt x="5574919" y="1850898"/>
                  </a:cubicBezTo>
                  <a:cubicBezTo>
                    <a:pt x="5601335" y="1829689"/>
                    <a:pt x="5601335" y="1829689"/>
                    <a:pt x="5601335" y="1829689"/>
                  </a:cubicBezTo>
                  <a:cubicBezTo>
                    <a:pt x="5569712" y="1835023"/>
                    <a:pt x="5569712" y="1835023"/>
                    <a:pt x="5569712" y="1835023"/>
                  </a:cubicBezTo>
                  <a:cubicBezTo>
                    <a:pt x="5569712" y="1845564"/>
                    <a:pt x="5569712" y="1845564"/>
                    <a:pt x="5569712" y="1845564"/>
                  </a:cubicBezTo>
                  <a:cubicBezTo>
                    <a:pt x="5564378" y="1835023"/>
                    <a:pt x="5564378" y="1835023"/>
                    <a:pt x="5564378" y="1835023"/>
                  </a:cubicBezTo>
                  <a:cubicBezTo>
                    <a:pt x="5411470" y="1983105"/>
                    <a:pt x="5268976" y="2120646"/>
                    <a:pt x="5121275" y="2263394"/>
                  </a:cubicBezTo>
                  <a:cubicBezTo>
                    <a:pt x="5126609" y="2268728"/>
                    <a:pt x="5126609" y="2268728"/>
                    <a:pt x="5126609" y="2268728"/>
                  </a:cubicBezTo>
                  <a:cubicBezTo>
                    <a:pt x="5137150" y="2263394"/>
                    <a:pt x="5137150" y="2263394"/>
                    <a:pt x="5137150" y="2263394"/>
                  </a:cubicBezTo>
                  <a:cubicBezTo>
                    <a:pt x="5094986" y="2157603"/>
                    <a:pt x="5047488" y="2051812"/>
                    <a:pt x="5005324" y="1946148"/>
                  </a:cubicBezTo>
                  <a:cubicBezTo>
                    <a:pt x="4994783" y="1946148"/>
                    <a:pt x="4994783" y="1946148"/>
                    <a:pt x="4994783" y="1946148"/>
                  </a:cubicBezTo>
                  <a:cubicBezTo>
                    <a:pt x="4994783" y="1956689"/>
                    <a:pt x="4994783" y="1956689"/>
                    <a:pt x="4994783" y="1956689"/>
                  </a:cubicBezTo>
                  <a:cubicBezTo>
                    <a:pt x="5184648" y="1924939"/>
                    <a:pt x="5374513" y="1893189"/>
                    <a:pt x="5569712" y="1856232"/>
                  </a:cubicBezTo>
                  <a:cubicBezTo>
                    <a:pt x="5569712" y="1845691"/>
                    <a:pt x="5569712" y="1845691"/>
                    <a:pt x="5569712" y="1845691"/>
                  </a:cubicBezTo>
                  <a:cubicBezTo>
                    <a:pt x="5564378" y="1835150"/>
                    <a:pt x="5564378" y="1835150"/>
                    <a:pt x="5564378" y="1835150"/>
                  </a:cubicBezTo>
                  <a:lnTo>
                    <a:pt x="5569712" y="1845691"/>
                  </a:lnTo>
                  <a:close/>
                  <a:moveTo>
                    <a:pt x="2858770" y="2178812"/>
                  </a:moveTo>
                  <a:cubicBezTo>
                    <a:pt x="2864104" y="2189353"/>
                    <a:pt x="2864104" y="2189353"/>
                    <a:pt x="2864104" y="2189353"/>
                  </a:cubicBezTo>
                  <a:cubicBezTo>
                    <a:pt x="2943225" y="2109978"/>
                    <a:pt x="3022346" y="2035937"/>
                    <a:pt x="3101467" y="1961896"/>
                  </a:cubicBezTo>
                  <a:cubicBezTo>
                    <a:pt x="3106801" y="1951355"/>
                    <a:pt x="3112008" y="1940687"/>
                    <a:pt x="3112008" y="1930146"/>
                  </a:cubicBezTo>
                  <a:cubicBezTo>
                    <a:pt x="3112008" y="1914271"/>
                    <a:pt x="3101467" y="1898396"/>
                    <a:pt x="3085592" y="1887855"/>
                  </a:cubicBezTo>
                  <a:cubicBezTo>
                    <a:pt x="3017012" y="1850898"/>
                    <a:pt x="2948432" y="1819148"/>
                    <a:pt x="2885186" y="1787398"/>
                  </a:cubicBezTo>
                  <a:cubicBezTo>
                    <a:pt x="2874645" y="1782064"/>
                    <a:pt x="2869311" y="1782064"/>
                    <a:pt x="2858770" y="1782064"/>
                  </a:cubicBezTo>
                  <a:cubicBezTo>
                    <a:pt x="2853436" y="1782064"/>
                    <a:pt x="2848229" y="1782064"/>
                    <a:pt x="2848229" y="1782064"/>
                  </a:cubicBezTo>
                  <a:cubicBezTo>
                    <a:pt x="2779649" y="1819021"/>
                    <a:pt x="2716403" y="1856105"/>
                    <a:pt x="2647823" y="1898396"/>
                  </a:cubicBezTo>
                  <a:cubicBezTo>
                    <a:pt x="2631948" y="1908937"/>
                    <a:pt x="2631948" y="1908937"/>
                    <a:pt x="2631948" y="1908937"/>
                  </a:cubicBezTo>
                  <a:cubicBezTo>
                    <a:pt x="2647823" y="1914271"/>
                    <a:pt x="2647823" y="1914271"/>
                    <a:pt x="2647823" y="1914271"/>
                  </a:cubicBezTo>
                  <a:cubicBezTo>
                    <a:pt x="2753360" y="1977771"/>
                    <a:pt x="2816606" y="2067687"/>
                    <a:pt x="2848229" y="2184019"/>
                  </a:cubicBezTo>
                  <a:cubicBezTo>
                    <a:pt x="2853563" y="2199894"/>
                    <a:pt x="2853563" y="2199894"/>
                    <a:pt x="2853563" y="2199894"/>
                  </a:cubicBezTo>
                  <a:cubicBezTo>
                    <a:pt x="2864104" y="2189353"/>
                    <a:pt x="2864104" y="2189353"/>
                    <a:pt x="2864104" y="2189353"/>
                  </a:cubicBezTo>
                  <a:cubicBezTo>
                    <a:pt x="2858770" y="2178812"/>
                    <a:pt x="2858770" y="2178812"/>
                    <a:pt x="2858770" y="2178812"/>
                  </a:cubicBezTo>
                  <a:cubicBezTo>
                    <a:pt x="2869311" y="2178812"/>
                    <a:pt x="2869311" y="2178812"/>
                    <a:pt x="2869311" y="2178812"/>
                  </a:cubicBezTo>
                  <a:cubicBezTo>
                    <a:pt x="2837688" y="2057146"/>
                    <a:pt x="2769108" y="1962023"/>
                    <a:pt x="2658364" y="1898523"/>
                  </a:cubicBezTo>
                  <a:cubicBezTo>
                    <a:pt x="2653030" y="1909064"/>
                    <a:pt x="2653030" y="1909064"/>
                    <a:pt x="2653030" y="1909064"/>
                  </a:cubicBezTo>
                  <a:cubicBezTo>
                    <a:pt x="2658364" y="1914398"/>
                    <a:pt x="2658364" y="1914398"/>
                    <a:pt x="2658364" y="1914398"/>
                  </a:cubicBezTo>
                  <a:cubicBezTo>
                    <a:pt x="2726944" y="1877441"/>
                    <a:pt x="2790190" y="1840357"/>
                    <a:pt x="2853563" y="1803400"/>
                  </a:cubicBezTo>
                  <a:cubicBezTo>
                    <a:pt x="2853563" y="1798066"/>
                    <a:pt x="2853563" y="1798066"/>
                    <a:pt x="2853563" y="1798066"/>
                  </a:cubicBezTo>
                  <a:cubicBezTo>
                    <a:pt x="2853563" y="1803400"/>
                    <a:pt x="2853563" y="1803400"/>
                    <a:pt x="2853563" y="1803400"/>
                  </a:cubicBezTo>
                  <a:cubicBezTo>
                    <a:pt x="2853563" y="1798066"/>
                    <a:pt x="2853563" y="1798066"/>
                    <a:pt x="2853563" y="1798066"/>
                  </a:cubicBezTo>
                  <a:cubicBezTo>
                    <a:pt x="2853563" y="1803400"/>
                    <a:pt x="2853563" y="1803400"/>
                    <a:pt x="2853563" y="1803400"/>
                  </a:cubicBezTo>
                  <a:cubicBezTo>
                    <a:pt x="2858897" y="1803400"/>
                    <a:pt x="2858897" y="1803400"/>
                    <a:pt x="2858897" y="1803400"/>
                  </a:cubicBezTo>
                  <a:cubicBezTo>
                    <a:pt x="2858897" y="1803400"/>
                    <a:pt x="2869438" y="1803400"/>
                    <a:pt x="2874772" y="1808734"/>
                  </a:cubicBezTo>
                  <a:cubicBezTo>
                    <a:pt x="2943352" y="1840484"/>
                    <a:pt x="3006598" y="1872234"/>
                    <a:pt x="3075178" y="1903984"/>
                  </a:cubicBezTo>
                  <a:cubicBezTo>
                    <a:pt x="3085719" y="1909318"/>
                    <a:pt x="3091053" y="1919859"/>
                    <a:pt x="3091053" y="1930400"/>
                  </a:cubicBezTo>
                  <a:cubicBezTo>
                    <a:pt x="3091053" y="1935734"/>
                    <a:pt x="3091053" y="1940941"/>
                    <a:pt x="3085719" y="1946275"/>
                  </a:cubicBezTo>
                  <a:cubicBezTo>
                    <a:pt x="3006598" y="2020316"/>
                    <a:pt x="2932811" y="2094357"/>
                    <a:pt x="2848356" y="2173732"/>
                  </a:cubicBezTo>
                  <a:cubicBezTo>
                    <a:pt x="2858897" y="2179066"/>
                    <a:pt x="2858897" y="2179066"/>
                    <a:pt x="2858897" y="2179066"/>
                  </a:cubicBezTo>
                  <a:cubicBezTo>
                    <a:pt x="2869438" y="2179066"/>
                    <a:pt x="2869438" y="2179066"/>
                    <a:pt x="2869438" y="2179066"/>
                  </a:cubicBezTo>
                  <a:lnTo>
                    <a:pt x="2858897" y="2179066"/>
                  </a:lnTo>
                  <a:close/>
                  <a:moveTo>
                    <a:pt x="3106801" y="1978152"/>
                  </a:moveTo>
                  <a:cubicBezTo>
                    <a:pt x="3101467" y="1967611"/>
                    <a:pt x="3101467" y="1967611"/>
                    <a:pt x="3101467" y="1967611"/>
                  </a:cubicBezTo>
                  <a:cubicBezTo>
                    <a:pt x="3101467" y="1967611"/>
                    <a:pt x="3101467" y="1972945"/>
                    <a:pt x="3096133" y="1972945"/>
                  </a:cubicBezTo>
                  <a:cubicBezTo>
                    <a:pt x="3090799" y="1972945"/>
                    <a:pt x="3090799" y="1972945"/>
                    <a:pt x="3090799" y="1972945"/>
                  </a:cubicBezTo>
                  <a:cubicBezTo>
                    <a:pt x="3011678" y="2046986"/>
                    <a:pt x="2937891" y="2115693"/>
                    <a:pt x="2863977" y="2184527"/>
                  </a:cubicBezTo>
                  <a:cubicBezTo>
                    <a:pt x="2858643" y="2189861"/>
                    <a:pt x="2858643" y="2195068"/>
                    <a:pt x="2853436" y="2200402"/>
                  </a:cubicBezTo>
                  <a:cubicBezTo>
                    <a:pt x="2853436" y="2205736"/>
                    <a:pt x="2853436" y="2210943"/>
                    <a:pt x="2853436" y="2216277"/>
                  </a:cubicBezTo>
                  <a:cubicBezTo>
                    <a:pt x="2853436" y="2221611"/>
                    <a:pt x="2853436" y="2221611"/>
                    <a:pt x="2853436" y="2221611"/>
                  </a:cubicBezTo>
                  <a:cubicBezTo>
                    <a:pt x="2863977" y="2216277"/>
                    <a:pt x="2863977" y="2216277"/>
                    <a:pt x="2863977" y="2216277"/>
                  </a:cubicBezTo>
                  <a:cubicBezTo>
                    <a:pt x="2853436" y="2221611"/>
                    <a:pt x="2853436" y="2221611"/>
                    <a:pt x="2853436" y="2221611"/>
                  </a:cubicBezTo>
                  <a:cubicBezTo>
                    <a:pt x="2853436" y="2232152"/>
                    <a:pt x="2853436" y="2248027"/>
                    <a:pt x="2853436" y="2258568"/>
                  </a:cubicBezTo>
                  <a:cubicBezTo>
                    <a:pt x="2853436" y="2332609"/>
                    <a:pt x="2837561" y="2401316"/>
                    <a:pt x="2800731" y="2470150"/>
                  </a:cubicBezTo>
                  <a:cubicBezTo>
                    <a:pt x="2784856" y="2496566"/>
                    <a:pt x="2784856" y="2496566"/>
                    <a:pt x="2784856" y="2496566"/>
                  </a:cubicBezTo>
                  <a:cubicBezTo>
                    <a:pt x="2811272" y="2486025"/>
                    <a:pt x="2811272" y="2486025"/>
                    <a:pt x="2811272" y="2486025"/>
                  </a:cubicBezTo>
                  <a:cubicBezTo>
                    <a:pt x="2827147" y="2480691"/>
                    <a:pt x="2832354" y="2475484"/>
                    <a:pt x="2842895" y="2475484"/>
                  </a:cubicBezTo>
                  <a:cubicBezTo>
                    <a:pt x="2932557" y="2427859"/>
                    <a:pt x="3022219" y="2385568"/>
                    <a:pt x="3117215" y="2337943"/>
                  </a:cubicBezTo>
                  <a:cubicBezTo>
                    <a:pt x="3122549" y="2332609"/>
                    <a:pt x="3133090" y="2327402"/>
                    <a:pt x="3138297" y="2322068"/>
                  </a:cubicBezTo>
                  <a:cubicBezTo>
                    <a:pt x="3143504" y="2316734"/>
                    <a:pt x="3148838" y="2306193"/>
                    <a:pt x="3143631" y="2295652"/>
                  </a:cubicBezTo>
                  <a:cubicBezTo>
                    <a:pt x="3143631" y="2290318"/>
                    <a:pt x="3143631" y="2290318"/>
                    <a:pt x="3143631" y="2285111"/>
                  </a:cubicBezTo>
                  <a:cubicBezTo>
                    <a:pt x="3133090" y="2184654"/>
                    <a:pt x="3127756" y="2084197"/>
                    <a:pt x="3117215" y="1978406"/>
                  </a:cubicBezTo>
                  <a:cubicBezTo>
                    <a:pt x="3111881" y="1967865"/>
                    <a:pt x="3111881" y="1967865"/>
                    <a:pt x="3111881" y="1967865"/>
                  </a:cubicBezTo>
                  <a:cubicBezTo>
                    <a:pt x="3101340" y="1967865"/>
                    <a:pt x="3101340" y="1967865"/>
                    <a:pt x="3101340" y="1967865"/>
                  </a:cubicBezTo>
                  <a:cubicBezTo>
                    <a:pt x="3106674" y="1978406"/>
                    <a:pt x="3106674" y="1978406"/>
                    <a:pt x="3106674" y="1978406"/>
                  </a:cubicBezTo>
                  <a:cubicBezTo>
                    <a:pt x="3096133" y="1983740"/>
                    <a:pt x="3096133" y="1983740"/>
                    <a:pt x="3096133" y="1983740"/>
                  </a:cubicBezTo>
                  <a:cubicBezTo>
                    <a:pt x="3106674" y="2084197"/>
                    <a:pt x="3112008" y="2184654"/>
                    <a:pt x="3122549" y="2285111"/>
                  </a:cubicBezTo>
                  <a:cubicBezTo>
                    <a:pt x="3122549" y="2290445"/>
                    <a:pt x="3122549" y="2290445"/>
                    <a:pt x="3122549" y="2295652"/>
                  </a:cubicBezTo>
                  <a:cubicBezTo>
                    <a:pt x="3122549" y="2300859"/>
                    <a:pt x="3122549" y="2306193"/>
                    <a:pt x="3122549" y="2311527"/>
                  </a:cubicBezTo>
                  <a:cubicBezTo>
                    <a:pt x="3117215" y="2311527"/>
                    <a:pt x="3112008" y="2316861"/>
                    <a:pt x="3106674" y="2322068"/>
                  </a:cubicBezTo>
                  <a:cubicBezTo>
                    <a:pt x="3011678" y="2364359"/>
                    <a:pt x="2922016" y="2411984"/>
                    <a:pt x="2832354" y="2454275"/>
                  </a:cubicBezTo>
                  <a:cubicBezTo>
                    <a:pt x="2827020" y="2459609"/>
                    <a:pt x="2821813" y="2459609"/>
                    <a:pt x="2805938" y="2464816"/>
                  </a:cubicBezTo>
                  <a:cubicBezTo>
                    <a:pt x="2805938" y="2475357"/>
                    <a:pt x="2805938" y="2475357"/>
                    <a:pt x="2805938" y="2475357"/>
                  </a:cubicBezTo>
                  <a:cubicBezTo>
                    <a:pt x="2816479" y="2480691"/>
                    <a:pt x="2816479" y="2480691"/>
                    <a:pt x="2816479" y="2480691"/>
                  </a:cubicBezTo>
                  <a:cubicBezTo>
                    <a:pt x="2858643" y="2406650"/>
                    <a:pt x="2874518" y="2337943"/>
                    <a:pt x="2874518" y="2258568"/>
                  </a:cubicBezTo>
                  <a:cubicBezTo>
                    <a:pt x="2874518" y="2248027"/>
                    <a:pt x="2874518" y="2232152"/>
                    <a:pt x="2874518" y="2216277"/>
                  </a:cubicBezTo>
                  <a:cubicBezTo>
                    <a:pt x="2869184" y="2216277"/>
                    <a:pt x="2869184" y="2216277"/>
                    <a:pt x="2869184" y="2216277"/>
                  </a:cubicBezTo>
                  <a:cubicBezTo>
                    <a:pt x="2874518" y="2216277"/>
                    <a:pt x="2874518" y="2216277"/>
                    <a:pt x="2874518" y="2216277"/>
                  </a:cubicBezTo>
                  <a:cubicBezTo>
                    <a:pt x="2869184" y="2216277"/>
                    <a:pt x="2869184" y="2216277"/>
                    <a:pt x="2869184" y="2216277"/>
                  </a:cubicBezTo>
                  <a:cubicBezTo>
                    <a:pt x="2874518" y="2216277"/>
                    <a:pt x="2874518" y="2216277"/>
                    <a:pt x="2874518" y="2216277"/>
                  </a:cubicBezTo>
                  <a:cubicBezTo>
                    <a:pt x="2874518" y="2216277"/>
                    <a:pt x="2874518" y="2210943"/>
                    <a:pt x="2874518" y="2210943"/>
                  </a:cubicBezTo>
                  <a:cubicBezTo>
                    <a:pt x="2874518" y="2205609"/>
                    <a:pt x="2879852" y="2205609"/>
                    <a:pt x="2879852" y="2200402"/>
                  </a:cubicBezTo>
                  <a:cubicBezTo>
                    <a:pt x="2953639" y="2131695"/>
                    <a:pt x="3027553" y="2062861"/>
                    <a:pt x="3101340" y="1988820"/>
                  </a:cubicBezTo>
                  <a:cubicBezTo>
                    <a:pt x="3096006" y="1983486"/>
                    <a:pt x="3096006" y="1983486"/>
                    <a:pt x="3096006" y="1983486"/>
                  </a:cubicBezTo>
                  <a:cubicBezTo>
                    <a:pt x="3101340" y="1994027"/>
                    <a:pt x="3101340" y="1994027"/>
                    <a:pt x="3101340" y="1994027"/>
                  </a:cubicBezTo>
                  <a:cubicBezTo>
                    <a:pt x="3101340" y="1988693"/>
                    <a:pt x="3101340" y="1988693"/>
                    <a:pt x="3101340" y="1988693"/>
                  </a:cubicBezTo>
                  <a:cubicBezTo>
                    <a:pt x="3096006" y="1983359"/>
                    <a:pt x="3096006" y="1983359"/>
                    <a:pt x="3096006" y="1983359"/>
                  </a:cubicBezTo>
                  <a:cubicBezTo>
                    <a:pt x="3101340" y="1993900"/>
                    <a:pt x="3101340" y="1993900"/>
                    <a:pt x="3101340" y="1993900"/>
                  </a:cubicBezTo>
                  <a:cubicBezTo>
                    <a:pt x="3101340" y="1988566"/>
                    <a:pt x="3101340" y="1988566"/>
                    <a:pt x="3101340" y="1988566"/>
                  </a:cubicBezTo>
                  <a:cubicBezTo>
                    <a:pt x="3101340" y="1993900"/>
                    <a:pt x="3101340" y="1993900"/>
                    <a:pt x="3101340" y="1993900"/>
                  </a:cubicBezTo>
                  <a:cubicBezTo>
                    <a:pt x="3101340" y="1988566"/>
                    <a:pt x="3101340" y="1988566"/>
                    <a:pt x="3101340" y="1988566"/>
                  </a:cubicBezTo>
                  <a:cubicBezTo>
                    <a:pt x="3101340" y="1993900"/>
                    <a:pt x="3101340" y="1993900"/>
                    <a:pt x="3101340" y="1993900"/>
                  </a:cubicBezTo>
                  <a:cubicBezTo>
                    <a:pt x="3101340" y="1993900"/>
                    <a:pt x="3101340" y="1988566"/>
                    <a:pt x="3106674" y="1988566"/>
                  </a:cubicBezTo>
                  <a:cubicBezTo>
                    <a:pt x="3106674" y="1978025"/>
                    <a:pt x="3106674" y="1978025"/>
                    <a:pt x="3106674" y="1978025"/>
                  </a:cubicBezTo>
                  <a:cubicBezTo>
                    <a:pt x="3096133" y="1983359"/>
                    <a:pt x="3096133" y="1983359"/>
                    <a:pt x="3096133" y="1983359"/>
                  </a:cubicBezTo>
                  <a:lnTo>
                    <a:pt x="3106674" y="1978025"/>
                  </a:lnTo>
                  <a:close/>
                  <a:moveTo>
                    <a:pt x="2373503" y="983615"/>
                  </a:moveTo>
                  <a:cubicBezTo>
                    <a:pt x="2378837" y="973074"/>
                    <a:pt x="2378837" y="973074"/>
                    <a:pt x="2378837" y="973074"/>
                  </a:cubicBezTo>
                  <a:cubicBezTo>
                    <a:pt x="2373503" y="973074"/>
                    <a:pt x="2373503" y="967740"/>
                    <a:pt x="2368296" y="967740"/>
                  </a:cubicBezTo>
                  <a:cubicBezTo>
                    <a:pt x="2368296" y="967740"/>
                    <a:pt x="2362962" y="967740"/>
                    <a:pt x="2362962" y="967740"/>
                  </a:cubicBezTo>
                  <a:cubicBezTo>
                    <a:pt x="2231136" y="967740"/>
                    <a:pt x="2099183" y="967740"/>
                    <a:pt x="1967357" y="967740"/>
                  </a:cubicBezTo>
                  <a:cubicBezTo>
                    <a:pt x="1925193" y="967740"/>
                    <a:pt x="1882902" y="967740"/>
                    <a:pt x="1846072" y="967740"/>
                  </a:cubicBezTo>
                  <a:cubicBezTo>
                    <a:pt x="1840738" y="967740"/>
                    <a:pt x="1835531" y="967740"/>
                    <a:pt x="1830197" y="967740"/>
                  </a:cubicBezTo>
                  <a:cubicBezTo>
                    <a:pt x="1824863" y="973074"/>
                    <a:pt x="1819656" y="973074"/>
                    <a:pt x="1814322" y="978281"/>
                  </a:cubicBezTo>
                  <a:cubicBezTo>
                    <a:pt x="1777365" y="1015238"/>
                    <a:pt x="1735201" y="1057656"/>
                    <a:pt x="1693037" y="1099947"/>
                  </a:cubicBezTo>
                  <a:cubicBezTo>
                    <a:pt x="1677162" y="1115822"/>
                    <a:pt x="1677162" y="1115822"/>
                    <a:pt x="1677162" y="1115822"/>
                  </a:cubicBezTo>
                  <a:cubicBezTo>
                    <a:pt x="1703578" y="1115822"/>
                    <a:pt x="1703578" y="1115822"/>
                    <a:pt x="1703578" y="1115822"/>
                  </a:cubicBezTo>
                  <a:cubicBezTo>
                    <a:pt x="1930400" y="1115822"/>
                    <a:pt x="2151888" y="1115822"/>
                    <a:pt x="2373503" y="1115822"/>
                  </a:cubicBezTo>
                  <a:cubicBezTo>
                    <a:pt x="2384044" y="1115822"/>
                    <a:pt x="2384044" y="1115822"/>
                    <a:pt x="2384044" y="1115822"/>
                  </a:cubicBezTo>
                  <a:cubicBezTo>
                    <a:pt x="2384044" y="1105281"/>
                    <a:pt x="2384044" y="1105281"/>
                    <a:pt x="2384044" y="1105281"/>
                  </a:cubicBezTo>
                  <a:cubicBezTo>
                    <a:pt x="2384044" y="1062990"/>
                    <a:pt x="2384044" y="1020699"/>
                    <a:pt x="2384044" y="983615"/>
                  </a:cubicBezTo>
                  <a:cubicBezTo>
                    <a:pt x="2384044" y="973074"/>
                    <a:pt x="2384044" y="973074"/>
                    <a:pt x="2384044" y="973074"/>
                  </a:cubicBezTo>
                  <a:cubicBezTo>
                    <a:pt x="2378710" y="973074"/>
                    <a:pt x="2378710" y="973074"/>
                    <a:pt x="2378710" y="973074"/>
                  </a:cubicBezTo>
                  <a:cubicBezTo>
                    <a:pt x="2373376" y="983615"/>
                    <a:pt x="2373376" y="983615"/>
                    <a:pt x="2373376" y="983615"/>
                  </a:cubicBezTo>
                  <a:cubicBezTo>
                    <a:pt x="2362835" y="983615"/>
                    <a:pt x="2362835" y="983615"/>
                    <a:pt x="2362835" y="983615"/>
                  </a:cubicBezTo>
                  <a:cubicBezTo>
                    <a:pt x="2362835" y="1020572"/>
                    <a:pt x="2362835" y="1062990"/>
                    <a:pt x="2362835" y="1105281"/>
                  </a:cubicBezTo>
                  <a:cubicBezTo>
                    <a:pt x="2373376" y="1105281"/>
                    <a:pt x="2373376" y="1105281"/>
                    <a:pt x="2373376" y="1105281"/>
                  </a:cubicBezTo>
                  <a:cubicBezTo>
                    <a:pt x="2373376" y="1094740"/>
                    <a:pt x="2373376" y="1094740"/>
                    <a:pt x="2373376" y="1094740"/>
                  </a:cubicBezTo>
                  <a:cubicBezTo>
                    <a:pt x="2151888" y="1094740"/>
                    <a:pt x="1930273" y="1094740"/>
                    <a:pt x="1703451" y="1094740"/>
                  </a:cubicBezTo>
                  <a:cubicBezTo>
                    <a:pt x="1703451" y="1105281"/>
                    <a:pt x="1703451" y="1105281"/>
                    <a:pt x="1703451" y="1105281"/>
                  </a:cubicBezTo>
                  <a:cubicBezTo>
                    <a:pt x="1708785" y="1110615"/>
                    <a:pt x="1708785" y="1110615"/>
                    <a:pt x="1708785" y="1110615"/>
                  </a:cubicBezTo>
                  <a:cubicBezTo>
                    <a:pt x="1750949" y="1068324"/>
                    <a:pt x="1787906" y="1031240"/>
                    <a:pt x="1830070" y="994283"/>
                  </a:cubicBezTo>
                  <a:cubicBezTo>
                    <a:pt x="1830070" y="994283"/>
                    <a:pt x="1830070" y="988949"/>
                    <a:pt x="1835404" y="988949"/>
                  </a:cubicBezTo>
                  <a:cubicBezTo>
                    <a:pt x="1835404" y="988949"/>
                    <a:pt x="1840738" y="988949"/>
                    <a:pt x="1845945" y="988949"/>
                  </a:cubicBezTo>
                  <a:cubicBezTo>
                    <a:pt x="1882902" y="988949"/>
                    <a:pt x="1925066" y="988949"/>
                    <a:pt x="1967230" y="988949"/>
                  </a:cubicBezTo>
                  <a:cubicBezTo>
                    <a:pt x="2099056" y="988949"/>
                    <a:pt x="2231009" y="988949"/>
                    <a:pt x="2362835" y="988949"/>
                  </a:cubicBezTo>
                  <a:cubicBezTo>
                    <a:pt x="2362835" y="988949"/>
                    <a:pt x="2368169" y="988949"/>
                    <a:pt x="2373376" y="994283"/>
                  </a:cubicBezTo>
                  <a:cubicBezTo>
                    <a:pt x="2373376" y="983742"/>
                    <a:pt x="2373376" y="983742"/>
                    <a:pt x="2373376" y="983742"/>
                  </a:cubicBezTo>
                  <a:cubicBezTo>
                    <a:pt x="2362835" y="983742"/>
                    <a:pt x="2362835" y="983742"/>
                    <a:pt x="2362835" y="983742"/>
                  </a:cubicBezTo>
                  <a:lnTo>
                    <a:pt x="2373376" y="983742"/>
                  </a:lnTo>
                  <a:close/>
                  <a:moveTo>
                    <a:pt x="2426081" y="2464435"/>
                  </a:moveTo>
                  <a:cubicBezTo>
                    <a:pt x="2426081" y="2474976"/>
                    <a:pt x="2426081" y="2474976"/>
                    <a:pt x="2426081" y="2474976"/>
                  </a:cubicBezTo>
                  <a:cubicBezTo>
                    <a:pt x="2441956" y="2474976"/>
                    <a:pt x="2463038" y="2474976"/>
                    <a:pt x="2478786" y="2474976"/>
                  </a:cubicBezTo>
                  <a:cubicBezTo>
                    <a:pt x="2494534" y="2474976"/>
                    <a:pt x="2510409" y="2474976"/>
                    <a:pt x="2531491" y="2474976"/>
                  </a:cubicBezTo>
                  <a:cubicBezTo>
                    <a:pt x="2542032" y="2474976"/>
                    <a:pt x="2547366" y="2469642"/>
                    <a:pt x="2557907" y="2464435"/>
                  </a:cubicBezTo>
                  <a:cubicBezTo>
                    <a:pt x="2600071" y="2416810"/>
                    <a:pt x="2631694" y="2390394"/>
                    <a:pt x="2647569" y="2363978"/>
                  </a:cubicBezTo>
                  <a:cubicBezTo>
                    <a:pt x="2652903" y="2348103"/>
                    <a:pt x="2658110" y="2337562"/>
                    <a:pt x="2663444" y="2321687"/>
                  </a:cubicBezTo>
                  <a:cubicBezTo>
                    <a:pt x="2663444" y="2300478"/>
                    <a:pt x="2663444" y="2284730"/>
                    <a:pt x="2663444" y="2258187"/>
                  </a:cubicBezTo>
                  <a:cubicBezTo>
                    <a:pt x="2663444" y="2242312"/>
                    <a:pt x="2663444" y="2226437"/>
                    <a:pt x="2663444" y="2210562"/>
                  </a:cubicBezTo>
                  <a:cubicBezTo>
                    <a:pt x="2658110" y="2210562"/>
                    <a:pt x="2658110" y="2210562"/>
                    <a:pt x="2658110" y="2210562"/>
                  </a:cubicBezTo>
                  <a:cubicBezTo>
                    <a:pt x="2663444" y="2210562"/>
                    <a:pt x="2663444" y="2210562"/>
                    <a:pt x="2663444" y="2210562"/>
                  </a:cubicBezTo>
                  <a:cubicBezTo>
                    <a:pt x="2658110" y="2210562"/>
                    <a:pt x="2658110" y="2210562"/>
                    <a:pt x="2658110" y="2210562"/>
                  </a:cubicBezTo>
                  <a:cubicBezTo>
                    <a:pt x="2663444" y="2210562"/>
                    <a:pt x="2663444" y="2210562"/>
                    <a:pt x="2663444" y="2210562"/>
                  </a:cubicBezTo>
                  <a:cubicBezTo>
                    <a:pt x="2663444" y="2210562"/>
                    <a:pt x="2663444" y="2205228"/>
                    <a:pt x="2663444" y="2205228"/>
                  </a:cubicBezTo>
                  <a:cubicBezTo>
                    <a:pt x="2663444" y="2205228"/>
                    <a:pt x="2663444" y="2199894"/>
                    <a:pt x="2663444" y="2199894"/>
                  </a:cubicBezTo>
                  <a:cubicBezTo>
                    <a:pt x="2663444" y="2194560"/>
                    <a:pt x="2658110" y="2189353"/>
                    <a:pt x="2658110" y="2178685"/>
                  </a:cubicBezTo>
                  <a:cubicBezTo>
                    <a:pt x="2652776" y="2173351"/>
                    <a:pt x="2652776" y="2168144"/>
                    <a:pt x="2647569" y="2162810"/>
                  </a:cubicBezTo>
                  <a:cubicBezTo>
                    <a:pt x="2621153" y="2131060"/>
                    <a:pt x="2589530" y="2104644"/>
                    <a:pt x="2557907" y="2078228"/>
                  </a:cubicBezTo>
                  <a:cubicBezTo>
                    <a:pt x="2557907" y="2072894"/>
                    <a:pt x="2552573" y="2067687"/>
                    <a:pt x="2547366" y="2067687"/>
                  </a:cubicBezTo>
                  <a:cubicBezTo>
                    <a:pt x="2542032" y="2062353"/>
                    <a:pt x="2536825" y="2057146"/>
                    <a:pt x="2531491" y="2057146"/>
                  </a:cubicBezTo>
                  <a:cubicBezTo>
                    <a:pt x="2515616" y="2057146"/>
                    <a:pt x="2499868" y="2057146"/>
                    <a:pt x="2478786" y="2057146"/>
                  </a:cubicBezTo>
                  <a:cubicBezTo>
                    <a:pt x="2462911" y="2057146"/>
                    <a:pt x="2441829" y="2057146"/>
                    <a:pt x="2426081" y="2057146"/>
                  </a:cubicBezTo>
                  <a:cubicBezTo>
                    <a:pt x="2415540" y="2057146"/>
                    <a:pt x="2415540" y="2057146"/>
                    <a:pt x="2415540" y="2057146"/>
                  </a:cubicBezTo>
                  <a:cubicBezTo>
                    <a:pt x="2415540" y="2067687"/>
                    <a:pt x="2415540" y="2067687"/>
                    <a:pt x="2415540" y="2067687"/>
                  </a:cubicBezTo>
                  <a:cubicBezTo>
                    <a:pt x="2415540" y="2205228"/>
                    <a:pt x="2415540" y="2332101"/>
                    <a:pt x="2415540" y="2464308"/>
                  </a:cubicBezTo>
                  <a:cubicBezTo>
                    <a:pt x="2415540" y="2474849"/>
                    <a:pt x="2415540" y="2474849"/>
                    <a:pt x="2415540" y="2474849"/>
                  </a:cubicBezTo>
                  <a:cubicBezTo>
                    <a:pt x="2426081" y="2474849"/>
                    <a:pt x="2426081" y="2474849"/>
                    <a:pt x="2426081" y="2474849"/>
                  </a:cubicBezTo>
                  <a:cubicBezTo>
                    <a:pt x="2426081" y="2464308"/>
                    <a:pt x="2426081" y="2464308"/>
                    <a:pt x="2426081" y="2464308"/>
                  </a:cubicBezTo>
                  <a:cubicBezTo>
                    <a:pt x="2436622" y="2464308"/>
                    <a:pt x="2436622" y="2464308"/>
                    <a:pt x="2436622" y="2464308"/>
                  </a:cubicBezTo>
                  <a:cubicBezTo>
                    <a:pt x="2436622" y="2332101"/>
                    <a:pt x="2436622" y="2205228"/>
                    <a:pt x="2436622" y="2067687"/>
                  </a:cubicBezTo>
                  <a:cubicBezTo>
                    <a:pt x="2426081" y="2067687"/>
                    <a:pt x="2426081" y="2067687"/>
                    <a:pt x="2426081" y="2067687"/>
                  </a:cubicBezTo>
                  <a:cubicBezTo>
                    <a:pt x="2426081" y="2078228"/>
                    <a:pt x="2426081" y="2078228"/>
                    <a:pt x="2426081" y="2078228"/>
                  </a:cubicBezTo>
                  <a:cubicBezTo>
                    <a:pt x="2441956" y="2078228"/>
                    <a:pt x="2463038" y="2078228"/>
                    <a:pt x="2478786" y="2078228"/>
                  </a:cubicBezTo>
                  <a:cubicBezTo>
                    <a:pt x="2499868" y="2078228"/>
                    <a:pt x="2515743" y="2078228"/>
                    <a:pt x="2531491" y="2078228"/>
                  </a:cubicBezTo>
                  <a:cubicBezTo>
                    <a:pt x="2531491" y="2078228"/>
                    <a:pt x="2531491" y="2083562"/>
                    <a:pt x="2536825" y="2083562"/>
                  </a:cubicBezTo>
                  <a:cubicBezTo>
                    <a:pt x="2536825" y="2083562"/>
                    <a:pt x="2542159" y="2088896"/>
                    <a:pt x="2547366" y="2088896"/>
                  </a:cubicBezTo>
                  <a:cubicBezTo>
                    <a:pt x="2573782" y="2120646"/>
                    <a:pt x="2605405" y="2147062"/>
                    <a:pt x="2631821" y="2178812"/>
                  </a:cubicBezTo>
                  <a:cubicBezTo>
                    <a:pt x="2631821" y="2178812"/>
                    <a:pt x="2637155" y="2184146"/>
                    <a:pt x="2637155" y="2189353"/>
                  </a:cubicBezTo>
                  <a:cubicBezTo>
                    <a:pt x="2637155" y="2194560"/>
                    <a:pt x="2642489" y="2199894"/>
                    <a:pt x="2642489" y="2205228"/>
                  </a:cubicBezTo>
                  <a:cubicBezTo>
                    <a:pt x="2653030" y="2199894"/>
                    <a:pt x="2653030" y="2199894"/>
                    <a:pt x="2653030" y="2199894"/>
                  </a:cubicBezTo>
                  <a:cubicBezTo>
                    <a:pt x="2642489" y="2205228"/>
                    <a:pt x="2642489" y="2205228"/>
                    <a:pt x="2642489" y="2205228"/>
                  </a:cubicBezTo>
                  <a:cubicBezTo>
                    <a:pt x="2647823" y="2205228"/>
                    <a:pt x="2647823" y="2205228"/>
                    <a:pt x="2647823" y="2205228"/>
                  </a:cubicBezTo>
                  <a:cubicBezTo>
                    <a:pt x="2642489" y="2205228"/>
                    <a:pt x="2642489" y="2205228"/>
                    <a:pt x="2642489" y="2205228"/>
                  </a:cubicBezTo>
                  <a:cubicBezTo>
                    <a:pt x="2647823" y="2205228"/>
                    <a:pt x="2647823" y="2205228"/>
                    <a:pt x="2647823" y="2205228"/>
                  </a:cubicBezTo>
                  <a:cubicBezTo>
                    <a:pt x="2642489" y="2205228"/>
                    <a:pt x="2642489" y="2205228"/>
                    <a:pt x="2642489" y="2205228"/>
                  </a:cubicBezTo>
                  <a:cubicBezTo>
                    <a:pt x="2642489" y="2205228"/>
                    <a:pt x="2642489" y="2205228"/>
                    <a:pt x="2642489" y="2210562"/>
                  </a:cubicBezTo>
                  <a:cubicBezTo>
                    <a:pt x="2653030" y="2210562"/>
                    <a:pt x="2653030" y="2210562"/>
                    <a:pt x="2653030" y="2210562"/>
                  </a:cubicBezTo>
                  <a:cubicBezTo>
                    <a:pt x="2642489" y="2210562"/>
                    <a:pt x="2642489" y="2210562"/>
                    <a:pt x="2642489" y="2210562"/>
                  </a:cubicBezTo>
                  <a:cubicBezTo>
                    <a:pt x="2642489" y="2226437"/>
                    <a:pt x="2642489" y="2242312"/>
                    <a:pt x="2642489" y="2258187"/>
                  </a:cubicBezTo>
                  <a:cubicBezTo>
                    <a:pt x="2642489" y="2284603"/>
                    <a:pt x="2642489" y="2300478"/>
                    <a:pt x="2642489" y="2316353"/>
                  </a:cubicBezTo>
                  <a:cubicBezTo>
                    <a:pt x="2637155" y="2337562"/>
                    <a:pt x="2631948" y="2353310"/>
                    <a:pt x="2616073" y="2374519"/>
                  </a:cubicBezTo>
                  <a:cubicBezTo>
                    <a:pt x="2600198" y="2390394"/>
                    <a:pt x="2573909" y="2411476"/>
                    <a:pt x="2542286" y="2448560"/>
                  </a:cubicBezTo>
                  <a:cubicBezTo>
                    <a:pt x="2536952" y="2448560"/>
                    <a:pt x="2531745" y="2453894"/>
                    <a:pt x="2526411" y="2453894"/>
                  </a:cubicBezTo>
                  <a:cubicBezTo>
                    <a:pt x="2510536" y="2453894"/>
                    <a:pt x="2494788" y="2453894"/>
                    <a:pt x="2478913" y="2453894"/>
                  </a:cubicBezTo>
                  <a:cubicBezTo>
                    <a:pt x="2463038" y="2453894"/>
                    <a:pt x="2441956" y="2453894"/>
                    <a:pt x="2426208" y="2453894"/>
                  </a:cubicBezTo>
                  <a:cubicBezTo>
                    <a:pt x="2426208" y="2464435"/>
                    <a:pt x="2426208" y="2464435"/>
                    <a:pt x="2426208" y="2464435"/>
                  </a:cubicBezTo>
                  <a:cubicBezTo>
                    <a:pt x="2436749" y="2464435"/>
                    <a:pt x="2436749" y="2464435"/>
                    <a:pt x="2436749" y="2464435"/>
                  </a:cubicBezTo>
                  <a:lnTo>
                    <a:pt x="2426208" y="2464435"/>
                  </a:lnTo>
                  <a:close/>
                  <a:moveTo>
                    <a:pt x="6223889" y="1464945"/>
                  </a:moveTo>
                  <a:cubicBezTo>
                    <a:pt x="6234430" y="1459611"/>
                    <a:pt x="6234430" y="1459611"/>
                    <a:pt x="6234430" y="1459611"/>
                  </a:cubicBezTo>
                  <a:cubicBezTo>
                    <a:pt x="6223889" y="1449070"/>
                    <a:pt x="6223889" y="1443736"/>
                    <a:pt x="6218555" y="1438402"/>
                  </a:cubicBezTo>
                  <a:cubicBezTo>
                    <a:pt x="6144768" y="1337945"/>
                    <a:pt x="6065647" y="1242695"/>
                    <a:pt x="5991733" y="1137031"/>
                  </a:cubicBezTo>
                  <a:cubicBezTo>
                    <a:pt x="5923153" y="1036574"/>
                    <a:pt x="5838825" y="957199"/>
                    <a:pt x="5722747" y="914908"/>
                  </a:cubicBezTo>
                  <a:cubicBezTo>
                    <a:pt x="5706872" y="909574"/>
                    <a:pt x="5691124" y="899033"/>
                    <a:pt x="5680583" y="893699"/>
                  </a:cubicBezTo>
                  <a:cubicBezTo>
                    <a:pt x="5643626" y="877824"/>
                    <a:pt x="5643626" y="877824"/>
                    <a:pt x="5643626" y="877824"/>
                  </a:cubicBezTo>
                  <a:cubicBezTo>
                    <a:pt x="5664708" y="909574"/>
                    <a:pt x="5664708" y="909574"/>
                    <a:pt x="5664708" y="909574"/>
                  </a:cubicBezTo>
                  <a:cubicBezTo>
                    <a:pt x="5780786" y="1084072"/>
                    <a:pt x="5896737" y="1253363"/>
                    <a:pt x="6018149" y="1417193"/>
                  </a:cubicBezTo>
                  <a:cubicBezTo>
                    <a:pt x="6023483" y="1427734"/>
                    <a:pt x="6034024" y="1438402"/>
                    <a:pt x="6049772" y="1443609"/>
                  </a:cubicBezTo>
                  <a:cubicBezTo>
                    <a:pt x="6102477" y="1454150"/>
                    <a:pt x="6160516" y="1464818"/>
                    <a:pt x="6223889" y="1475359"/>
                  </a:cubicBezTo>
                  <a:cubicBezTo>
                    <a:pt x="6244971" y="1480693"/>
                    <a:pt x="6244971" y="1480693"/>
                    <a:pt x="6244971" y="1480693"/>
                  </a:cubicBezTo>
                  <a:cubicBezTo>
                    <a:pt x="6234430" y="1459484"/>
                    <a:pt x="6234430" y="1459484"/>
                    <a:pt x="6234430" y="1459484"/>
                  </a:cubicBezTo>
                  <a:cubicBezTo>
                    <a:pt x="6223889" y="1464818"/>
                    <a:pt x="6223889" y="1464818"/>
                    <a:pt x="6223889" y="1464818"/>
                  </a:cubicBezTo>
                  <a:cubicBezTo>
                    <a:pt x="6229223" y="1454277"/>
                    <a:pt x="6229223" y="1454277"/>
                    <a:pt x="6229223" y="1454277"/>
                  </a:cubicBezTo>
                  <a:cubicBezTo>
                    <a:pt x="6165977" y="1443736"/>
                    <a:pt x="6107938" y="1433068"/>
                    <a:pt x="6055106" y="1422527"/>
                  </a:cubicBezTo>
                  <a:cubicBezTo>
                    <a:pt x="6049772" y="1422527"/>
                    <a:pt x="6039231" y="1411986"/>
                    <a:pt x="6034024" y="1406652"/>
                  </a:cubicBezTo>
                  <a:cubicBezTo>
                    <a:pt x="5917946" y="1237488"/>
                    <a:pt x="5796661" y="1068197"/>
                    <a:pt x="5680583" y="899033"/>
                  </a:cubicBezTo>
                  <a:cubicBezTo>
                    <a:pt x="5675249" y="904367"/>
                    <a:pt x="5675249" y="904367"/>
                    <a:pt x="5675249" y="904367"/>
                  </a:cubicBezTo>
                  <a:cubicBezTo>
                    <a:pt x="5669915" y="909701"/>
                    <a:pt x="5669915" y="909701"/>
                    <a:pt x="5669915" y="909701"/>
                  </a:cubicBezTo>
                  <a:cubicBezTo>
                    <a:pt x="5680456" y="920242"/>
                    <a:pt x="5696331" y="925576"/>
                    <a:pt x="5712079" y="936117"/>
                  </a:cubicBezTo>
                  <a:cubicBezTo>
                    <a:pt x="5828157" y="973074"/>
                    <a:pt x="5907278" y="1047115"/>
                    <a:pt x="5975858" y="1147699"/>
                  </a:cubicBezTo>
                  <a:cubicBezTo>
                    <a:pt x="6044438" y="1253490"/>
                    <a:pt x="6128766" y="1353947"/>
                    <a:pt x="6202680" y="1454404"/>
                  </a:cubicBezTo>
                  <a:cubicBezTo>
                    <a:pt x="6208014" y="1454404"/>
                    <a:pt x="6208014" y="1459738"/>
                    <a:pt x="6218555" y="1470279"/>
                  </a:cubicBezTo>
                  <a:cubicBezTo>
                    <a:pt x="6223889" y="1464945"/>
                    <a:pt x="6223889" y="1464945"/>
                    <a:pt x="6223889" y="1464945"/>
                  </a:cubicBezTo>
                  <a:cubicBezTo>
                    <a:pt x="6229223" y="1454404"/>
                    <a:pt x="6229223" y="1454404"/>
                    <a:pt x="6229223" y="1454404"/>
                  </a:cubicBezTo>
                  <a:lnTo>
                    <a:pt x="6223889" y="1464945"/>
                  </a:lnTo>
                  <a:close/>
                  <a:moveTo>
                    <a:pt x="2426208" y="1851025"/>
                  </a:moveTo>
                  <a:cubicBezTo>
                    <a:pt x="2420874" y="1861566"/>
                    <a:pt x="2420874" y="1861566"/>
                    <a:pt x="2420874" y="1861566"/>
                  </a:cubicBezTo>
                  <a:cubicBezTo>
                    <a:pt x="2478913" y="1872107"/>
                    <a:pt x="2526411" y="1872107"/>
                    <a:pt x="2573782" y="1887982"/>
                  </a:cubicBezTo>
                  <a:cubicBezTo>
                    <a:pt x="2589657" y="1893316"/>
                    <a:pt x="2605405" y="1898523"/>
                    <a:pt x="2621280" y="1898523"/>
                  </a:cubicBezTo>
                  <a:cubicBezTo>
                    <a:pt x="2647696" y="1898523"/>
                    <a:pt x="2668778" y="1887982"/>
                    <a:pt x="2695067" y="1872107"/>
                  </a:cubicBezTo>
                  <a:cubicBezTo>
                    <a:pt x="2705608" y="1861566"/>
                    <a:pt x="2721483" y="1856232"/>
                    <a:pt x="2737231" y="1845691"/>
                  </a:cubicBezTo>
                  <a:cubicBezTo>
                    <a:pt x="2768854" y="1829816"/>
                    <a:pt x="2800477" y="1808734"/>
                    <a:pt x="2842768" y="1787525"/>
                  </a:cubicBezTo>
                  <a:cubicBezTo>
                    <a:pt x="2858643" y="1776984"/>
                    <a:pt x="2858643" y="1776984"/>
                    <a:pt x="2858643" y="1776984"/>
                  </a:cubicBezTo>
                  <a:cubicBezTo>
                    <a:pt x="2842768" y="1766443"/>
                    <a:pt x="2842768" y="1766443"/>
                    <a:pt x="2842768" y="1766443"/>
                  </a:cubicBezTo>
                  <a:cubicBezTo>
                    <a:pt x="2700401" y="1697736"/>
                    <a:pt x="2568448" y="1628902"/>
                    <a:pt x="2431288" y="1565529"/>
                  </a:cubicBezTo>
                  <a:cubicBezTo>
                    <a:pt x="2415413" y="1554988"/>
                    <a:pt x="2415413" y="1554988"/>
                    <a:pt x="2415413" y="1554988"/>
                  </a:cubicBezTo>
                  <a:cubicBezTo>
                    <a:pt x="2415413" y="1570863"/>
                    <a:pt x="2415413" y="1570863"/>
                    <a:pt x="2415413" y="1570863"/>
                  </a:cubicBezTo>
                  <a:cubicBezTo>
                    <a:pt x="2415413" y="1671320"/>
                    <a:pt x="2415413" y="1761236"/>
                    <a:pt x="2415413" y="1851152"/>
                  </a:cubicBezTo>
                  <a:cubicBezTo>
                    <a:pt x="2415413" y="1861693"/>
                    <a:pt x="2415413" y="1861693"/>
                    <a:pt x="2415413" y="1861693"/>
                  </a:cubicBezTo>
                  <a:cubicBezTo>
                    <a:pt x="2420747" y="1861693"/>
                    <a:pt x="2420747" y="1861693"/>
                    <a:pt x="2420747" y="1861693"/>
                  </a:cubicBezTo>
                  <a:cubicBezTo>
                    <a:pt x="2426081" y="1851152"/>
                    <a:pt x="2426081" y="1851152"/>
                    <a:pt x="2426081" y="1851152"/>
                  </a:cubicBezTo>
                  <a:cubicBezTo>
                    <a:pt x="2436622" y="1851152"/>
                    <a:pt x="2436622" y="1851152"/>
                    <a:pt x="2436622" y="1851152"/>
                  </a:cubicBezTo>
                  <a:cubicBezTo>
                    <a:pt x="2436622" y="1761236"/>
                    <a:pt x="2436622" y="1671320"/>
                    <a:pt x="2436622" y="1570863"/>
                  </a:cubicBezTo>
                  <a:cubicBezTo>
                    <a:pt x="2426081" y="1570863"/>
                    <a:pt x="2426081" y="1570863"/>
                    <a:pt x="2426081" y="1570863"/>
                  </a:cubicBezTo>
                  <a:cubicBezTo>
                    <a:pt x="2420747" y="1581404"/>
                    <a:pt x="2420747" y="1581404"/>
                    <a:pt x="2420747" y="1581404"/>
                  </a:cubicBezTo>
                  <a:cubicBezTo>
                    <a:pt x="2557907" y="1650111"/>
                    <a:pt x="2689733" y="1718945"/>
                    <a:pt x="2832227" y="1787652"/>
                  </a:cubicBezTo>
                  <a:cubicBezTo>
                    <a:pt x="2837561" y="1777111"/>
                    <a:pt x="2837561" y="1777111"/>
                    <a:pt x="2837561" y="1777111"/>
                  </a:cubicBezTo>
                  <a:cubicBezTo>
                    <a:pt x="2832227" y="1766570"/>
                    <a:pt x="2832227" y="1766570"/>
                    <a:pt x="2832227" y="1766570"/>
                  </a:cubicBezTo>
                  <a:cubicBezTo>
                    <a:pt x="2790063" y="1787779"/>
                    <a:pt x="2758440" y="1808861"/>
                    <a:pt x="2726690" y="1830070"/>
                  </a:cubicBezTo>
                  <a:cubicBezTo>
                    <a:pt x="2710815" y="1835404"/>
                    <a:pt x="2695067" y="1845945"/>
                    <a:pt x="2679192" y="1856486"/>
                  </a:cubicBezTo>
                  <a:cubicBezTo>
                    <a:pt x="2658110" y="1872361"/>
                    <a:pt x="2642235" y="1877695"/>
                    <a:pt x="2621153" y="1877695"/>
                  </a:cubicBezTo>
                  <a:cubicBezTo>
                    <a:pt x="2610612" y="1877695"/>
                    <a:pt x="2594737" y="1872361"/>
                    <a:pt x="2578989" y="1867154"/>
                  </a:cubicBezTo>
                  <a:cubicBezTo>
                    <a:pt x="2531491" y="1851279"/>
                    <a:pt x="2478786" y="1851279"/>
                    <a:pt x="2426081" y="1840738"/>
                  </a:cubicBezTo>
                  <a:cubicBezTo>
                    <a:pt x="2426081" y="1851279"/>
                    <a:pt x="2426081" y="1851279"/>
                    <a:pt x="2426081" y="1851279"/>
                  </a:cubicBezTo>
                  <a:cubicBezTo>
                    <a:pt x="2436622" y="1851279"/>
                    <a:pt x="2436622" y="1851279"/>
                    <a:pt x="2436622" y="1851279"/>
                  </a:cubicBezTo>
                  <a:lnTo>
                    <a:pt x="2426081" y="1851279"/>
                  </a:lnTo>
                  <a:close/>
                  <a:moveTo>
                    <a:pt x="4873752" y="407162"/>
                  </a:moveTo>
                  <a:cubicBezTo>
                    <a:pt x="4868418" y="412496"/>
                    <a:pt x="4868418" y="412496"/>
                    <a:pt x="4868418" y="412496"/>
                  </a:cubicBezTo>
                  <a:cubicBezTo>
                    <a:pt x="4878959" y="438912"/>
                    <a:pt x="4894834" y="465328"/>
                    <a:pt x="4910582" y="486537"/>
                  </a:cubicBezTo>
                  <a:cubicBezTo>
                    <a:pt x="4926457" y="512953"/>
                    <a:pt x="4947539" y="528828"/>
                    <a:pt x="4973828" y="544703"/>
                  </a:cubicBezTo>
                  <a:cubicBezTo>
                    <a:pt x="5253355" y="682244"/>
                    <a:pt x="5532882" y="819658"/>
                    <a:pt x="5807202" y="957199"/>
                  </a:cubicBezTo>
                  <a:cubicBezTo>
                    <a:pt x="5817743" y="962533"/>
                    <a:pt x="5823077" y="962533"/>
                    <a:pt x="5844159" y="973074"/>
                  </a:cubicBezTo>
                  <a:cubicBezTo>
                    <a:pt x="5875782" y="983615"/>
                    <a:pt x="5875782" y="983615"/>
                    <a:pt x="5875782" y="983615"/>
                  </a:cubicBezTo>
                  <a:cubicBezTo>
                    <a:pt x="5854700" y="957199"/>
                    <a:pt x="5854700" y="957199"/>
                    <a:pt x="5854700" y="957199"/>
                  </a:cubicBezTo>
                  <a:cubicBezTo>
                    <a:pt x="5828284" y="925449"/>
                    <a:pt x="5812536" y="893699"/>
                    <a:pt x="5791454" y="872617"/>
                  </a:cubicBezTo>
                  <a:cubicBezTo>
                    <a:pt x="5770372" y="851535"/>
                    <a:pt x="5749290" y="830326"/>
                    <a:pt x="5722874" y="814451"/>
                  </a:cubicBezTo>
                  <a:cubicBezTo>
                    <a:pt x="5464429" y="687578"/>
                    <a:pt x="5211191" y="560578"/>
                    <a:pt x="4958080" y="433705"/>
                  </a:cubicBezTo>
                  <a:cubicBezTo>
                    <a:pt x="4931664" y="423164"/>
                    <a:pt x="4910582" y="412496"/>
                    <a:pt x="4878959" y="396748"/>
                  </a:cubicBezTo>
                  <a:cubicBezTo>
                    <a:pt x="4852543" y="386207"/>
                    <a:pt x="4852543" y="386207"/>
                    <a:pt x="4852543" y="386207"/>
                  </a:cubicBezTo>
                  <a:cubicBezTo>
                    <a:pt x="4868418" y="412623"/>
                    <a:pt x="4868418" y="412623"/>
                    <a:pt x="4868418" y="412623"/>
                  </a:cubicBezTo>
                  <a:cubicBezTo>
                    <a:pt x="4873752" y="407289"/>
                    <a:pt x="4873752" y="407289"/>
                    <a:pt x="4873752" y="407289"/>
                  </a:cubicBezTo>
                  <a:cubicBezTo>
                    <a:pt x="4873752" y="417830"/>
                    <a:pt x="4873752" y="417830"/>
                    <a:pt x="4873752" y="417830"/>
                  </a:cubicBezTo>
                  <a:cubicBezTo>
                    <a:pt x="4900168" y="433705"/>
                    <a:pt x="4926457" y="444246"/>
                    <a:pt x="4947539" y="454787"/>
                  </a:cubicBezTo>
                  <a:cubicBezTo>
                    <a:pt x="5200777" y="581660"/>
                    <a:pt x="5459222" y="708660"/>
                    <a:pt x="5712333" y="835533"/>
                  </a:cubicBezTo>
                  <a:cubicBezTo>
                    <a:pt x="5733415" y="846074"/>
                    <a:pt x="5754497" y="867283"/>
                    <a:pt x="5775579" y="888365"/>
                  </a:cubicBezTo>
                  <a:cubicBezTo>
                    <a:pt x="5796661" y="909447"/>
                    <a:pt x="5812536" y="935990"/>
                    <a:pt x="5838825" y="967740"/>
                  </a:cubicBezTo>
                  <a:cubicBezTo>
                    <a:pt x="5844159" y="962406"/>
                    <a:pt x="5844159" y="962406"/>
                    <a:pt x="5844159" y="962406"/>
                  </a:cubicBezTo>
                  <a:cubicBezTo>
                    <a:pt x="5849493" y="951865"/>
                    <a:pt x="5849493" y="951865"/>
                    <a:pt x="5849493" y="951865"/>
                  </a:cubicBezTo>
                  <a:cubicBezTo>
                    <a:pt x="5833618" y="946531"/>
                    <a:pt x="5823077" y="941324"/>
                    <a:pt x="5817870" y="941324"/>
                  </a:cubicBezTo>
                  <a:cubicBezTo>
                    <a:pt x="5538343" y="798576"/>
                    <a:pt x="5264023" y="661035"/>
                    <a:pt x="4984496" y="528828"/>
                  </a:cubicBezTo>
                  <a:cubicBezTo>
                    <a:pt x="4958080" y="512953"/>
                    <a:pt x="4942332" y="497078"/>
                    <a:pt x="4926457" y="475996"/>
                  </a:cubicBezTo>
                  <a:cubicBezTo>
                    <a:pt x="4910582" y="454914"/>
                    <a:pt x="4900041" y="433705"/>
                    <a:pt x="4884293" y="401955"/>
                  </a:cubicBezTo>
                  <a:cubicBezTo>
                    <a:pt x="4873752" y="407289"/>
                    <a:pt x="4873752" y="407289"/>
                    <a:pt x="4873752" y="407289"/>
                  </a:cubicBezTo>
                  <a:cubicBezTo>
                    <a:pt x="4873752" y="417830"/>
                    <a:pt x="4873752" y="417830"/>
                    <a:pt x="4873752" y="417830"/>
                  </a:cubicBezTo>
                  <a:lnTo>
                    <a:pt x="4873752" y="407289"/>
                  </a:lnTo>
                  <a:close/>
                  <a:moveTo>
                    <a:pt x="2373503" y="814451"/>
                  </a:moveTo>
                  <a:cubicBezTo>
                    <a:pt x="2373503" y="803910"/>
                    <a:pt x="2373503" y="803910"/>
                    <a:pt x="2373503" y="803910"/>
                  </a:cubicBezTo>
                  <a:cubicBezTo>
                    <a:pt x="2331339" y="803910"/>
                    <a:pt x="2289048" y="803910"/>
                    <a:pt x="2246884" y="803910"/>
                  </a:cubicBezTo>
                  <a:cubicBezTo>
                    <a:pt x="2167763" y="803910"/>
                    <a:pt x="2083435" y="803910"/>
                    <a:pt x="2004314" y="803910"/>
                  </a:cubicBezTo>
                  <a:cubicBezTo>
                    <a:pt x="1993773" y="803910"/>
                    <a:pt x="1983232" y="809244"/>
                    <a:pt x="1977898" y="814451"/>
                  </a:cubicBezTo>
                  <a:cubicBezTo>
                    <a:pt x="1935734" y="856742"/>
                    <a:pt x="1893443" y="899033"/>
                    <a:pt x="1846072" y="946658"/>
                  </a:cubicBezTo>
                  <a:cubicBezTo>
                    <a:pt x="1824990" y="967867"/>
                    <a:pt x="1824990" y="967867"/>
                    <a:pt x="1824990" y="967867"/>
                  </a:cubicBezTo>
                  <a:cubicBezTo>
                    <a:pt x="1851406" y="967867"/>
                    <a:pt x="1851406" y="967867"/>
                    <a:pt x="1851406" y="967867"/>
                  </a:cubicBezTo>
                  <a:cubicBezTo>
                    <a:pt x="2030730" y="967867"/>
                    <a:pt x="2199513" y="967867"/>
                    <a:pt x="2373630" y="967867"/>
                  </a:cubicBezTo>
                  <a:cubicBezTo>
                    <a:pt x="2384171" y="967867"/>
                    <a:pt x="2384171" y="967867"/>
                    <a:pt x="2384171" y="967867"/>
                  </a:cubicBezTo>
                  <a:cubicBezTo>
                    <a:pt x="2384171" y="957326"/>
                    <a:pt x="2384171" y="957326"/>
                    <a:pt x="2384171" y="957326"/>
                  </a:cubicBezTo>
                  <a:cubicBezTo>
                    <a:pt x="2384171" y="909701"/>
                    <a:pt x="2384171" y="867410"/>
                    <a:pt x="2384171" y="814578"/>
                  </a:cubicBezTo>
                  <a:cubicBezTo>
                    <a:pt x="2384171" y="804037"/>
                    <a:pt x="2384171" y="804037"/>
                    <a:pt x="2384171" y="804037"/>
                  </a:cubicBezTo>
                  <a:cubicBezTo>
                    <a:pt x="2373630" y="804037"/>
                    <a:pt x="2373630" y="804037"/>
                    <a:pt x="2373630" y="804037"/>
                  </a:cubicBezTo>
                  <a:cubicBezTo>
                    <a:pt x="2373630" y="814578"/>
                    <a:pt x="2373630" y="814578"/>
                    <a:pt x="2373630" y="814578"/>
                  </a:cubicBezTo>
                  <a:cubicBezTo>
                    <a:pt x="2363089" y="814578"/>
                    <a:pt x="2363089" y="814578"/>
                    <a:pt x="2363089" y="814578"/>
                  </a:cubicBezTo>
                  <a:cubicBezTo>
                    <a:pt x="2363089" y="867410"/>
                    <a:pt x="2363089" y="909828"/>
                    <a:pt x="2363089" y="957326"/>
                  </a:cubicBezTo>
                  <a:cubicBezTo>
                    <a:pt x="2373630" y="957326"/>
                    <a:pt x="2373630" y="957326"/>
                    <a:pt x="2373630" y="957326"/>
                  </a:cubicBezTo>
                  <a:cubicBezTo>
                    <a:pt x="2373630" y="946785"/>
                    <a:pt x="2373630" y="946785"/>
                    <a:pt x="2373630" y="946785"/>
                  </a:cubicBezTo>
                  <a:cubicBezTo>
                    <a:pt x="2199513" y="946785"/>
                    <a:pt x="2030730" y="946785"/>
                    <a:pt x="1851406" y="946785"/>
                  </a:cubicBezTo>
                  <a:cubicBezTo>
                    <a:pt x="1851406" y="957326"/>
                    <a:pt x="1851406" y="957326"/>
                    <a:pt x="1851406" y="957326"/>
                  </a:cubicBezTo>
                  <a:cubicBezTo>
                    <a:pt x="1856740" y="962660"/>
                    <a:pt x="1856740" y="962660"/>
                    <a:pt x="1856740" y="962660"/>
                  </a:cubicBezTo>
                  <a:cubicBezTo>
                    <a:pt x="1904238" y="915035"/>
                    <a:pt x="1946402" y="872744"/>
                    <a:pt x="1993900" y="830453"/>
                  </a:cubicBezTo>
                  <a:cubicBezTo>
                    <a:pt x="1993900" y="830453"/>
                    <a:pt x="1999234" y="825119"/>
                    <a:pt x="2004441" y="825119"/>
                  </a:cubicBezTo>
                  <a:cubicBezTo>
                    <a:pt x="2083562" y="825119"/>
                    <a:pt x="2167890" y="825119"/>
                    <a:pt x="2247011" y="825119"/>
                  </a:cubicBezTo>
                  <a:cubicBezTo>
                    <a:pt x="2289175" y="825119"/>
                    <a:pt x="2331466" y="825119"/>
                    <a:pt x="2373630" y="825119"/>
                  </a:cubicBezTo>
                  <a:cubicBezTo>
                    <a:pt x="2373630" y="814578"/>
                    <a:pt x="2373630" y="814578"/>
                    <a:pt x="2373630" y="814578"/>
                  </a:cubicBezTo>
                  <a:cubicBezTo>
                    <a:pt x="2363089" y="814578"/>
                    <a:pt x="2363089" y="814578"/>
                    <a:pt x="2363089" y="814578"/>
                  </a:cubicBezTo>
                  <a:lnTo>
                    <a:pt x="2373630" y="814578"/>
                  </a:lnTo>
                  <a:close/>
                  <a:moveTo>
                    <a:pt x="5438140" y="782828"/>
                  </a:moveTo>
                  <a:cubicBezTo>
                    <a:pt x="5427599" y="777494"/>
                    <a:pt x="5427599" y="777494"/>
                    <a:pt x="5427599" y="777494"/>
                  </a:cubicBezTo>
                  <a:cubicBezTo>
                    <a:pt x="5427599" y="782828"/>
                    <a:pt x="5427599" y="782828"/>
                    <a:pt x="5422265" y="782828"/>
                  </a:cubicBezTo>
                  <a:cubicBezTo>
                    <a:pt x="5422265" y="793369"/>
                    <a:pt x="5422265" y="793369"/>
                    <a:pt x="5422265" y="793369"/>
                  </a:cubicBezTo>
                  <a:cubicBezTo>
                    <a:pt x="5422265" y="798703"/>
                    <a:pt x="5422265" y="798703"/>
                    <a:pt x="5422265" y="798703"/>
                  </a:cubicBezTo>
                  <a:cubicBezTo>
                    <a:pt x="5427599" y="804037"/>
                    <a:pt x="5432806" y="809244"/>
                    <a:pt x="5438140" y="814578"/>
                  </a:cubicBezTo>
                  <a:cubicBezTo>
                    <a:pt x="5585841" y="999617"/>
                    <a:pt x="5728208" y="1179449"/>
                    <a:pt x="5870702" y="1364615"/>
                  </a:cubicBezTo>
                  <a:cubicBezTo>
                    <a:pt x="5886577" y="1385824"/>
                    <a:pt x="5907659" y="1406906"/>
                    <a:pt x="5928741" y="1417447"/>
                  </a:cubicBezTo>
                  <a:cubicBezTo>
                    <a:pt x="5949823" y="1427988"/>
                    <a:pt x="5976239" y="1427988"/>
                    <a:pt x="6002528" y="1427988"/>
                  </a:cubicBezTo>
                  <a:cubicBezTo>
                    <a:pt x="6018403" y="1427988"/>
                    <a:pt x="6018403" y="1427988"/>
                    <a:pt x="6018403" y="1427988"/>
                  </a:cubicBezTo>
                  <a:cubicBezTo>
                    <a:pt x="6013069" y="1412113"/>
                    <a:pt x="6013069" y="1412113"/>
                    <a:pt x="6013069" y="1412113"/>
                  </a:cubicBezTo>
                  <a:cubicBezTo>
                    <a:pt x="6007735" y="1412113"/>
                    <a:pt x="6007735" y="1406779"/>
                    <a:pt x="6002528" y="1401572"/>
                  </a:cubicBezTo>
                  <a:cubicBezTo>
                    <a:pt x="5886450" y="1227074"/>
                    <a:pt x="5765165" y="1057783"/>
                    <a:pt x="5643880" y="883285"/>
                  </a:cubicBezTo>
                  <a:cubicBezTo>
                    <a:pt x="5638546" y="877951"/>
                    <a:pt x="5633339" y="872744"/>
                    <a:pt x="5622798" y="867410"/>
                  </a:cubicBezTo>
                  <a:cubicBezTo>
                    <a:pt x="5564759" y="835660"/>
                    <a:pt x="5501513" y="803910"/>
                    <a:pt x="5443474" y="777494"/>
                  </a:cubicBezTo>
                  <a:cubicBezTo>
                    <a:pt x="5432933" y="772160"/>
                    <a:pt x="5432933" y="772160"/>
                    <a:pt x="5432933" y="772160"/>
                  </a:cubicBezTo>
                  <a:cubicBezTo>
                    <a:pt x="5427599" y="777494"/>
                    <a:pt x="5427599" y="777494"/>
                    <a:pt x="5427599" y="777494"/>
                  </a:cubicBezTo>
                  <a:cubicBezTo>
                    <a:pt x="5438140" y="782828"/>
                    <a:pt x="5438140" y="782828"/>
                    <a:pt x="5438140" y="782828"/>
                  </a:cubicBezTo>
                  <a:cubicBezTo>
                    <a:pt x="5432806" y="793369"/>
                    <a:pt x="5432806" y="793369"/>
                    <a:pt x="5432806" y="793369"/>
                  </a:cubicBezTo>
                  <a:cubicBezTo>
                    <a:pt x="5490845" y="825119"/>
                    <a:pt x="5554091" y="851535"/>
                    <a:pt x="5612130" y="883285"/>
                  </a:cubicBezTo>
                  <a:cubicBezTo>
                    <a:pt x="5617464" y="883285"/>
                    <a:pt x="5622671" y="893826"/>
                    <a:pt x="5622671" y="899160"/>
                  </a:cubicBezTo>
                  <a:cubicBezTo>
                    <a:pt x="5743956" y="1068324"/>
                    <a:pt x="5865241" y="1242949"/>
                    <a:pt x="5986653" y="1412113"/>
                  </a:cubicBezTo>
                  <a:cubicBezTo>
                    <a:pt x="5986653" y="1417447"/>
                    <a:pt x="5991987" y="1417447"/>
                    <a:pt x="5991987" y="1422654"/>
                  </a:cubicBezTo>
                  <a:cubicBezTo>
                    <a:pt x="6002528" y="1417320"/>
                    <a:pt x="6002528" y="1417320"/>
                    <a:pt x="6002528" y="1417320"/>
                  </a:cubicBezTo>
                  <a:cubicBezTo>
                    <a:pt x="6002528" y="1406779"/>
                    <a:pt x="6002528" y="1406779"/>
                    <a:pt x="6002528" y="1406779"/>
                  </a:cubicBezTo>
                  <a:cubicBezTo>
                    <a:pt x="5976112" y="1406779"/>
                    <a:pt x="5955030" y="1406779"/>
                    <a:pt x="5939282" y="1396238"/>
                  </a:cubicBezTo>
                  <a:cubicBezTo>
                    <a:pt x="5918200" y="1385697"/>
                    <a:pt x="5902325" y="1375029"/>
                    <a:pt x="5886577" y="1353947"/>
                  </a:cubicBezTo>
                  <a:cubicBezTo>
                    <a:pt x="5744210" y="1168908"/>
                    <a:pt x="5601716" y="983742"/>
                    <a:pt x="5454015" y="803910"/>
                  </a:cubicBezTo>
                  <a:cubicBezTo>
                    <a:pt x="5448681" y="798576"/>
                    <a:pt x="5448681" y="788035"/>
                    <a:pt x="5443474" y="782701"/>
                  </a:cubicBezTo>
                  <a:cubicBezTo>
                    <a:pt x="5432933" y="788035"/>
                    <a:pt x="5432933" y="788035"/>
                    <a:pt x="5432933" y="788035"/>
                  </a:cubicBezTo>
                  <a:cubicBezTo>
                    <a:pt x="5443474" y="798576"/>
                    <a:pt x="5443474" y="798576"/>
                    <a:pt x="5443474" y="798576"/>
                  </a:cubicBezTo>
                  <a:cubicBezTo>
                    <a:pt x="5443474" y="793242"/>
                    <a:pt x="5443474" y="793242"/>
                    <a:pt x="5443474" y="788035"/>
                  </a:cubicBezTo>
                  <a:cubicBezTo>
                    <a:pt x="5438140" y="782701"/>
                    <a:pt x="5438140" y="782701"/>
                    <a:pt x="5438140" y="782701"/>
                  </a:cubicBezTo>
                  <a:cubicBezTo>
                    <a:pt x="5432806" y="793242"/>
                    <a:pt x="5432806" y="793242"/>
                    <a:pt x="5432806" y="793242"/>
                  </a:cubicBezTo>
                  <a:lnTo>
                    <a:pt x="5438140" y="782701"/>
                  </a:lnTo>
                  <a:close/>
                  <a:moveTo>
                    <a:pt x="2004441" y="2041271"/>
                  </a:moveTo>
                  <a:cubicBezTo>
                    <a:pt x="1999107" y="2035937"/>
                    <a:pt x="1999107" y="2035937"/>
                    <a:pt x="1999107" y="2035937"/>
                  </a:cubicBezTo>
                  <a:cubicBezTo>
                    <a:pt x="1993773" y="2035937"/>
                    <a:pt x="1993773" y="2035937"/>
                    <a:pt x="1988566" y="2041271"/>
                  </a:cubicBezTo>
                  <a:cubicBezTo>
                    <a:pt x="1983359" y="2046605"/>
                    <a:pt x="1983232" y="2046605"/>
                    <a:pt x="1983232" y="2046605"/>
                  </a:cubicBezTo>
                  <a:cubicBezTo>
                    <a:pt x="1983232" y="2051939"/>
                    <a:pt x="1983232" y="2051939"/>
                    <a:pt x="1983232" y="2051939"/>
                  </a:cubicBezTo>
                  <a:cubicBezTo>
                    <a:pt x="2004314" y="2258187"/>
                    <a:pt x="2025396" y="2469769"/>
                    <a:pt x="2046478" y="2676017"/>
                  </a:cubicBezTo>
                  <a:cubicBezTo>
                    <a:pt x="2046478" y="2686558"/>
                    <a:pt x="2046478" y="2686558"/>
                    <a:pt x="2046478" y="2686558"/>
                  </a:cubicBezTo>
                  <a:cubicBezTo>
                    <a:pt x="2057019" y="2686558"/>
                    <a:pt x="2057019" y="2686558"/>
                    <a:pt x="2057019" y="2686558"/>
                  </a:cubicBezTo>
                  <a:cubicBezTo>
                    <a:pt x="2162556" y="2686558"/>
                    <a:pt x="2267966" y="2686558"/>
                    <a:pt x="2373503" y="2686558"/>
                  </a:cubicBezTo>
                  <a:cubicBezTo>
                    <a:pt x="2389378" y="2686558"/>
                    <a:pt x="2389378" y="2686558"/>
                    <a:pt x="2389378" y="2686558"/>
                  </a:cubicBezTo>
                  <a:cubicBezTo>
                    <a:pt x="2384044" y="2670683"/>
                    <a:pt x="2384044" y="2670683"/>
                    <a:pt x="2384044" y="2670683"/>
                  </a:cubicBezTo>
                  <a:cubicBezTo>
                    <a:pt x="2378710" y="2665349"/>
                    <a:pt x="2373503" y="2660142"/>
                    <a:pt x="2373503" y="2660142"/>
                  </a:cubicBezTo>
                  <a:cubicBezTo>
                    <a:pt x="2368169" y="2654808"/>
                    <a:pt x="2362962" y="2654808"/>
                    <a:pt x="2357628" y="2654808"/>
                  </a:cubicBezTo>
                  <a:cubicBezTo>
                    <a:pt x="2172970" y="2596642"/>
                    <a:pt x="2062226" y="2448560"/>
                    <a:pt x="2062226" y="2268728"/>
                  </a:cubicBezTo>
                  <a:cubicBezTo>
                    <a:pt x="2062226" y="2226437"/>
                    <a:pt x="2067560" y="2189353"/>
                    <a:pt x="2078101" y="2141855"/>
                  </a:cubicBezTo>
                  <a:cubicBezTo>
                    <a:pt x="2078101" y="2141855"/>
                    <a:pt x="2078101" y="2136521"/>
                    <a:pt x="2078101" y="2131314"/>
                  </a:cubicBezTo>
                  <a:cubicBezTo>
                    <a:pt x="2078101" y="2120773"/>
                    <a:pt x="2078101" y="2110105"/>
                    <a:pt x="2072767" y="2104898"/>
                  </a:cubicBezTo>
                  <a:cubicBezTo>
                    <a:pt x="2051685" y="2078482"/>
                    <a:pt x="2030603" y="2057273"/>
                    <a:pt x="2014728" y="2036191"/>
                  </a:cubicBezTo>
                  <a:cubicBezTo>
                    <a:pt x="2004187" y="2030857"/>
                    <a:pt x="2004187" y="2030857"/>
                    <a:pt x="2004187" y="2030857"/>
                  </a:cubicBezTo>
                  <a:cubicBezTo>
                    <a:pt x="1998853" y="2036191"/>
                    <a:pt x="1998853" y="2036191"/>
                    <a:pt x="1998853" y="2036191"/>
                  </a:cubicBezTo>
                  <a:cubicBezTo>
                    <a:pt x="2004187" y="2041525"/>
                    <a:pt x="2004187" y="2041525"/>
                    <a:pt x="2004187" y="2041525"/>
                  </a:cubicBezTo>
                  <a:cubicBezTo>
                    <a:pt x="1998853" y="2052066"/>
                    <a:pt x="1998853" y="2052066"/>
                    <a:pt x="1998853" y="2052066"/>
                  </a:cubicBezTo>
                  <a:cubicBezTo>
                    <a:pt x="2019935" y="2073275"/>
                    <a:pt x="2041017" y="2094357"/>
                    <a:pt x="2056892" y="2115566"/>
                  </a:cubicBezTo>
                  <a:cubicBezTo>
                    <a:pt x="2056892" y="2120900"/>
                    <a:pt x="2056892" y="2126107"/>
                    <a:pt x="2056892" y="2131441"/>
                  </a:cubicBezTo>
                  <a:cubicBezTo>
                    <a:pt x="2056892" y="2131441"/>
                    <a:pt x="2056892" y="2136775"/>
                    <a:pt x="2056892" y="2136775"/>
                  </a:cubicBezTo>
                  <a:cubicBezTo>
                    <a:pt x="2046351" y="2184400"/>
                    <a:pt x="2041017" y="2226691"/>
                    <a:pt x="2041017" y="2268982"/>
                  </a:cubicBezTo>
                  <a:cubicBezTo>
                    <a:pt x="2041017" y="2459355"/>
                    <a:pt x="2157095" y="2617978"/>
                    <a:pt x="2352167" y="2670937"/>
                  </a:cubicBezTo>
                  <a:cubicBezTo>
                    <a:pt x="2357501" y="2676271"/>
                    <a:pt x="2357501" y="2676271"/>
                    <a:pt x="2357501" y="2676271"/>
                  </a:cubicBezTo>
                  <a:cubicBezTo>
                    <a:pt x="2362835" y="2676271"/>
                    <a:pt x="2362835" y="2676271"/>
                    <a:pt x="2362835" y="2681605"/>
                  </a:cubicBezTo>
                  <a:cubicBezTo>
                    <a:pt x="2373376" y="2676271"/>
                    <a:pt x="2373376" y="2676271"/>
                    <a:pt x="2373376" y="2676271"/>
                  </a:cubicBezTo>
                  <a:cubicBezTo>
                    <a:pt x="2373376" y="2665730"/>
                    <a:pt x="2373376" y="2665730"/>
                    <a:pt x="2373376" y="2665730"/>
                  </a:cubicBezTo>
                  <a:cubicBezTo>
                    <a:pt x="2267839" y="2665730"/>
                    <a:pt x="2162429" y="2665730"/>
                    <a:pt x="2056892" y="2665730"/>
                  </a:cubicBezTo>
                  <a:cubicBezTo>
                    <a:pt x="2056892" y="2676271"/>
                    <a:pt x="2056892" y="2676271"/>
                    <a:pt x="2056892" y="2676271"/>
                  </a:cubicBezTo>
                  <a:cubicBezTo>
                    <a:pt x="2067433" y="2676271"/>
                    <a:pt x="2067433" y="2676271"/>
                    <a:pt x="2067433" y="2676271"/>
                  </a:cubicBezTo>
                  <a:cubicBezTo>
                    <a:pt x="2046351" y="2464689"/>
                    <a:pt x="2025269" y="2258441"/>
                    <a:pt x="2004187" y="2046986"/>
                  </a:cubicBezTo>
                  <a:cubicBezTo>
                    <a:pt x="1993646" y="2052320"/>
                    <a:pt x="1993646" y="2052320"/>
                    <a:pt x="1993646" y="2052320"/>
                  </a:cubicBezTo>
                  <a:cubicBezTo>
                    <a:pt x="1998980" y="2057654"/>
                    <a:pt x="1998980" y="2057654"/>
                    <a:pt x="1998980" y="2057654"/>
                  </a:cubicBezTo>
                  <a:cubicBezTo>
                    <a:pt x="2004314" y="2057654"/>
                    <a:pt x="2004314" y="2052320"/>
                    <a:pt x="2009521" y="2052320"/>
                  </a:cubicBezTo>
                  <a:cubicBezTo>
                    <a:pt x="2004187" y="2041779"/>
                    <a:pt x="2004187" y="2041779"/>
                    <a:pt x="2004187" y="2041779"/>
                  </a:cubicBezTo>
                  <a:cubicBezTo>
                    <a:pt x="1998853" y="2052320"/>
                    <a:pt x="1998853" y="2052320"/>
                    <a:pt x="1998853" y="2052320"/>
                  </a:cubicBezTo>
                  <a:lnTo>
                    <a:pt x="2004187" y="2041779"/>
                  </a:lnTo>
                  <a:close/>
                  <a:moveTo>
                    <a:pt x="3386328" y="507619"/>
                  </a:moveTo>
                  <a:cubicBezTo>
                    <a:pt x="3375787" y="507619"/>
                    <a:pt x="3375787" y="507619"/>
                    <a:pt x="3375787" y="507619"/>
                  </a:cubicBezTo>
                  <a:cubicBezTo>
                    <a:pt x="3381121" y="534035"/>
                    <a:pt x="3381121" y="555244"/>
                    <a:pt x="3386328" y="576326"/>
                  </a:cubicBezTo>
                  <a:cubicBezTo>
                    <a:pt x="3391662" y="592201"/>
                    <a:pt x="3402203" y="608076"/>
                    <a:pt x="3417951" y="618617"/>
                  </a:cubicBezTo>
                  <a:cubicBezTo>
                    <a:pt x="3618357" y="756158"/>
                    <a:pt x="3818763" y="893572"/>
                    <a:pt x="4024503" y="1031113"/>
                  </a:cubicBezTo>
                  <a:cubicBezTo>
                    <a:pt x="4029837" y="1036447"/>
                    <a:pt x="4035044" y="1036447"/>
                    <a:pt x="4040378" y="1041654"/>
                  </a:cubicBezTo>
                  <a:cubicBezTo>
                    <a:pt x="4061460" y="1046988"/>
                    <a:pt x="4061460" y="1046988"/>
                    <a:pt x="4061460" y="1046988"/>
                  </a:cubicBezTo>
                  <a:cubicBezTo>
                    <a:pt x="4056126" y="1031113"/>
                    <a:pt x="4056126" y="1031113"/>
                    <a:pt x="4056126" y="1031113"/>
                  </a:cubicBezTo>
                  <a:cubicBezTo>
                    <a:pt x="4056126" y="994156"/>
                    <a:pt x="4045585" y="967613"/>
                    <a:pt x="4024503" y="941197"/>
                  </a:cubicBezTo>
                  <a:cubicBezTo>
                    <a:pt x="4008628" y="914781"/>
                    <a:pt x="3987546" y="893572"/>
                    <a:pt x="3955923" y="877697"/>
                  </a:cubicBezTo>
                  <a:cubicBezTo>
                    <a:pt x="3797681" y="771906"/>
                    <a:pt x="3644773" y="666115"/>
                    <a:pt x="3486531" y="560451"/>
                  </a:cubicBezTo>
                  <a:cubicBezTo>
                    <a:pt x="3454908" y="539242"/>
                    <a:pt x="3428492" y="518160"/>
                    <a:pt x="3391535" y="496951"/>
                  </a:cubicBezTo>
                  <a:cubicBezTo>
                    <a:pt x="3370453" y="481076"/>
                    <a:pt x="3370453" y="481076"/>
                    <a:pt x="3370453" y="481076"/>
                  </a:cubicBezTo>
                  <a:cubicBezTo>
                    <a:pt x="3375787" y="507492"/>
                    <a:pt x="3375787" y="507492"/>
                    <a:pt x="3375787" y="507492"/>
                  </a:cubicBezTo>
                  <a:cubicBezTo>
                    <a:pt x="3386328" y="507492"/>
                    <a:pt x="3386328" y="507492"/>
                    <a:pt x="3386328" y="507492"/>
                  </a:cubicBezTo>
                  <a:cubicBezTo>
                    <a:pt x="3380994" y="512826"/>
                    <a:pt x="3380994" y="512826"/>
                    <a:pt x="3380994" y="512826"/>
                  </a:cubicBezTo>
                  <a:cubicBezTo>
                    <a:pt x="3417951" y="539242"/>
                    <a:pt x="3444240" y="555117"/>
                    <a:pt x="3470656" y="576326"/>
                  </a:cubicBezTo>
                  <a:cubicBezTo>
                    <a:pt x="3628898" y="682117"/>
                    <a:pt x="3787140" y="793115"/>
                    <a:pt x="3945382" y="893572"/>
                  </a:cubicBezTo>
                  <a:cubicBezTo>
                    <a:pt x="3971798" y="909447"/>
                    <a:pt x="3992880" y="930529"/>
                    <a:pt x="4008628" y="951738"/>
                  </a:cubicBezTo>
                  <a:cubicBezTo>
                    <a:pt x="4024376" y="972947"/>
                    <a:pt x="4035044" y="999363"/>
                    <a:pt x="4035044" y="1031113"/>
                  </a:cubicBezTo>
                  <a:cubicBezTo>
                    <a:pt x="4045585" y="1031113"/>
                    <a:pt x="4045585" y="1031113"/>
                    <a:pt x="4045585" y="1031113"/>
                  </a:cubicBezTo>
                  <a:cubicBezTo>
                    <a:pt x="4050919" y="1020572"/>
                    <a:pt x="4050919" y="1020572"/>
                    <a:pt x="4050919" y="1020572"/>
                  </a:cubicBezTo>
                  <a:cubicBezTo>
                    <a:pt x="4045585" y="1020572"/>
                    <a:pt x="4040378" y="1015238"/>
                    <a:pt x="4035044" y="1015238"/>
                  </a:cubicBezTo>
                  <a:cubicBezTo>
                    <a:pt x="3829304" y="877697"/>
                    <a:pt x="3628898" y="740283"/>
                    <a:pt x="3428492" y="597408"/>
                  </a:cubicBezTo>
                  <a:cubicBezTo>
                    <a:pt x="3417951" y="592074"/>
                    <a:pt x="3412617" y="581533"/>
                    <a:pt x="3407410" y="565658"/>
                  </a:cubicBezTo>
                  <a:cubicBezTo>
                    <a:pt x="3402203" y="549783"/>
                    <a:pt x="3402076" y="533908"/>
                    <a:pt x="3396869" y="502158"/>
                  </a:cubicBezTo>
                  <a:cubicBezTo>
                    <a:pt x="3386328" y="507492"/>
                    <a:pt x="3386328" y="507492"/>
                    <a:pt x="3386328" y="507492"/>
                  </a:cubicBezTo>
                  <a:cubicBezTo>
                    <a:pt x="3380994" y="512826"/>
                    <a:pt x="3380994" y="512826"/>
                    <a:pt x="3380994" y="512826"/>
                  </a:cubicBezTo>
                  <a:lnTo>
                    <a:pt x="3386328" y="507492"/>
                  </a:lnTo>
                  <a:close/>
                  <a:moveTo>
                    <a:pt x="2368296" y="2459101"/>
                  </a:moveTo>
                  <a:cubicBezTo>
                    <a:pt x="2373630" y="2469642"/>
                    <a:pt x="2373630" y="2469642"/>
                    <a:pt x="2373630" y="2469642"/>
                  </a:cubicBezTo>
                  <a:cubicBezTo>
                    <a:pt x="2373630" y="2464308"/>
                    <a:pt x="2378964" y="2464308"/>
                    <a:pt x="2378964" y="2459101"/>
                  </a:cubicBezTo>
                  <a:cubicBezTo>
                    <a:pt x="2384298" y="2459101"/>
                    <a:pt x="2384298" y="2459101"/>
                    <a:pt x="2384298" y="2459101"/>
                  </a:cubicBezTo>
                  <a:cubicBezTo>
                    <a:pt x="2384298" y="2453767"/>
                    <a:pt x="2384298" y="2453767"/>
                    <a:pt x="2384298" y="2453767"/>
                  </a:cubicBezTo>
                  <a:cubicBezTo>
                    <a:pt x="2384298" y="2326894"/>
                    <a:pt x="2384298" y="2199894"/>
                    <a:pt x="2384298" y="2078355"/>
                  </a:cubicBezTo>
                  <a:cubicBezTo>
                    <a:pt x="2384298" y="2073021"/>
                    <a:pt x="2384298" y="2073021"/>
                    <a:pt x="2384298" y="2073021"/>
                  </a:cubicBezTo>
                  <a:cubicBezTo>
                    <a:pt x="2378964" y="2067687"/>
                    <a:pt x="2378964" y="2067687"/>
                    <a:pt x="2378964" y="2067687"/>
                  </a:cubicBezTo>
                  <a:cubicBezTo>
                    <a:pt x="2378964" y="2067687"/>
                    <a:pt x="2373630" y="2062353"/>
                    <a:pt x="2373630" y="2062353"/>
                  </a:cubicBezTo>
                  <a:cubicBezTo>
                    <a:pt x="2363089" y="2057019"/>
                    <a:pt x="2363089" y="2057019"/>
                    <a:pt x="2363089" y="2057019"/>
                  </a:cubicBezTo>
                  <a:cubicBezTo>
                    <a:pt x="2357755" y="2062353"/>
                    <a:pt x="2357755" y="2062353"/>
                    <a:pt x="2357755" y="2062353"/>
                  </a:cubicBezTo>
                  <a:cubicBezTo>
                    <a:pt x="2326132" y="2099310"/>
                    <a:pt x="2294509" y="2131060"/>
                    <a:pt x="2257552" y="2168144"/>
                  </a:cubicBezTo>
                  <a:cubicBezTo>
                    <a:pt x="2252218" y="2178685"/>
                    <a:pt x="2252218" y="2189353"/>
                    <a:pt x="2247011" y="2194560"/>
                  </a:cubicBezTo>
                  <a:cubicBezTo>
                    <a:pt x="2247011" y="2220976"/>
                    <a:pt x="2247011" y="2242185"/>
                    <a:pt x="2247011" y="2263267"/>
                  </a:cubicBezTo>
                  <a:cubicBezTo>
                    <a:pt x="2247011" y="2284349"/>
                    <a:pt x="2247011" y="2310892"/>
                    <a:pt x="2247011" y="2331974"/>
                  </a:cubicBezTo>
                  <a:cubicBezTo>
                    <a:pt x="2247011" y="2337308"/>
                    <a:pt x="2252345" y="2342515"/>
                    <a:pt x="2252345" y="2347849"/>
                  </a:cubicBezTo>
                  <a:cubicBezTo>
                    <a:pt x="2252345" y="2353183"/>
                    <a:pt x="2257679" y="2358390"/>
                    <a:pt x="2257679" y="2363724"/>
                  </a:cubicBezTo>
                  <a:cubicBezTo>
                    <a:pt x="2289302" y="2395474"/>
                    <a:pt x="2326259" y="2432431"/>
                    <a:pt x="2357882" y="2464181"/>
                  </a:cubicBezTo>
                  <a:cubicBezTo>
                    <a:pt x="2363216" y="2474722"/>
                    <a:pt x="2363216" y="2474722"/>
                    <a:pt x="2363216" y="2474722"/>
                  </a:cubicBezTo>
                  <a:cubicBezTo>
                    <a:pt x="2373757" y="2469388"/>
                    <a:pt x="2373757" y="2469388"/>
                    <a:pt x="2373757" y="2469388"/>
                  </a:cubicBezTo>
                  <a:cubicBezTo>
                    <a:pt x="2368423" y="2458847"/>
                    <a:pt x="2368423" y="2458847"/>
                    <a:pt x="2368423" y="2458847"/>
                  </a:cubicBezTo>
                  <a:cubicBezTo>
                    <a:pt x="2373757" y="2453513"/>
                    <a:pt x="2373757" y="2453513"/>
                    <a:pt x="2373757" y="2453513"/>
                  </a:cubicBezTo>
                  <a:cubicBezTo>
                    <a:pt x="2342134" y="2416556"/>
                    <a:pt x="2305177" y="2384806"/>
                    <a:pt x="2273554" y="2347722"/>
                  </a:cubicBezTo>
                  <a:cubicBezTo>
                    <a:pt x="2273554" y="2347722"/>
                    <a:pt x="2273554" y="2342388"/>
                    <a:pt x="2273554" y="2342388"/>
                  </a:cubicBezTo>
                  <a:cubicBezTo>
                    <a:pt x="2273554" y="2337054"/>
                    <a:pt x="2268220" y="2337054"/>
                    <a:pt x="2268220" y="2331847"/>
                  </a:cubicBezTo>
                  <a:cubicBezTo>
                    <a:pt x="2268220" y="2310638"/>
                    <a:pt x="2268220" y="2284222"/>
                    <a:pt x="2268220" y="2263140"/>
                  </a:cubicBezTo>
                  <a:cubicBezTo>
                    <a:pt x="2268220" y="2242058"/>
                    <a:pt x="2268220" y="2220849"/>
                    <a:pt x="2268220" y="2199640"/>
                  </a:cubicBezTo>
                  <a:cubicBezTo>
                    <a:pt x="2268220" y="2194306"/>
                    <a:pt x="2273554" y="2183765"/>
                    <a:pt x="2273554" y="2183765"/>
                  </a:cubicBezTo>
                  <a:cubicBezTo>
                    <a:pt x="2305177" y="2146808"/>
                    <a:pt x="2342134" y="2115058"/>
                    <a:pt x="2373757" y="2077974"/>
                  </a:cubicBezTo>
                  <a:cubicBezTo>
                    <a:pt x="2368423" y="2072640"/>
                    <a:pt x="2368423" y="2072640"/>
                    <a:pt x="2368423" y="2072640"/>
                  </a:cubicBezTo>
                  <a:cubicBezTo>
                    <a:pt x="2357882" y="2077974"/>
                    <a:pt x="2357882" y="2077974"/>
                    <a:pt x="2357882" y="2077974"/>
                  </a:cubicBezTo>
                  <a:cubicBezTo>
                    <a:pt x="2363216" y="2083308"/>
                    <a:pt x="2363216" y="2083308"/>
                    <a:pt x="2368423" y="2083308"/>
                  </a:cubicBezTo>
                  <a:cubicBezTo>
                    <a:pt x="2373757" y="2077974"/>
                    <a:pt x="2373757" y="2077974"/>
                    <a:pt x="2373757" y="2077974"/>
                  </a:cubicBezTo>
                  <a:cubicBezTo>
                    <a:pt x="2363216" y="2077974"/>
                    <a:pt x="2363216" y="2077974"/>
                    <a:pt x="2363216" y="2077974"/>
                  </a:cubicBezTo>
                  <a:cubicBezTo>
                    <a:pt x="2363216" y="2199640"/>
                    <a:pt x="2363216" y="2326513"/>
                    <a:pt x="2363216" y="2453386"/>
                  </a:cubicBezTo>
                  <a:cubicBezTo>
                    <a:pt x="2373757" y="2453386"/>
                    <a:pt x="2373757" y="2453386"/>
                    <a:pt x="2373757" y="2453386"/>
                  </a:cubicBezTo>
                  <a:cubicBezTo>
                    <a:pt x="2368423" y="2442845"/>
                    <a:pt x="2368423" y="2442845"/>
                    <a:pt x="2368423" y="2442845"/>
                  </a:cubicBezTo>
                  <a:cubicBezTo>
                    <a:pt x="2363089" y="2448179"/>
                    <a:pt x="2363089" y="2448179"/>
                    <a:pt x="2357882" y="2448179"/>
                  </a:cubicBezTo>
                  <a:cubicBezTo>
                    <a:pt x="2368423" y="2458720"/>
                    <a:pt x="2368423" y="2458720"/>
                    <a:pt x="2368423" y="2458720"/>
                  </a:cubicBezTo>
                  <a:cubicBezTo>
                    <a:pt x="2373757" y="2453386"/>
                    <a:pt x="2373757" y="2453386"/>
                    <a:pt x="2373757" y="2453386"/>
                  </a:cubicBezTo>
                  <a:lnTo>
                    <a:pt x="2368423" y="2458720"/>
                  </a:lnTo>
                  <a:close/>
                  <a:moveTo>
                    <a:pt x="5047742" y="983615"/>
                  </a:moveTo>
                  <a:cubicBezTo>
                    <a:pt x="5042408" y="973074"/>
                    <a:pt x="5042408" y="973074"/>
                    <a:pt x="5042408" y="973074"/>
                  </a:cubicBezTo>
                  <a:cubicBezTo>
                    <a:pt x="5042408" y="978408"/>
                    <a:pt x="5042408" y="978408"/>
                    <a:pt x="5037074" y="978408"/>
                  </a:cubicBezTo>
                  <a:cubicBezTo>
                    <a:pt x="5031740" y="978408"/>
                    <a:pt x="5031740" y="978408"/>
                    <a:pt x="5031740" y="978408"/>
                  </a:cubicBezTo>
                  <a:cubicBezTo>
                    <a:pt x="4926203" y="1078865"/>
                    <a:pt x="4820793" y="1174115"/>
                    <a:pt x="4720590" y="1269238"/>
                  </a:cubicBezTo>
                  <a:cubicBezTo>
                    <a:pt x="4715256" y="1274572"/>
                    <a:pt x="4715256" y="1274572"/>
                    <a:pt x="4710049" y="1279779"/>
                  </a:cubicBezTo>
                  <a:cubicBezTo>
                    <a:pt x="4710049" y="1285113"/>
                    <a:pt x="4710049" y="1290320"/>
                    <a:pt x="4710049" y="1295654"/>
                  </a:cubicBezTo>
                  <a:cubicBezTo>
                    <a:pt x="4710049" y="1295654"/>
                    <a:pt x="4710049" y="1300988"/>
                    <a:pt x="4710049" y="1300988"/>
                  </a:cubicBezTo>
                  <a:cubicBezTo>
                    <a:pt x="4725924" y="1343279"/>
                    <a:pt x="4741672" y="1380363"/>
                    <a:pt x="4762754" y="1422654"/>
                  </a:cubicBezTo>
                  <a:cubicBezTo>
                    <a:pt x="4768088" y="1443863"/>
                    <a:pt x="4768088" y="1443863"/>
                    <a:pt x="4768088" y="1443863"/>
                  </a:cubicBezTo>
                  <a:cubicBezTo>
                    <a:pt x="4778629" y="1427988"/>
                    <a:pt x="4778629" y="1427988"/>
                    <a:pt x="4778629" y="1427988"/>
                  </a:cubicBezTo>
                  <a:cubicBezTo>
                    <a:pt x="4873625" y="1279906"/>
                    <a:pt x="4963287" y="1137158"/>
                    <a:pt x="5058156" y="994283"/>
                  </a:cubicBezTo>
                  <a:cubicBezTo>
                    <a:pt x="5068697" y="967867"/>
                    <a:pt x="5068697" y="967867"/>
                    <a:pt x="5068697" y="967867"/>
                  </a:cubicBezTo>
                  <a:cubicBezTo>
                    <a:pt x="5042281" y="973201"/>
                    <a:pt x="5042281" y="973201"/>
                    <a:pt x="5042281" y="973201"/>
                  </a:cubicBezTo>
                  <a:cubicBezTo>
                    <a:pt x="5047615" y="983742"/>
                    <a:pt x="5047615" y="983742"/>
                    <a:pt x="5047615" y="983742"/>
                  </a:cubicBezTo>
                  <a:cubicBezTo>
                    <a:pt x="5037074" y="978408"/>
                    <a:pt x="5037074" y="978408"/>
                    <a:pt x="5037074" y="978408"/>
                  </a:cubicBezTo>
                  <a:cubicBezTo>
                    <a:pt x="4947412" y="1126490"/>
                    <a:pt x="4857750" y="1269238"/>
                    <a:pt x="4762754" y="1417320"/>
                  </a:cubicBezTo>
                  <a:cubicBezTo>
                    <a:pt x="4773295" y="1422654"/>
                    <a:pt x="4773295" y="1422654"/>
                    <a:pt x="4773295" y="1422654"/>
                  </a:cubicBezTo>
                  <a:cubicBezTo>
                    <a:pt x="4778629" y="1417320"/>
                    <a:pt x="4778629" y="1417320"/>
                    <a:pt x="4778629" y="1417320"/>
                  </a:cubicBezTo>
                  <a:cubicBezTo>
                    <a:pt x="4762754" y="1375029"/>
                    <a:pt x="4747006" y="1332738"/>
                    <a:pt x="4731131" y="1295654"/>
                  </a:cubicBezTo>
                  <a:cubicBezTo>
                    <a:pt x="4725797" y="1295654"/>
                    <a:pt x="4725797" y="1295654"/>
                    <a:pt x="4725797" y="1295654"/>
                  </a:cubicBezTo>
                  <a:cubicBezTo>
                    <a:pt x="4731131" y="1295654"/>
                    <a:pt x="4731131" y="1295654"/>
                    <a:pt x="4731131" y="1295654"/>
                  </a:cubicBezTo>
                  <a:cubicBezTo>
                    <a:pt x="4725797" y="1295654"/>
                    <a:pt x="4725797" y="1295654"/>
                    <a:pt x="4725797" y="1295654"/>
                  </a:cubicBezTo>
                  <a:cubicBezTo>
                    <a:pt x="4731131" y="1295654"/>
                    <a:pt x="4731131" y="1295654"/>
                    <a:pt x="4731131" y="1295654"/>
                  </a:cubicBezTo>
                  <a:cubicBezTo>
                    <a:pt x="4731131" y="1295654"/>
                    <a:pt x="4731131" y="1290320"/>
                    <a:pt x="4731131" y="1290320"/>
                  </a:cubicBezTo>
                  <a:cubicBezTo>
                    <a:pt x="4731131" y="1284986"/>
                    <a:pt x="4736465" y="1284986"/>
                    <a:pt x="4736465" y="1284986"/>
                  </a:cubicBezTo>
                  <a:cubicBezTo>
                    <a:pt x="4836668" y="1189736"/>
                    <a:pt x="4942205" y="1089279"/>
                    <a:pt x="5042408" y="994156"/>
                  </a:cubicBezTo>
                  <a:cubicBezTo>
                    <a:pt x="5037074" y="988822"/>
                    <a:pt x="5037074" y="988822"/>
                    <a:pt x="5037074" y="988822"/>
                  </a:cubicBezTo>
                  <a:cubicBezTo>
                    <a:pt x="5042408" y="999363"/>
                    <a:pt x="5042408" y="999363"/>
                    <a:pt x="5042408" y="999363"/>
                  </a:cubicBezTo>
                  <a:cubicBezTo>
                    <a:pt x="5042408" y="994029"/>
                    <a:pt x="5042408" y="994029"/>
                    <a:pt x="5042408" y="994029"/>
                  </a:cubicBezTo>
                  <a:cubicBezTo>
                    <a:pt x="5037074" y="988695"/>
                    <a:pt x="5037074" y="988695"/>
                    <a:pt x="5037074" y="988695"/>
                  </a:cubicBezTo>
                  <a:cubicBezTo>
                    <a:pt x="5042408" y="999236"/>
                    <a:pt x="5042408" y="999236"/>
                    <a:pt x="5042408" y="999236"/>
                  </a:cubicBezTo>
                  <a:cubicBezTo>
                    <a:pt x="5042408" y="999236"/>
                    <a:pt x="5047742" y="999236"/>
                    <a:pt x="5047742" y="993902"/>
                  </a:cubicBezTo>
                  <a:cubicBezTo>
                    <a:pt x="5047742" y="983361"/>
                    <a:pt x="5047742" y="983361"/>
                    <a:pt x="5047742" y="983361"/>
                  </a:cubicBezTo>
                  <a:cubicBezTo>
                    <a:pt x="5037201" y="978027"/>
                    <a:pt x="5037201" y="978027"/>
                    <a:pt x="5037201" y="978027"/>
                  </a:cubicBezTo>
                  <a:lnTo>
                    <a:pt x="5047742" y="983361"/>
                  </a:lnTo>
                  <a:close/>
                  <a:moveTo>
                    <a:pt x="2120392" y="1697228"/>
                  </a:moveTo>
                  <a:cubicBezTo>
                    <a:pt x="2115058" y="1702562"/>
                    <a:pt x="2115058" y="1702562"/>
                    <a:pt x="2115058" y="1702562"/>
                  </a:cubicBezTo>
                  <a:cubicBezTo>
                    <a:pt x="2167763" y="1755394"/>
                    <a:pt x="2215261" y="1803019"/>
                    <a:pt x="2262759" y="1850644"/>
                  </a:cubicBezTo>
                  <a:cubicBezTo>
                    <a:pt x="2273300" y="1861185"/>
                    <a:pt x="2283841" y="1871853"/>
                    <a:pt x="2294382" y="1877060"/>
                  </a:cubicBezTo>
                  <a:cubicBezTo>
                    <a:pt x="2299716" y="1887601"/>
                    <a:pt x="2310257" y="1887601"/>
                    <a:pt x="2320798" y="1887601"/>
                  </a:cubicBezTo>
                  <a:cubicBezTo>
                    <a:pt x="2336673" y="1887601"/>
                    <a:pt x="2352421" y="1882267"/>
                    <a:pt x="2378837" y="1871726"/>
                  </a:cubicBezTo>
                  <a:cubicBezTo>
                    <a:pt x="2384171" y="1866392"/>
                    <a:pt x="2384171" y="1866392"/>
                    <a:pt x="2384171" y="1866392"/>
                  </a:cubicBezTo>
                  <a:cubicBezTo>
                    <a:pt x="2384171" y="1861058"/>
                    <a:pt x="2384171" y="1861058"/>
                    <a:pt x="2384171" y="1861058"/>
                  </a:cubicBezTo>
                  <a:cubicBezTo>
                    <a:pt x="2384171" y="1808226"/>
                    <a:pt x="2384171" y="1750060"/>
                    <a:pt x="2384171" y="1697101"/>
                  </a:cubicBezTo>
                  <a:cubicBezTo>
                    <a:pt x="2384171" y="1686560"/>
                    <a:pt x="2384171" y="1686560"/>
                    <a:pt x="2384171" y="1686560"/>
                  </a:cubicBezTo>
                  <a:cubicBezTo>
                    <a:pt x="2373630" y="1686560"/>
                    <a:pt x="2373630" y="1686560"/>
                    <a:pt x="2373630" y="1686560"/>
                  </a:cubicBezTo>
                  <a:cubicBezTo>
                    <a:pt x="2289175" y="1686560"/>
                    <a:pt x="2210181" y="1686560"/>
                    <a:pt x="2120392" y="1686560"/>
                  </a:cubicBezTo>
                  <a:cubicBezTo>
                    <a:pt x="2093976" y="1686560"/>
                    <a:pt x="2093976" y="1686560"/>
                    <a:pt x="2093976" y="1686560"/>
                  </a:cubicBezTo>
                  <a:cubicBezTo>
                    <a:pt x="2115058" y="1702435"/>
                    <a:pt x="2115058" y="1702435"/>
                    <a:pt x="2115058" y="1702435"/>
                  </a:cubicBezTo>
                  <a:cubicBezTo>
                    <a:pt x="2120392" y="1697101"/>
                    <a:pt x="2120392" y="1697101"/>
                    <a:pt x="2120392" y="1697101"/>
                  </a:cubicBezTo>
                  <a:cubicBezTo>
                    <a:pt x="2120392" y="1707642"/>
                    <a:pt x="2120392" y="1707642"/>
                    <a:pt x="2120392" y="1707642"/>
                  </a:cubicBezTo>
                  <a:cubicBezTo>
                    <a:pt x="2210054" y="1707642"/>
                    <a:pt x="2289175" y="1707642"/>
                    <a:pt x="2373630" y="1707642"/>
                  </a:cubicBezTo>
                  <a:cubicBezTo>
                    <a:pt x="2373630" y="1697101"/>
                    <a:pt x="2373630" y="1697101"/>
                    <a:pt x="2373630" y="1697101"/>
                  </a:cubicBezTo>
                  <a:cubicBezTo>
                    <a:pt x="2363089" y="1697101"/>
                    <a:pt x="2363089" y="1697101"/>
                    <a:pt x="2363089" y="1697101"/>
                  </a:cubicBezTo>
                  <a:cubicBezTo>
                    <a:pt x="2363089" y="1749933"/>
                    <a:pt x="2363089" y="1808099"/>
                    <a:pt x="2363089" y="1861058"/>
                  </a:cubicBezTo>
                  <a:cubicBezTo>
                    <a:pt x="2373630" y="1861058"/>
                    <a:pt x="2373630" y="1861058"/>
                    <a:pt x="2373630" y="1861058"/>
                  </a:cubicBezTo>
                  <a:cubicBezTo>
                    <a:pt x="2368296" y="1850517"/>
                    <a:pt x="2368296" y="1850517"/>
                    <a:pt x="2368296" y="1850517"/>
                  </a:cubicBezTo>
                  <a:cubicBezTo>
                    <a:pt x="2341880" y="1861058"/>
                    <a:pt x="2331339" y="1866392"/>
                    <a:pt x="2320798" y="1866392"/>
                  </a:cubicBezTo>
                  <a:cubicBezTo>
                    <a:pt x="2315464" y="1866392"/>
                    <a:pt x="2310257" y="1866392"/>
                    <a:pt x="2304923" y="1861058"/>
                  </a:cubicBezTo>
                  <a:cubicBezTo>
                    <a:pt x="2299589" y="1855724"/>
                    <a:pt x="2289048" y="1850517"/>
                    <a:pt x="2278507" y="1834642"/>
                  </a:cubicBezTo>
                  <a:cubicBezTo>
                    <a:pt x="2231009" y="1787017"/>
                    <a:pt x="2183511" y="1744726"/>
                    <a:pt x="2130806" y="1686560"/>
                  </a:cubicBezTo>
                  <a:cubicBezTo>
                    <a:pt x="2120265" y="1697101"/>
                    <a:pt x="2120265" y="1697101"/>
                    <a:pt x="2120265" y="1697101"/>
                  </a:cubicBezTo>
                  <a:cubicBezTo>
                    <a:pt x="2120265" y="1707642"/>
                    <a:pt x="2120265" y="1707642"/>
                    <a:pt x="2120265" y="1707642"/>
                  </a:cubicBezTo>
                  <a:lnTo>
                    <a:pt x="2120265" y="1697101"/>
                  </a:lnTo>
                  <a:close/>
                  <a:moveTo>
                    <a:pt x="1482217" y="1057656"/>
                  </a:moveTo>
                  <a:cubicBezTo>
                    <a:pt x="1492758" y="1062990"/>
                    <a:pt x="1492758" y="1062990"/>
                    <a:pt x="1492758" y="1062990"/>
                  </a:cubicBezTo>
                  <a:cubicBezTo>
                    <a:pt x="1577213" y="983615"/>
                    <a:pt x="1656207" y="899033"/>
                    <a:pt x="1740662" y="819785"/>
                  </a:cubicBezTo>
                  <a:cubicBezTo>
                    <a:pt x="1756537" y="798576"/>
                    <a:pt x="1756537" y="798576"/>
                    <a:pt x="1756537" y="798576"/>
                  </a:cubicBezTo>
                  <a:cubicBezTo>
                    <a:pt x="1730121" y="798576"/>
                    <a:pt x="1730121" y="798576"/>
                    <a:pt x="1730121" y="798576"/>
                  </a:cubicBezTo>
                  <a:cubicBezTo>
                    <a:pt x="1714246" y="798576"/>
                    <a:pt x="1693164" y="798576"/>
                    <a:pt x="1672082" y="798576"/>
                  </a:cubicBezTo>
                  <a:cubicBezTo>
                    <a:pt x="1651000" y="798576"/>
                    <a:pt x="1635125" y="798576"/>
                    <a:pt x="1614043" y="803910"/>
                  </a:cubicBezTo>
                  <a:cubicBezTo>
                    <a:pt x="1608709" y="803910"/>
                    <a:pt x="1603502" y="803910"/>
                    <a:pt x="1598168" y="803910"/>
                  </a:cubicBezTo>
                  <a:cubicBezTo>
                    <a:pt x="1592834" y="809244"/>
                    <a:pt x="1587627" y="809244"/>
                    <a:pt x="1587627" y="819785"/>
                  </a:cubicBezTo>
                  <a:cubicBezTo>
                    <a:pt x="1540129" y="888492"/>
                    <a:pt x="1497965" y="957326"/>
                    <a:pt x="1455801" y="1031367"/>
                  </a:cubicBezTo>
                  <a:cubicBezTo>
                    <a:pt x="1450467" y="1036701"/>
                    <a:pt x="1450467" y="1036701"/>
                    <a:pt x="1450467" y="1036701"/>
                  </a:cubicBezTo>
                  <a:cubicBezTo>
                    <a:pt x="1455801" y="1042035"/>
                    <a:pt x="1455801" y="1042035"/>
                    <a:pt x="1455801" y="1042035"/>
                  </a:cubicBezTo>
                  <a:cubicBezTo>
                    <a:pt x="1466342" y="1052576"/>
                    <a:pt x="1471676" y="1063244"/>
                    <a:pt x="1476883" y="1063244"/>
                  </a:cubicBezTo>
                  <a:cubicBezTo>
                    <a:pt x="1482217" y="1073785"/>
                    <a:pt x="1482217" y="1073785"/>
                    <a:pt x="1482217" y="1073785"/>
                  </a:cubicBezTo>
                  <a:cubicBezTo>
                    <a:pt x="1492758" y="1063244"/>
                    <a:pt x="1492758" y="1063244"/>
                    <a:pt x="1492758" y="1063244"/>
                  </a:cubicBezTo>
                  <a:cubicBezTo>
                    <a:pt x="1482217" y="1057910"/>
                    <a:pt x="1482217" y="1057910"/>
                    <a:pt x="1482217" y="1057910"/>
                  </a:cubicBezTo>
                  <a:cubicBezTo>
                    <a:pt x="1492758" y="1052576"/>
                    <a:pt x="1492758" y="1052576"/>
                    <a:pt x="1492758" y="1052576"/>
                  </a:cubicBezTo>
                  <a:cubicBezTo>
                    <a:pt x="1487424" y="1047242"/>
                    <a:pt x="1482217" y="1042035"/>
                    <a:pt x="1471676" y="1031367"/>
                  </a:cubicBezTo>
                  <a:cubicBezTo>
                    <a:pt x="1466342" y="1036701"/>
                    <a:pt x="1466342" y="1036701"/>
                    <a:pt x="1466342" y="1036701"/>
                  </a:cubicBezTo>
                  <a:cubicBezTo>
                    <a:pt x="1471676" y="1042035"/>
                    <a:pt x="1471676" y="1042035"/>
                    <a:pt x="1471676" y="1042035"/>
                  </a:cubicBezTo>
                  <a:cubicBezTo>
                    <a:pt x="1519174" y="973328"/>
                    <a:pt x="1561338" y="899287"/>
                    <a:pt x="1603502" y="830453"/>
                  </a:cubicBezTo>
                  <a:cubicBezTo>
                    <a:pt x="1603502" y="830453"/>
                    <a:pt x="1603502" y="825119"/>
                    <a:pt x="1608836" y="825119"/>
                  </a:cubicBezTo>
                  <a:cubicBezTo>
                    <a:pt x="1608836" y="825119"/>
                    <a:pt x="1614170" y="825119"/>
                    <a:pt x="1614170" y="825119"/>
                  </a:cubicBezTo>
                  <a:cubicBezTo>
                    <a:pt x="1635252" y="819785"/>
                    <a:pt x="1651127" y="819785"/>
                    <a:pt x="1672209" y="819785"/>
                  </a:cubicBezTo>
                  <a:cubicBezTo>
                    <a:pt x="1693291" y="819785"/>
                    <a:pt x="1714373" y="819785"/>
                    <a:pt x="1730248" y="819785"/>
                  </a:cubicBezTo>
                  <a:cubicBezTo>
                    <a:pt x="1730248" y="809244"/>
                    <a:pt x="1730248" y="809244"/>
                    <a:pt x="1730248" y="809244"/>
                  </a:cubicBezTo>
                  <a:cubicBezTo>
                    <a:pt x="1724914" y="803910"/>
                    <a:pt x="1724914" y="803910"/>
                    <a:pt x="1724914" y="803910"/>
                  </a:cubicBezTo>
                  <a:cubicBezTo>
                    <a:pt x="1640459" y="883285"/>
                    <a:pt x="1561465" y="967867"/>
                    <a:pt x="1477010" y="1047115"/>
                  </a:cubicBezTo>
                  <a:cubicBezTo>
                    <a:pt x="1482344" y="1057656"/>
                    <a:pt x="1482344" y="1057656"/>
                    <a:pt x="1482344" y="1057656"/>
                  </a:cubicBezTo>
                  <a:cubicBezTo>
                    <a:pt x="1492885" y="1052322"/>
                    <a:pt x="1492885" y="1052322"/>
                    <a:pt x="1492885" y="1052322"/>
                  </a:cubicBezTo>
                  <a:lnTo>
                    <a:pt x="1482344" y="1057656"/>
                  </a:lnTo>
                  <a:close/>
                  <a:moveTo>
                    <a:pt x="3096387" y="1882648"/>
                  </a:moveTo>
                  <a:cubicBezTo>
                    <a:pt x="3106928" y="1882648"/>
                    <a:pt x="3106928" y="1882648"/>
                    <a:pt x="3106928" y="1882648"/>
                  </a:cubicBezTo>
                  <a:cubicBezTo>
                    <a:pt x="3101594" y="1803273"/>
                    <a:pt x="3091053" y="1734566"/>
                    <a:pt x="3085846" y="1660525"/>
                  </a:cubicBezTo>
                  <a:cubicBezTo>
                    <a:pt x="3085846" y="1644650"/>
                    <a:pt x="3085846" y="1644650"/>
                    <a:pt x="3085846" y="1644650"/>
                  </a:cubicBezTo>
                  <a:cubicBezTo>
                    <a:pt x="3069971" y="1655191"/>
                    <a:pt x="3069971" y="1655191"/>
                    <a:pt x="3069971" y="1655191"/>
                  </a:cubicBezTo>
                  <a:cubicBezTo>
                    <a:pt x="3001391" y="1692148"/>
                    <a:pt x="2943352" y="1729232"/>
                    <a:pt x="2874772" y="1766189"/>
                  </a:cubicBezTo>
                  <a:cubicBezTo>
                    <a:pt x="2858897" y="1776730"/>
                    <a:pt x="2858897" y="1776730"/>
                    <a:pt x="2858897" y="1776730"/>
                  </a:cubicBezTo>
                  <a:cubicBezTo>
                    <a:pt x="2874772" y="1782064"/>
                    <a:pt x="2874772" y="1782064"/>
                    <a:pt x="2874772" y="1782064"/>
                  </a:cubicBezTo>
                  <a:cubicBezTo>
                    <a:pt x="2948559" y="1819021"/>
                    <a:pt x="3017139" y="1856105"/>
                    <a:pt x="3091053" y="1893062"/>
                  </a:cubicBezTo>
                  <a:cubicBezTo>
                    <a:pt x="3106928" y="1898396"/>
                    <a:pt x="3106928" y="1898396"/>
                    <a:pt x="3106928" y="1898396"/>
                  </a:cubicBezTo>
                  <a:cubicBezTo>
                    <a:pt x="3106928" y="1882521"/>
                    <a:pt x="3106928" y="1882521"/>
                    <a:pt x="3106928" y="1882521"/>
                  </a:cubicBezTo>
                  <a:cubicBezTo>
                    <a:pt x="3096387" y="1882521"/>
                    <a:pt x="3096387" y="1882521"/>
                    <a:pt x="3096387" y="1882521"/>
                  </a:cubicBezTo>
                  <a:cubicBezTo>
                    <a:pt x="3101721" y="1871980"/>
                    <a:pt x="3101721" y="1871980"/>
                    <a:pt x="3101721" y="1871980"/>
                  </a:cubicBezTo>
                  <a:cubicBezTo>
                    <a:pt x="3027934" y="1835023"/>
                    <a:pt x="2959354" y="1803273"/>
                    <a:pt x="2885440" y="1766189"/>
                  </a:cubicBezTo>
                  <a:cubicBezTo>
                    <a:pt x="2880106" y="1776730"/>
                    <a:pt x="2880106" y="1776730"/>
                    <a:pt x="2880106" y="1776730"/>
                  </a:cubicBezTo>
                  <a:cubicBezTo>
                    <a:pt x="2885440" y="1782064"/>
                    <a:pt x="2885440" y="1782064"/>
                    <a:pt x="2885440" y="1782064"/>
                  </a:cubicBezTo>
                  <a:cubicBezTo>
                    <a:pt x="2954020" y="1745107"/>
                    <a:pt x="3012059" y="1713357"/>
                    <a:pt x="3080639" y="1671066"/>
                  </a:cubicBezTo>
                  <a:cubicBezTo>
                    <a:pt x="3075305" y="1665732"/>
                    <a:pt x="3075305" y="1665732"/>
                    <a:pt x="3075305" y="1665732"/>
                  </a:cubicBezTo>
                  <a:cubicBezTo>
                    <a:pt x="3064764" y="1665732"/>
                    <a:pt x="3064764" y="1665732"/>
                    <a:pt x="3064764" y="1665732"/>
                  </a:cubicBezTo>
                  <a:cubicBezTo>
                    <a:pt x="3070098" y="1739773"/>
                    <a:pt x="3080639" y="1808480"/>
                    <a:pt x="3085846" y="1882521"/>
                  </a:cubicBezTo>
                  <a:cubicBezTo>
                    <a:pt x="3096387" y="1882521"/>
                    <a:pt x="3096387" y="1882521"/>
                    <a:pt x="3096387" y="1882521"/>
                  </a:cubicBezTo>
                  <a:cubicBezTo>
                    <a:pt x="3101721" y="1871980"/>
                    <a:pt x="3101721" y="1871980"/>
                    <a:pt x="3101721" y="1871980"/>
                  </a:cubicBezTo>
                  <a:lnTo>
                    <a:pt x="3096387" y="1882521"/>
                  </a:lnTo>
                  <a:close/>
                  <a:moveTo>
                    <a:pt x="6445758" y="2057019"/>
                  </a:moveTo>
                  <a:cubicBezTo>
                    <a:pt x="6451092" y="2062353"/>
                    <a:pt x="6451092" y="2062353"/>
                    <a:pt x="6451092" y="2062353"/>
                  </a:cubicBezTo>
                  <a:cubicBezTo>
                    <a:pt x="6456426" y="2062353"/>
                    <a:pt x="6456426" y="2057019"/>
                    <a:pt x="6456426" y="2057019"/>
                  </a:cubicBezTo>
                  <a:cubicBezTo>
                    <a:pt x="6461760" y="2051685"/>
                    <a:pt x="6461760" y="2051685"/>
                    <a:pt x="6461760" y="2051685"/>
                  </a:cubicBezTo>
                  <a:cubicBezTo>
                    <a:pt x="6456426" y="2046351"/>
                    <a:pt x="6456426" y="2046351"/>
                    <a:pt x="6456426" y="2046351"/>
                  </a:cubicBezTo>
                  <a:cubicBezTo>
                    <a:pt x="6345682" y="1887728"/>
                    <a:pt x="6234938" y="1729105"/>
                    <a:pt x="6124067" y="1570355"/>
                  </a:cubicBezTo>
                  <a:cubicBezTo>
                    <a:pt x="6118733" y="1559814"/>
                    <a:pt x="6108192" y="1554480"/>
                    <a:pt x="6102985" y="1543939"/>
                  </a:cubicBezTo>
                  <a:cubicBezTo>
                    <a:pt x="6092444" y="1538605"/>
                    <a:pt x="6087110" y="1538605"/>
                    <a:pt x="6076569" y="1538605"/>
                  </a:cubicBezTo>
                  <a:cubicBezTo>
                    <a:pt x="6066028" y="1538605"/>
                    <a:pt x="6050153" y="1543939"/>
                    <a:pt x="6039612" y="1549146"/>
                  </a:cubicBezTo>
                  <a:cubicBezTo>
                    <a:pt x="6034278" y="1554480"/>
                    <a:pt x="6034278" y="1554480"/>
                    <a:pt x="6034278" y="1554480"/>
                  </a:cubicBezTo>
                  <a:cubicBezTo>
                    <a:pt x="6034278" y="1565021"/>
                    <a:pt x="6034278" y="1565021"/>
                    <a:pt x="6034278" y="1565021"/>
                  </a:cubicBezTo>
                  <a:cubicBezTo>
                    <a:pt x="6034278" y="1570355"/>
                    <a:pt x="6034278" y="1570355"/>
                    <a:pt x="6039612" y="1575562"/>
                  </a:cubicBezTo>
                  <a:cubicBezTo>
                    <a:pt x="6160897" y="1728978"/>
                    <a:pt x="6282182" y="1887601"/>
                    <a:pt x="6408801" y="2046224"/>
                  </a:cubicBezTo>
                  <a:cubicBezTo>
                    <a:pt x="6419342" y="2056765"/>
                    <a:pt x="6429883" y="2062099"/>
                    <a:pt x="6440424" y="2067433"/>
                  </a:cubicBezTo>
                  <a:cubicBezTo>
                    <a:pt x="6445758" y="2072767"/>
                    <a:pt x="6445758" y="2072767"/>
                    <a:pt x="6445758" y="2072767"/>
                  </a:cubicBezTo>
                  <a:cubicBezTo>
                    <a:pt x="6451092" y="2062226"/>
                    <a:pt x="6451092" y="2062226"/>
                    <a:pt x="6451092" y="2062226"/>
                  </a:cubicBezTo>
                  <a:cubicBezTo>
                    <a:pt x="6445758" y="2056892"/>
                    <a:pt x="6445758" y="2056892"/>
                    <a:pt x="6445758" y="2056892"/>
                  </a:cubicBezTo>
                  <a:cubicBezTo>
                    <a:pt x="6451092" y="2051558"/>
                    <a:pt x="6451092" y="2051558"/>
                    <a:pt x="6451092" y="2051558"/>
                  </a:cubicBezTo>
                  <a:cubicBezTo>
                    <a:pt x="6440551" y="2041017"/>
                    <a:pt x="6430010" y="2035683"/>
                    <a:pt x="6424676" y="2030349"/>
                  </a:cubicBezTo>
                  <a:cubicBezTo>
                    <a:pt x="6303391" y="1876933"/>
                    <a:pt x="6176772" y="1718310"/>
                    <a:pt x="6055487" y="1559687"/>
                  </a:cubicBezTo>
                  <a:cubicBezTo>
                    <a:pt x="6055487" y="1565021"/>
                    <a:pt x="6055487" y="1565021"/>
                    <a:pt x="6055487" y="1565021"/>
                  </a:cubicBezTo>
                  <a:cubicBezTo>
                    <a:pt x="6055487" y="1559687"/>
                    <a:pt x="6055487" y="1559687"/>
                    <a:pt x="6055487" y="1559687"/>
                  </a:cubicBezTo>
                  <a:cubicBezTo>
                    <a:pt x="6055487" y="1565021"/>
                    <a:pt x="6055487" y="1565021"/>
                    <a:pt x="6055487" y="1565021"/>
                  </a:cubicBezTo>
                  <a:cubicBezTo>
                    <a:pt x="6055487" y="1559687"/>
                    <a:pt x="6055487" y="1559687"/>
                    <a:pt x="6055487" y="1554480"/>
                  </a:cubicBezTo>
                  <a:cubicBezTo>
                    <a:pt x="6044946" y="1559814"/>
                    <a:pt x="6044946" y="1559814"/>
                    <a:pt x="6044946" y="1559814"/>
                  </a:cubicBezTo>
                  <a:cubicBezTo>
                    <a:pt x="6050280" y="1570355"/>
                    <a:pt x="6050280" y="1570355"/>
                    <a:pt x="6050280" y="1570355"/>
                  </a:cubicBezTo>
                  <a:cubicBezTo>
                    <a:pt x="6060821" y="1559814"/>
                    <a:pt x="6071362" y="1559814"/>
                    <a:pt x="6076696" y="1559814"/>
                  </a:cubicBezTo>
                  <a:cubicBezTo>
                    <a:pt x="6082030" y="1559814"/>
                    <a:pt x="6087237" y="1559814"/>
                    <a:pt x="6092571" y="1565148"/>
                  </a:cubicBezTo>
                  <a:cubicBezTo>
                    <a:pt x="6097905" y="1565148"/>
                    <a:pt x="6103112" y="1575689"/>
                    <a:pt x="6108446" y="1581023"/>
                  </a:cubicBezTo>
                  <a:cubicBezTo>
                    <a:pt x="6219190" y="1739646"/>
                    <a:pt x="6329934" y="1898269"/>
                    <a:pt x="6440805" y="2057019"/>
                  </a:cubicBezTo>
                  <a:cubicBezTo>
                    <a:pt x="6451346" y="2051685"/>
                    <a:pt x="6451346" y="2051685"/>
                    <a:pt x="6451346" y="2051685"/>
                  </a:cubicBezTo>
                  <a:cubicBezTo>
                    <a:pt x="6440805" y="2046351"/>
                    <a:pt x="6440805" y="2046351"/>
                    <a:pt x="6440805" y="2046351"/>
                  </a:cubicBezTo>
                  <a:cubicBezTo>
                    <a:pt x="6440805" y="2046351"/>
                    <a:pt x="6435471" y="2051685"/>
                    <a:pt x="6435471" y="2051685"/>
                  </a:cubicBezTo>
                  <a:cubicBezTo>
                    <a:pt x="6446012" y="2057019"/>
                    <a:pt x="6446012" y="2057019"/>
                    <a:pt x="6446012" y="2057019"/>
                  </a:cubicBezTo>
                  <a:cubicBezTo>
                    <a:pt x="6451346" y="2051685"/>
                    <a:pt x="6451346" y="2051685"/>
                    <a:pt x="6451346" y="2051685"/>
                  </a:cubicBezTo>
                  <a:lnTo>
                    <a:pt x="6446012" y="2057019"/>
                  </a:lnTo>
                  <a:close/>
                  <a:moveTo>
                    <a:pt x="3296666" y="639826"/>
                  </a:moveTo>
                  <a:cubicBezTo>
                    <a:pt x="3307207" y="634492"/>
                    <a:pt x="3307207" y="634492"/>
                    <a:pt x="3307207" y="634492"/>
                  </a:cubicBezTo>
                  <a:cubicBezTo>
                    <a:pt x="3307207" y="634492"/>
                    <a:pt x="3301873" y="629158"/>
                    <a:pt x="3301873" y="629158"/>
                  </a:cubicBezTo>
                  <a:cubicBezTo>
                    <a:pt x="3296539" y="618617"/>
                    <a:pt x="3296539" y="618617"/>
                    <a:pt x="3296539" y="618617"/>
                  </a:cubicBezTo>
                  <a:cubicBezTo>
                    <a:pt x="3291205" y="623951"/>
                    <a:pt x="3291205" y="623951"/>
                    <a:pt x="3291205" y="623951"/>
                  </a:cubicBezTo>
                  <a:cubicBezTo>
                    <a:pt x="3196209" y="660908"/>
                    <a:pt x="3106547" y="692658"/>
                    <a:pt x="3016885" y="729742"/>
                  </a:cubicBezTo>
                  <a:cubicBezTo>
                    <a:pt x="3011551" y="729742"/>
                    <a:pt x="3006344" y="735076"/>
                    <a:pt x="3001010" y="740283"/>
                  </a:cubicBezTo>
                  <a:cubicBezTo>
                    <a:pt x="3001010" y="745617"/>
                    <a:pt x="3001010" y="750824"/>
                    <a:pt x="2995676" y="756158"/>
                  </a:cubicBezTo>
                  <a:cubicBezTo>
                    <a:pt x="3001010" y="756158"/>
                    <a:pt x="3001010" y="756158"/>
                    <a:pt x="3001010" y="756158"/>
                  </a:cubicBezTo>
                  <a:cubicBezTo>
                    <a:pt x="3011551" y="756158"/>
                    <a:pt x="3011551" y="756158"/>
                    <a:pt x="3011551" y="756158"/>
                  </a:cubicBezTo>
                  <a:cubicBezTo>
                    <a:pt x="3001010" y="756158"/>
                    <a:pt x="3001010" y="756158"/>
                    <a:pt x="3001010" y="756158"/>
                  </a:cubicBezTo>
                  <a:cubicBezTo>
                    <a:pt x="3001010" y="793115"/>
                    <a:pt x="3006344" y="830199"/>
                    <a:pt x="3011551" y="872490"/>
                  </a:cubicBezTo>
                  <a:cubicBezTo>
                    <a:pt x="3011551" y="893699"/>
                    <a:pt x="3011551" y="893699"/>
                    <a:pt x="3011551" y="893699"/>
                  </a:cubicBezTo>
                  <a:cubicBezTo>
                    <a:pt x="3027426" y="877824"/>
                    <a:pt x="3027426" y="877824"/>
                    <a:pt x="3027426" y="877824"/>
                  </a:cubicBezTo>
                  <a:cubicBezTo>
                    <a:pt x="3122422" y="798449"/>
                    <a:pt x="3212084" y="724408"/>
                    <a:pt x="3306953" y="650367"/>
                  </a:cubicBezTo>
                  <a:cubicBezTo>
                    <a:pt x="3312287" y="645033"/>
                    <a:pt x="3312287" y="645033"/>
                    <a:pt x="3312287" y="645033"/>
                  </a:cubicBezTo>
                  <a:cubicBezTo>
                    <a:pt x="3306953" y="634492"/>
                    <a:pt x="3306953" y="634492"/>
                    <a:pt x="3306953" y="634492"/>
                  </a:cubicBezTo>
                  <a:cubicBezTo>
                    <a:pt x="3296412" y="639826"/>
                    <a:pt x="3296412" y="639826"/>
                    <a:pt x="3296412" y="639826"/>
                  </a:cubicBezTo>
                  <a:cubicBezTo>
                    <a:pt x="3291078" y="634492"/>
                    <a:pt x="3291078" y="634492"/>
                    <a:pt x="3291078" y="634492"/>
                  </a:cubicBezTo>
                  <a:cubicBezTo>
                    <a:pt x="3201416" y="708533"/>
                    <a:pt x="3111754" y="782574"/>
                    <a:pt x="3011551" y="861949"/>
                  </a:cubicBezTo>
                  <a:cubicBezTo>
                    <a:pt x="3022092" y="872490"/>
                    <a:pt x="3022092" y="872490"/>
                    <a:pt x="3022092" y="872490"/>
                  </a:cubicBezTo>
                  <a:cubicBezTo>
                    <a:pt x="3032633" y="872490"/>
                    <a:pt x="3032633" y="872490"/>
                    <a:pt x="3032633" y="872490"/>
                  </a:cubicBezTo>
                  <a:cubicBezTo>
                    <a:pt x="3027299" y="830199"/>
                    <a:pt x="3022092" y="793115"/>
                    <a:pt x="3016758" y="756158"/>
                  </a:cubicBezTo>
                  <a:cubicBezTo>
                    <a:pt x="3011424" y="756158"/>
                    <a:pt x="3011424" y="756158"/>
                    <a:pt x="3011424" y="756158"/>
                  </a:cubicBezTo>
                  <a:cubicBezTo>
                    <a:pt x="3016758" y="756158"/>
                    <a:pt x="3016758" y="756158"/>
                    <a:pt x="3016758" y="756158"/>
                  </a:cubicBezTo>
                  <a:cubicBezTo>
                    <a:pt x="3011424" y="756158"/>
                    <a:pt x="3011424" y="756158"/>
                    <a:pt x="3011424" y="756158"/>
                  </a:cubicBezTo>
                  <a:cubicBezTo>
                    <a:pt x="3016758" y="756158"/>
                    <a:pt x="3016758" y="756158"/>
                    <a:pt x="3016758" y="756158"/>
                  </a:cubicBezTo>
                  <a:cubicBezTo>
                    <a:pt x="3022092" y="750824"/>
                    <a:pt x="3022092" y="750824"/>
                    <a:pt x="3022092" y="750824"/>
                  </a:cubicBezTo>
                  <a:cubicBezTo>
                    <a:pt x="3022092" y="745490"/>
                    <a:pt x="3022092" y="745490"/>
                    <a:pt x="3022092" y="745490"/>
                  </a:cubicBezTo>
                  <a:cubicBezTo>
                    <a:pt x="3022092" y="750824"/>
                    <a:pt x="3022092" y="750824"/>
                    <a:pt x="3022092" y="750824"/>
                  </a:cubicBezTo>
                  <a:cubicBezTo>
                    <a:pt x="3022092" y="745490"/>
                    <a:pt x="3022092" y="745490"/>
                    <a:pt x="3022092" y="745490"/>
                  </a:cubicBezTo>
                  <a:cubicBezTo>
                    <a:pt x="3022092" y="750824"/>
                    <a:pt x="3022092" y="750824"/>
                    <a:pt x="3022092" y="750824"/>
                  </a:cubicBezTo>
                  <a:cubicBezTo>
                    <a:pt x="3111754" y="713867"/>
                    <a:pt x="3206750" y="676783"/>
                    <a:pt x="3296412" y="645033"/>
                  </a:cubicBezTo>
                  <a:cubicBezTo>
                    <a:pt x="3291078" y="634492"/>
                    <a:pt x="3291078" y="634492"/>
                    <a:pt x="3291078" y="634492"/>
                  </a:cubicBezTo>
                  <a:cubicBezTo>
                    <a:pt x="3285744" y="639826"/>
                    <a:pt x="3285744" y="639826"/>
                    <a:pt x="3285744" y="639826"/>
                  </a:cubicBezTo>
                  <a:cubicBezTo>
                    <a:pt x="3285744" y="639826"/>
                    <a:pt x="3285744" y="645160"/>
                    <a:pt x="3291078" y="645160"/>
                  </a:cubicBezTo>
                  <a:cubicBezTo>
                    <a:pt x="3296412" y="639826"/>
                    <a:pt x="3296412" y="639826"/>
                    <a:pt x="3296412" y="639826"/>
                  </a:cubicBezTo>
                  <a:cubicBezTo>
                    <a:pt x="3291078" y="634492"/>
                    <a:pt x="3291078" y="634492"/>
                    <a:pt x="3291078" y="634492"/>
                  </a:cubicBezTo>
                  <a:lnTo>
                    <a:pt x="3296412" y="639826"/>
                  </a:lnTo>
                  <a:close/>
                  <a:moveTo>
                    <a:pt x="1381887" y="1427861"/>
                  </a:moveTo>
                  <a:cubicBezTo>
                    <a:pt x="1371346" y="1422527"/>
                    <a:pt x="1371346" y="1422527"/>
                    <a:pt x="1371346" y="1422527"/>
                  </a:cubicBezTo>
                  <a:cubicBezTo>
                    <a:pt x="1339723" y="1454277"/>
                    <a:pt x="1308100" y="1491234"/>
                    <a:pt x="1271143" y="1522984"/>
                  </a:cubicBezTo>
                  <a:cubicBezTo>
                    <a:pt x="1265809" y="1528318"/>
                    <a:pt x="1265809" y="1528318"/>
                    <a:pt x="1265809" y="1528318"/>
                  </a:cubicBezTo>
                  <a:cubicBezTo>
                    <a:pt x="1271143" y="1538859"/>
                    <a:pt x="1271143" y="1538859"/>
                    <a:pt x="1271143" y="1538859"/>
                  </a:cubicBezTo>
                  <a:cubicBezTo>
                    <a:pt x="1292225" y="1554734"/>
                    <a:pt x="1308100" y="1575816"/>
                    <a:pt x="1329182" y="1597025"/>
                  </a:cubicBezTo>
                  <a:cubicBezTo>
                    <a:pt x="1339723" y="1607566"/>
                    <a:pt x="1339723" y="1607566"/>
                    <a:pt x="1339723" y="1607566"/>
                  </a:cubicBezTo>
                  <a:cubicBezTo>
                    <a:pt x="1345057" y="1591691"/>
                    <a:pt x="1345057" y="1591691"/>
                    <a:pt x="1345057" y="1591691"/>
                  </a:cubicBezTo>
                  <a:cubicBezTo>
                    <a:pt x="1366139" y="1559941"/>
                    <a:pt x="1382014" y="1522984"/>
                    <a:pt x="1403096" y="1491234"/>
                  </a:cubicBezTo>
                  <a:cubicBezTo>
                    <a:pt x="1413637" y="1480693"/>
                    <a:pt x="1418971" y="1470025"/>
                    <a:pt x="1418971" y="1459484"/>
                  </a:cubicBezTo>
                  <a:cubicBezTo>
                    <a:pt x="1418971" y="1448943"/>
                    <a:pt x="1413637" y="1443609"/>
                    <a:pt x="1408430" y="1433068"/>
                  </a:cubicBezTo>
                  <a:cubicBezTo>
                    <a:pt x="1403096" y="1427734"/>
                    <a:pt x="1392555" y="1422527"/>
                    <a:pt x="1387348" y="1417193"/>
                  </a:cubicBezTo>
                  <a:cubicBezTo>
                    <a:pt x="1376807" y="1411859"/>
                    <a:pt x="1376807" y="1411859"/>
                    <a:pt x="1376807" y="1411859"/>
                  </a:cubicBezTo>
                  <a:cubicBezTo>
                    <a:pt x="1371473" y="1422400"/>
                    <a:pt x="1371473" y="1422400"/>
                    <a:pt x="1371473" y="1422400"/>
                  </a:cubicBezTo>
                  <a:cubicBezTo>
                    <a:pt x="1382014" y="1427734"/>
                    <a:pt x="1382014" y="1427734"/>
                    <a:pt x="1382014" y="1427734"/>
                  </a:cubicBezTo>
                  <a:cubicBezTo>
                    <a:pt x="1376680" y="1438275"/>
                    <a:pt x="1376680" y="1438275"/>
                    <a:pt x="1376680" y="1438275"/>
                  </a:cubicBezTo>
                  <a:cubicBezTo>
                    <a:pt x="1382014" y="1443609"/>
                    <a:pt x="1387221" y="1443609"/>
                    <a:pt x="1392555" y="1448816"/>
                  </a:cubicBezTo>
                  <a:cubicBezTo>
                    <a:pt x="1397889" y="1454023"/>
                    <a:pt x="1397889" y="1454150"/>
                    <a:pt x="1397889" y="1459357"/>
                  </a:cubicBezTo>
                  <a:cubicBezTo>
                    <a:pt x="1397889" y="1464564"/>
                    <a:pt x="1392555" y="1469898"/>
                    <a:pt x="1387348" y="1480566"/>
                  </a:cubicBezTo>
                  <a:cubicBezTo>
                    <a:pt x="1366266" y="1512316"/>
                    <a:pt x="1350391" y="1549273"/>
                    <a:pt x="1329309" y="1581023"/>
                  </a:cubicBezTo>
                  <a:cubicBezTo>
                    <a:pt x="1339850" y="1586357"/>
                    <a:pt x="1339850" y="1586357"/>
                    <a:pt x="1339850" y="1586357"/>
                  </a:cubicBezTo>
                  <a:cubicBezTo>
                    <a:pt x="1345184" y="1581023"/>
                    <a:pt x="1345184" y="1581023"/>
                    <a:pt x="1345184" y="1581023"/>
                  </a:cubicBezTo>
                  <a:cubicBezTo>
                    <a:pt x="1324102" y="1559814"/>
                    <a:pt x="1308227" y="1538732"/>
                    <a:pt x="1287145" y="1522857"/>
                  </a:cubicBezTo>
                  <a:cubicBezTo>
                    <a:pt x="1281811" y="1528191"/>
                    <a:pt x="1281811" y="1528191"/>
                    <a:pt x="1281811" y="1528191"/>
                  </a:cubicBezTo>
                  <a:cubicBezTo>
                    <a:pt x="1287145" y="1538732"/>
                    <a:pt x="1287145" y="1538732"/>
                    <a:pt x="1287145" y="1538732"/>
                  </a:cubicBezTo>
                  <a:cubicBezTo>
                    <a:pt x="1318768" y="1501775"/>
                    <a:pt x="1355725" y="1470025"/>
                    <a:pt x="1387348" y="1432941"/>
                  </a:cubicBezTo>
                  <a:cubicBezTo>
                    <a:pt x="1382014" y="1427607"/>
                    <a:pt x="1382014" y="1427607"/>
                    <a:pt x="1382014" y="1427607"/>
                  </a:cubicBezTo>
                  <a:cubicBezTo>
                    <a:pt x="1376680" y="1438148"/>
                    <a:pt x="1376680" y="1438148"/>
                    <a:pt x="1376680" y="1438148"/>
                  </a:cubicBezTo>
                  <a:lnTo>
                    <a:pt x="1382014" y="1427607"/>
                  </a:lnTo>
                  <a:close/>
                  <a:moveTo>
                    <a:pt x="6076442" y="1522857"/>
                  </a:moveTo>
                  <a:cubicBezTo>
                    <a:pt x="6081776" y="1517523"/>
                    <a:pt x="6081776" y="1517523"/>
                    <a:pt x="6081776" y="1517523"/>
                  </a:cubicBezTo>
                  <a:cubicBezTo>
                    <a:pt x="6065901" y="1485773"/>
                    <a:pt x="6050153" y="1459357"/>
                    <a:pt x="6029071" y="1448816"/>
                  </a:cubicBezTo>
                  <a:cubicBezTo>
                    <a:pt x="6013196" y="1432941"/>
                    <a:pt x="5992114" y="1427607"/>
                    <a:pt x="5965825" y="1427607"/>
                  </a:cubicBezTo>
                  <a:cubicBezTo>
                    <a:pt x="5960491" y="1427607"/>
                    <a:pt x="5949950" y="1427607"/>
                    <a:pt x="5944743" y="1427607"/>
                  </a:cubicBezTo>
                  <a:cubicBezTo>
                    <a:pt x="5923661" y="1427607"/>
                    <a:pt x="5923661" y="1427607"/>
                    <a:pt x="5923661" y="1427607"/>
                  </a:cubicBezTo>
                  <a:cubicBezTo>
                    <a:pt x="5934202" y="1443482"/>
                    <a:pt x="5934202" y="1443482"/>
                    <a:pt x="5934202" y="1443482"/>
                  </a:cubicBezTo>
                  <a:cubicBezTo>
                    <a:pt x="5955284" y="1469898"/>
                    <a:pt x="5971159" y="1491107"/>
                    <a:pt x="5986907" y="1512189"/>
                  </a:cubicBezTo>
                  <a:cubicBezTo>
                    <a:pt x="5992241" y="1522730"/>
                    <a:pt x="6002782" y="1528064"/>
                    <a:pt x="6007989" y="1538605"/>
                  </a:cubicBezTo>
                  <a:cubicBezTo>
                    <a:pt x="6018530" y="1543939"/>
                    <a:pt x="6029071" y="1549146"/>
                    <a:pt x="6039612" y="1549146"/>
                  </a:cubicBezTo>
                  <a:cubicBezTo>
                    <a:pt x="6050153" y="1549146"/>
                    <a:pt x="6066028" y="1543812"/>
                    <a:pt x="6081776" y="1533271"/>
                  </a:cubicBezTo>
                  <a:cubicBezTo>
                    <a:pt x="6087110" y="1527937"/>
                    <a:pt x="6087110" y="1527937"/>
                    <a:pt x="6087110" y="1527937"/>
                  </a:cubicBezTo>
                  <a:cubicBezTo>
                    <a:pt x="6081776" y="1517396"/>
                    <a:pt x="6081776" y="1517396"/>
                    <a:pt x="6081776" y="1517396"/>
                  </a:cubicBezTo>
                  <a:cubicBezTo>
                    <a:pt x="6076442" y="1522730"/>
                    <a:pt x="6076442" y="1522730"/>
                    <a:pt x="6076442" y="1522730"/>
                  </a:cubicBezTo>
                  <a:cubicBezTo>
                    <a:pt x="6071108" y="1512189"/>
                    <a:pt x="6071108" y="1512189"/>
                    <a:pt x="6071108" y="1512189"/>
                  </a:cubicBezTo>
                  <a:cubicBezTo>
                    <a:pt x="6055233" y="1522730"/>
                    <a:pt x="6044692" y="1528064"/>
                    <a:pt x="6039485" y="1528064"/>
                  </a:cubicBezTo>
                  <a:cubicBezTo>
                    <a:pt x="6034278" y="1528064"/>
                    <a:pt x="6028944" y="1522730"/>
                    <a:pt x="6023610" y="1517523"/>
                  </a:cubicBezTo>
                  <a:cubicBezTo>
                    <a:pt x="6018276" y="1517523"/>
                    <a:pt x="6013069" y="1506982"/>
                    <a:pt x="6002528" y="1501648"/>
                  </a:cubicBezTo>
                  <a:cubicBezTo>
                    <a:pt x="5991987" y="1475232"/>
                    <a:pt x="5970905" y="1454023"/>
                    <a:pt x="5949823" y="1432941"/>
                  </a:cubicBezTo>
                  <a:cubicBezTo>
                    <a:pt x="5944489" y="1438275"/>
                    <a:pt x="5944489" y="1438275"/>
                    <a:pt x="5944489" y="1438275"/>
                  </a:cubicBezTo>
                  <a:cubicBezTo>
                    <a:pt x="5944489" y="1448816"/>
                    <a:pt x="5944489" y="1448816"/>
                    <a:pt x="5944489" y="1448816"/>
                  </a:cubicBezTo>
                  <a:cubicBezTo>
                    <a:pt x="5955030" y="1448816"/>
                    <a:pt x="5960364" y="1448816"/>
                    <a:pt x="5965571" y="1448816"/>
                  </a:cubicBezTo>
                  <a:cubicBezTo>
                    <a:pt x="5991987" y="1448816"/>
                    <a:pt x="6002528" y="1454150"/>
                    <a:pt x="6018276" y="1464691"/>
                  </a:cubicBezTo>
                  <a:cubicBezTo>
                    <a:pt x="6034024" y="1475232"/>
                    <a:pt x="6044692" y="1496441"/>
                    <a:pt x="6065774" y="1528191"/>
                  </a:cubicBezTo>
                  <a:cubicBezTo>
                    <a:pt x="6076315" y="1522857"/>
                    <a:pt x="6076315" y="1522857"/>
                    <a:pt x="6076315" y="1522857"/>
                  </a:cubicBezTo>
                  <a:cubicBezTo>
                    <a:pt x="6070981" y="1512316"/>
                    <a:pt x="6070981" y="1512316"/>
                    <a:pt x="6070981" y="1512316"/>
                  </a:cubicBezTo>
                  <a:lnTo>
                    <a:pt x="6076315" y="1522857"/>
                  </a:lnTo>
                  <a:close/>
                  <a:moveTo>
                    <a:pt x="6208141" y="1491107"/>
                  </a:moveTo>
                  <a:cubicBezTo>
                    <a:pt x="6218682" y="1491107"/>
                    <a:pt x="6218682" y="1491107"/>
                    <a:pt x="6218682" y="1491107"/>
                  </a:cubicBezTo>
                  <a:cubicBezTo>
                    <a:pt x="6218682" y="1491107"/>
                    <a:pt x="6224016" y="1485773"/>
                    <a:pt x="6224016" y="1485773"/>
                  </a:cubicBezTo>
                  <a:cubicBezTo>
                    <a:pt x="6224016" y="1475232"/>
                    <a:pt x="6224016" y="1475232"/>
                    <a:pt x="6224016" y="1475232"/>
                  </a:cubicBezTo>
                  <a:cubicBezTo>
                    <a:pt x="6213475" y="1475232"/>
                    <a:pt x="6213475" y="1475232"/>
                    <a:pt x="6213475" y="1475232"/>
                  </a:cubicBezTo>
                  <a:cubicBezTo>
                    <a:pt x="6165977" y="1464691"/>
                    <a:pt x="6113272" y="1454023"/>
                    <a:pt x="6060567" y="1443482"/>
                  </a:cubicBezTo>
                  <a:cubicBezTo>
                    <a:pt x="6039485" y="1438148"/>
                    <a:pt x="6039485" y="1438148"/>
                    <a:pt x="6039485" y="1438148"/>
                  </a:cubicBezTo>
                  <a:cubicBezTo>
                    <a:pt x="6050026" y="1459357"/>
                    <a:pt x="6050026" y="1459357"/>
                    <a:pt x="6050026" y="1459357"/>
                  </a:cubicBezTo>
                  <a:cubicBezTo>
                    <a:pt x="6060567" y="1480566"/>
                    <a:pt x="6071108" y="1496314"/>
                    <a:pt x="6076442" y="1506982"/>
                  </a:cubicBezTo>
                  <a:cubicBezTo>
                    <a:pt x="6081776" y="1512316"/>
                    <a:pt x="6086983" y="1517523"/>
                    <a:pt x="6092317" y="1522857"/>
                  </a:cubicBezTo>
                  <a:cubicBezTo>
                    <a:pt x="6097651" y="1522857"/>
                    <a:pt x="6108192" y="1522857"/>
                    <a:pt x="6113399" y="1522857"/>
                  </a:cubicBezTo>
                  <a:cubicBezTo>
                    <a:pt x="6123940" y="1522857"/>
                    <a:pt x="6139815" y="1522857"/>
                    <a:pt x="6160897" y="1517523"/>
                  </a:cubicBezTo>
                  <a:cubicBezTo>
                    <a:pt x="6176772" y="1512189"/>
                    <a:pt x="6197854" y="1506982"/>
                    <a:pt x="6213602" y="1501648"/>
                  </a:cubicBezTo>
                  <a:cubicBezTo>
                    <a:pt x="6218936" y="1496314"/>
                    <a:pt x="6218936" y="1496314"/>
                    <a:pt x="6218936" y="1496314"/>
                  </a:cubicBezTo>
                  <a:cubicBezTo>
                    <a:pt x="6218936" y="1490980"/>
                    <a:pt x="6218936" y="1490980"/>
                    <a:pt x="6218936" y="1490980"/>
                  </a:cubicBezTo>
                  <a:cubicBezTo>
                    <a:pt x="6208395" y="1490980"/>
                    <a:pt x="6208395" y="1490980"/>
                    <a:pt x="6208395" y="1490980"/>
                  </a:cubicBezTo>
                  <a:cubicBezTo>
                    <a:pt x="6208395" y="1480439"/>
                    <a:pt x="6208395" y="1480439"/>
                    <a:pt x="6208395" y="1480439"/>
                  </a:cubicBezTo>
                  <a:cubicBezTo>
                    <a:pt x="6192520" y="1485773"/>
                    <a:pt x="6171438" y="1490980"/>
                    <a:pt x="6155690" y="1496314"/>
                  </a:cubicBezTo>
                  <a:cubicBezTo>
                    <a:pt x="6134608" y="1501648"/>
                    <a:pt x="6118733" y="1501648"/>
                    <a:pt x="6113526" y="1501648"/>
                  </a:cubicBezTo>
                  <a:cubicBezTo>
                    <a:pt x="6108319" y="1501648"/>
                    <a:pt x="6102985" y="1501648"/>
                    <a:pt x="6102985" y="1501648"/>
                  </a:cubicBezTo>
                  <a:cubicBezTo>
                    <a:pt x="6097651" y="1501648"/>
                    <a:pt x="6092444" y="1496314"/>
                    <a:pt x="6087110" y="1485773"/>
                  </a:cubicBezTo>
                  <a:cubicBezTo>
                    <a:pt x="6081776" y="1480439"/>
                    <a:pt x="6076569" y="1464564"/>
                    <a:pt x="6066028" y="1448816"/>
                  </a:cubicBezTo>
                  <a:cubicBezTo>
                    <a:pt x="6060694" y="1454150"/>
                    <a:pt x="6060694" y="1454150"/>
                    <a:pt x="6060694" y="1454150"/>
                  </a:cubicBezTo>
                  <a:cubicBezTo>
                    <a:pt x="6055360" y="1464691"/>
                    <a:pt x="6055360" y="1464691"/>
                    <a:pt x="6055360" y="1464691"/>
                  </a:cubicBezTo>
                  <a:cubicBezTo>
                    <a:pt x="6108065" y="1475232"/>
                    <a:pt x="6160897" y="1485900"/>
                    <a:pt x="6208268" y="1496441"/>
                  </a:cubicBezTo>
                  <a:cubicBezTo>
                    <a:pt x="6213602" y="1485900"/>
                    <a:pt x="6213602" y="1485900"/>
                    <a:pt x="6213602" y="1485900"/>
                  </a:cubicBezTo>
                  <a:cubicBezTo>
                    <a:pt x="6203061" y="1480566"/>
                    <a:pt x="6203061" y="1480566"/>
                    <a:pt x="6203061" y="1480566"/>
                  </a:cubicBezTo>
                  <a:cubicBezTo>
                    <a:pt x="6203061" y="1485900"/>
                    <a:pt x="6203061" y="1485900"/>
                    <a:pt x="6197727" y="1491107"/>
                  </a:cubicBezTo>
                  <a:cubicBezTo>
                    <a:pt x="6208268" y="1491107"/>
                    <a:pt x="6208268" y="1491107"/>
                    <a:pt x="6208268" y="1491107"/>
                  </a:cubicBezTo>
                  <a:cubicBezTo>
                    <a:pt x="6208268" y="1480566"/>
                    <a:pt x="6208268" y="1480566"/>
                    <a:pt x="6208268" y="1480566"/>
                  </a:cubicBezTo>
                  <a:lnTo>
                    <a:pt x="6208268" y="1491107"/>
                  </a:lnTo>
                  <a:close/>
                  <a:moveTo>
                    <a:pt x="6524752" y="2178558"/>
                  </a:moveTo>
                  <a:cubicBezTo>
                    <a:pt x="6535293" y="2189099"/>
                    <a:pt x="6535293" y="2189099"/>
                    <a:pt x="6535293" y="2189099"/>
                  </a:cubicBezTo>
                  <a:cubicBezTo>
                    <a:pt x="6535293" y="2183765"/>
                    <a:pt x="6540627" y="2183765"/>
                    <a:pt x="6540627" y="2183765"/>
                  </a:cubicBezTo>
                  <a:cubicBezTo>
                    <a:pt x="6545961" y="2173224"/>
                    <a:pt x="6545961" y="2173224"/>
                    <a:pt x="6545961" y="2173224"/>
                  </a:cubicBezTo>
                  <a:cubicBezTo>
                    <a:pt x="6540627" y="2167890"/>
                    <a:pt x="6540627" y="2167890"/>
                    <a:pt x="6540627" y="2167890"/>
                  </a:cubicBezTo>
                  <a:cubicBezTo>
                    <a:pt x="6519545" y="2136140"/>
                    <a:pt x="6498463" y="2109724"/>
                    <a:pt x="6477381" y="2077974"/>
                  </a:cubicBezTo>
                  <a:cubicBezTo>
                    <a:pt x="6472047" y="2067433"/>
                    <a:pt x="6472047" y="2067433"/>
                    <a:pt x="6472047" y="2067433"/>
                  </a:cubicBezTo>
                  <a:cubicBezTo>
                    <a:pt x="6461506" y="2077974"/>
                    <a:pt x="6461506" y="2077974"/>
                    <a:pt x="6461506" y="2077974"/>
                  </a:cubicBezTo>
                  <a:cubicBezTo>
                    <a:pt x="6461506" y="2077974"/>
                    <a:pt x="6456172" y="2083308"/>
                    <a:pt x="6456172" y="2083308"/>
                  </a:cubicBezTo>
                  <a:cubicBezTo>
                    <a:pt x="6445631" y="2088642"/>
                    <a:pt x="6445631" y="2088642"/>
                    <a:pt x="6445631" y="2088642"/>
                  </a:cubicBezTo>
                  <a:cubicBezTo>
                    <a:pt x="6450965" y="2099183"/>
                    <a:pt x="6450965" y="2099183"/>
                    <a:pt x="6450965" y="2099183"/>
                  </a:cubicBezTo>
                  <a:cubicBezTo>
                    <a:pt x="6472047" y="2125599"/>
                    <a:pt x="6498463" y="2157349"/>
                    <a:pt x="6519545" y="2183765"/>
                  </a:cubicBezTo>
                  <a:cubicBezTo>
                    <a:pt x="6524879" y="2194306"/>
                    <a:pt x="6524879" y="2194306"/>
                    <a:pt x="6524879" y="2194306"/>
                  </a:cubicBezTo>
                  <a:cubicBezTo>
                    <a:pt x="6535420" y="2188972"/>
                    <a:pt x="6535420" y="2188972"/>
                    <a:pt x="6535420" y="2188972"/>
                  </a:cubicBezTo>
                  <a:cubicBezTo>
                    <a:pt x="6524879" y="2178431"/>
                    <a:pt x="6524879" y="2178431"/>
                    <a:pt x="6524879" y="2178431"/>
                  </a:cubicBezTo>
                  <a:cubicBezTo>
                    <a:pt x="6535420" y="2173097"/>
                    <a:pt x="6535420" y="2173097"/>
                    <a:pt x="6535420" y="2173097"/>
                  </a:cubicBezTo>
                  <a:cubicBezTo>
                    <a:pt x="6514338" y="2141347"/>
                    <a:pt x="6493256" y="2114931"/>
                    <a:pt x="6466840" y="2088515"/>
                  </a:cubicBezTo>
                  <a:cubicBezTo>
                    <a:pt x="6461506" y="2093849"/>
                    <a:pt x="6461506" y="2093849"/>
                    <a:pt x="6461506" y="2093849"/>
                  </a:cubicBezTo>
                  <a:cubicBezTo>
                    <a:pt x="6466840" y="2099183"/>
                    <a:pt x="6466840" y="2099183"/>
                    <a:pt x="6466840" y="2099183"/>
                  </a:cubicBezTo>
                  <a:cubicBezTo>
                    <a:pt x="6472174" y="2099183"/>
                    <a:pt x="6472174" y="2093849"/>
                    <a:pt x="6477381" y="2093849"/>
                  </a:cubicBezTo>
                  <a:cubicBezTo>
                    <a:pt x="6472047" y="2083308"/>
                    <a:pt x="6472047" y="2083308"/>
                    <a:pt x="6472047" y="2083308"/>
                  </a:cubicBezTo>
                  <a:cubicBezTo>
                    <a:pt x="6461506" y="2093849"/>
                    <a:pt x="6461506" y="2093849"/>
                    <a:pt x="6461506" y="2093849"/>
                  </a:cubicBezTo>
                  <a:cubicBezTo>
                    <a:pt x="6482588" y="2120265"/>
                    <a:pt x="6503670" y="2152015"/>
                    <a:pt x="6524752" y="2178431"/>
                  </a:cubicBezTo>
                  <a:cubicBezTo>
                    <a:pt x="6535293" y="2173097"/>
                    <a:pt x="6535293" y="2173097"/>
                    <a:pt x="6535293" y="2173097"/>
                  </a:cubicBezTo>
                  <a:cubicBezTo>
                    <a:pt x="6524752" y="2162556"/>
                    <a:pt x="6524752" y="2162556"/>
                    <a:pt x="6524752" y="2162556"/>
                  </a:cubicBezTo>
                  <a:cubicBezTo>
                    <a:pt x="6524752" y="2167890"/>
                    <a:pt x="6524752" y="2167890"/>
                    <a:pt x="6519418" y="2167890"/>
                  </a:cubicBezTo>
                  <a:cubicBezTo>
                    <a:pt x="6524752" y="2178431"/>
                    <a:pt x="6524752" y="2178431"/>
                    <a:pt x="6524752" y="2178431"/>
                  </a:cubicBezTo>
                  <a:cubicBezTo>
                    <a:pt x="6535293" y="2173097"/>
                    <a:pt x="6535293" y="2173097"/>
                    <a:pt x="6535293" y="2173097"/>
                  </a:cubicBezTo>
                  <a:lnTo>
                    <a:pt x="6524752" y="217843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02" name="Group 202"/>
          <p:cNvGrpSpPr/>
          <p:nvPr/>
        </p:nvGrpSpPr>
        <p:grpSpPr>
          <a:xfrm>
            <a:off x="1360800" y="8411040"/>
            <a:ext cx="1564920" cy="802440"/>
            <a:chOff x="0" y="0"/>
            <a:chExt cx="2086560" cy="1069920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2086737" cy="1069975"/>
            </a:xfrm>
            <a:custGeom>
              <a:avLst/>
              <a:gdLst/>
              <a:ahLst/>
              <a:cxnLst/>
              <a:rect l="l" t="t" r="r" b="b"/>
              <a:pathLst>
                <a:path w="2086737" h="1069975">
                  <a:moveTo>
                    <a:pt x="0" y="1069975"/>
                  </a:moveTo>
                  <a:cubicBezTo>
                    <a:pt x="21082" y="1032891"/>
                    <a:pt x="42291" y="1001141"/>
                    <a:pt x="58166" y="969391"/>
                  </a:cubicBezTo>
                  <a:cubicBezTo>
                    <a:pt x="142748" y="831723"/>
                    <a:pt x="221869" y="693928"/>
                    <a:pt x="306451" y="556260"/>
                  </a:cubicBezTo>
                  <a:cubicBezTo>
                    <a:pt x="322326" y="535051"/>
                    <a:pt x="338201" y="513842"/>
                    <a:pt x="359283" y="492760"/>
                  </a:cubicBezTo>
                  <a:cubicBezTo>
                    <a:pt x="512445" y="333629"/>
                    <a:pt x="670814" y="174752"/>
                    <a:pt x="829310" y="21209"/>
                  </a:cubicBezTo>
                  <a:cubicBezTo>
                    <a:pt x="834644" y="10541"/>
                    <a:pt x="845185" y="5334"/>
                    <a:pt x="861060" y="0"/>
                  </a:cubicBezTo>
                  <a:cubicBezTo>
                    <a:pt x="824103" y="63500"/>
                    <a:pt x="787146" y="127127"/>
                    <a:pt x="750189" y="190627"/>
                  </a:cubicBezTo>
                  <a:cubicBezTo>
                    <a:pt x="713232" y="254127"/>
                    <a:pt x="681482" y="323088"/>
                    <a:pt x="644525" y="386588"/>
                  </a:cubicBezTo>
                  <a:cubicBezTo>
                    <a:pt x="607568" y="450088"/>
                    <a:pt x="570611" y="513715"/>
                    <a:pt x="533654" y="577215"/>
                  </a:cubicBezTo>
                  <a:cubicBezTo>
                    <a:pt x="496697" y="640715"/>
                    <a:pt x="459740" y="704342"/>
                    <a:pt x="422783" y="762635"/>
                  </a:cubicBezTo>
                  <a:cubicBezTo>
                    <a:pt x="428117" y="767969"/>
                    <a:pt x="428117" y="773176"/>
                    <a:pt x="433324" y="773176"/>
                  </a:cubicBezTo>
                  <a:cubicBezTo>
                    <a:pt x="982726" y="773176"/>
                    <a:pt x="1532128" y="773176"/>
                    <a:pt x="2086737" y="773176"/>
                  </a:cubicBezTo>
                  <a:cubicBezTo>
                    <a:pt x="2086737" y="873760"/>
                    <a:pt x="2086737" y="969137"/>
                    <a:pt x="2086737" y="1069848"/>
                  </a:cubicBezTo>
                  <a:cubicBezTo>
                    <a:pt x="1394714" y="1069848"/>
                    <a:pt x="697484" y="1069848"/>
                    <a:pt x="127" y="10698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4" name="Group 204"/>
          <p:cNvGrpSpPr/>
          <p:nvPr/>
        </p:nvGrpSpPr>
        <p:grpSpPr>
          <a:xfrm>
            <a:off x="1347840" y="8398080"/>
            <a:ext cx="1578420" cy="815400"/>
            <a:chOff x="0" y="0"/>
            <a:chExt cx="2104560" cy="108720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2104390" cy="1087247"/>
            </a:xfrm>
            <a:custGeom>
              <a:avLst/>
              <a:gdLst/>
              <a:ahLst/>
              <a:cxnLst/>
              <a:rect l="l" t="t" r="r" b="b"/>
              <a:pathLst>
                <a:path w="2104390" h="1087247">
                  <a:moveTo>
                    <a:pt x="15748" y="1076706"/>
                  </a:moveTo>
                  <a:cubicBezTo>
                    <a:pt x="26289" y="1081913"/>
                    <a:pt x="26289" y="1081913"/>
                    <a:pt x="26289" y="1081913"/>
                  </a:cubicBezTo>
                  <a:cubicBezTo>
                    <a:pt x="47371" y="1045210"/>
                    <a:pt x="63119" y="1013587"/>
                    <a:pt x="84201" y="982091"/>
                  </a:cubicBezTo>
                  <a:cubicBezTo>
                    <a:pt x="168402" y="845566"/>
                    <a:pt x="247269" y="709041"/>
                    <a:pt x="331470" y="572389"/>
                  </a:cubicBezTo>
                  <a:cubicBezTo>
                    <a:pt x="342011" y="551434"/>
                    <a:pt x="363093" y="530352"/>
                    <a:pt x="378841" y="514604"/>
                  </a:cubicBezTo>
                  <a:cubicBezTo>
                    <a:pt x="536702" y="357124"/>
                    <a:pt x="694563" y="199644"/>
                    <a:pt x="847090" y="42037"/>
                  </a:cubicBezTo>
                  <a:cubicBezTo>
                    <a:pt x="857631" y="36830"/>
                    <a:pt x="862838" y="26289"/>
                    <a:pt x="873379" y="26289"/>
                  </a:cubicBezTo>
                  <a:cubicBezTo>
                    <a:pt x="873379" y="15748"/>
                    <a:pt x="873379" y="15748"/>
                    <a:pt x="873379" y="15748"/>
                  </a:cubicBezTo>
                  <a:cubicBezTo>
                    <a:pt x="862838" y="10541"/>
                    <a:pt x="862838" y="10541"/>
                    <a:pt x="862838" y="10541"/>
                  </a:cubicBezTo>
                  <a:cubicBezTo>
                    <a:pt x="826008" y="73533"/>
                    <a:pt x="789178" y="136652"/>
                    <a:pt x="757555" y="199644"/>
                  </a:cubicBezTo>
                  <a:cubicBezTo>
                    <a:pt x="720725" y="262636"/>
                    <a:pt x="683895" y="330962"/>
                    <a:pt x="647065" y="393954"/>
                  </a:cubicBezTo>
                  <a:cubicBezTo>
                    <a:pt x="610235" y="456946"/>
                    <a:pt x="573405" y="520065"/>
                    <a:pt x="536575" y="583057"/>
                  </a:cubicBezTo>
                  <a:cubicBezTo>
                    <a:pt x="504952" y="646049"/>
                    <a:pt x="468122" y="709168"/>
                    <a:pt x="431292" y="766826"/>
                  </a:cubicBezTo>
                  <a:cubicBezTo>
                    <a:pt x="426085" y="777367"/>
                    <a:pt x="426085" y="777367"/>
                    <a:pt x="426085" y="777367"/>
                  </a:cubicBezTo>
                  <a:cubicBezTo>
                    <a:pt x="431292" y="782574"/>
                    <a:pt x="431292" y="782574"/>
                    <a:pt x="431292" y="782574"/>
                  </a:cubicBezTo>
                  <a:cubicBezTo>
                    <a:pt x="431292" y="782574"/>
                    <a:pt x="436499" y="787781"/>
                    <a:pt x="441833" y="793115"/>
                  </a:cubicBezTo>
                  <a:cubicBezTo>
                    <a:pt x="447040" y="793115"/>
                    <a:pt x="447040" y="793115"/>
                    <a:pt x="447040" y="793115"/>
                  </a:cubicBezTo>
                  <a:cubicBezTo>
                    <a:pt x="994283" y="793115"/>
                    <a:pt x="1541399" y="793115"/>
                    <a:pt x="2093849" y="793115"/>
                  </a:cubicBezTo>
                  <a:cubicBezTo>
                    <a:pt x="2093849" y="782574"/>
                    <a:pt x="2093849" y="782574"/>
                    <a:pt x="2093849" y="782574"/>
                  </a:cubicBezTo>
                  <a:cubicBezTo>
                    <a:pt x="2083308" y="782574"/>
                    <a:pt x="2083308" y="782574"/>
                    <a:pt x="2083308" y="782574"/>
                  </a:cubicBezTo>
                  <a:cubicBezTo>
                    <a:pt x="2083308" y="882396"/>
                    <a:pt x="2083308" y="976884"/>
                    <a:pt x="2083308" y="1076706"/>
                  </a:cubicBezTo>
                  <a:cubicBezTo>
                    <a:pt x="2093849" y="1076706"/>
                    <a:pt x="2093849" y="1076706"/>
                    <a:pt x="2093849" y="1076706"/>
                  </a:cubicBezTo>
                  <a:cubicBezTo>
                    <a:pt x="2093849" y="1066165"/>
                    <a:pt x="2093849" y="1066165"/>
                    <a:pt x="2093849" y="1066165"/>
                  </a:cubicBezTo>
                  <a:cubicBezTo>
                    <a:pt x="1404620" y="1066165"/>
                    <a:pt x="710057" y="1066165"/>
                    <a:pt x="15621" y="1066165"/>
                  </a:cubicBezTo>
                  <a:cubicBezTo>
                    <a:pt x="15621" y="1076706"/>
                    <a:pt x="15621" y="1076706"/>
                    <a:pt x="15621" y="1076706"/>
                  </a:cubicBezTo>
                  <a:cubicBezTo>
                    <a:pt x="26162" y="1081913"/>
                    <a:pt x="26162" y="1081913"/>
                    <a:pt x="26162" y="1081913"/>
                  </a:cubicBezTo>
                  <a:cubicBezTo>
                    <a:pt x="15621" y="1076706"/>
                    <a:pt x="15621" y="1076706"/>
                    <a:pt x="15621" y="1076706"/>
                  </a:cubicBezTo>
                  <a:cubicBezTo>
                    <a:pt x="15621" y="1087247"/>
                    <a:pt x="15621" y="1087247"/>
                    <a:pt x="15621" y="1087247"/>
                  </a:cubicBezTo>
                  <a:cubicBezTo>
                    <a:pt x="710184" y="1087247"/>
                    <a:pt x="1404620" y="1087247"/>
                    <a:pt x="2093849" y="1087247"/>
                  </a:cubicBezTo>
                  <a:cubicBezTo>
                    <a:pt x="2104390" y="1087247"/>
                    <a:pt x="2104390" y="1087247"/>
                    <a:pt x="2104390" y="1087247"/>
                  </a:cubicBezTo>
                  <a:cubicBezTo>
                    <a:pt x="2104390" y="1076706"/>
                    <a:pt x="2104390" y="1076706"/>
                    <a:pt x="2104390" y="1076706"/>
                  </a:cubicBezTo>
                  <a:cubicBezTo>
                    <a:pt x="2104390" y="976884"/>
                    <a:pt x="2104390" y="882396"/>
                    <a:pt x="2104390" y="782574"/>
                  </a:cubicBezTo>
                  <a:cubicBezTo>
                    <a:pt x="2104390" y="772033"/>
                    <a:pt x="2104390" y="772033"/>
                    <a:pt x="2104390" y="772033"/>
                  </a:cubicBezTo>
                  <a:cubicBezTo>
                    <a:pt x="2093849" y="772033"/>
                    <a:pt x="2093849" y="772033"/>
                    <a:pt x="2093849" y="772033"/>
                  </a:cubicBezTo>
                  <a:cubicBezTo>
                    <a:pt x="1541399" y="772033"/>
                    <a:pt x="994156" y="772033"/>
                    <a:pt x="447040" y="772033"/>
                  </a:cubicBezTo>
                  <a:cubicBezTo>
                    <a:pt x="447040" y="782574"/>
                    <a:pt x="447040" y="782574"/>
                    <a:pt x="447040" y="782574"/>
                  </a:cubicBezTo>
                  <a:cubicBezTo>
                    <a:pt x="452247" y="777367"/>
                    <a:pt x="452247" y="777367"/>
                    <a:pt x="452247" y="777367"/>
                  </a:cubicBezTo>
                  <a:cubicBezTo>
                    <a:pt x="452247" y="772160"/>
                    <a:pt x="447040" y="772160"/>
                    <a:pt x="447040" y="766826"/>
                  </a:cubicBezTo>
                  <a:cubicBezTo>
                    <a:pt x="436499" y="772033"/>
                    <a:pt x="436499" y="772033"/>
                    <a:pt x="436499" y="772033"/>
                  </a:cubicBezTo>
                  <a:cubicBezTo>
                    <a:pt x="447040" y="777240"/>
                    <a:pt x="447040" y="777240"/>
                    <a:pt x="447040" y="777240"/>
                  </a:cubicBezTo>
                  <a:cubicBezTo>
                    <a:pt x="483870" y="719455"/>
                    <a:pt x="520700" y="656463"/>
                    <a:pt x="557530" y="593471"/>
                  </a:cubicBezTo>
                  <a:cubicBezTo>
                    <a:pt x="594360" y="530479"/>
                    <a:pt x="631190" y="467360"/>
                    <a:pt x="662813" y="404368"/>
                  </a:cubicBezTo>
                  <a:cubicBezTo>
                    <a:pt x="699643" y="341376"/>
                    <a:pt x="736473" y="273050"/>
                    <a:pt x="773303" y="210058"/>
                  </a:cubicBezTo>
                  <a:cubicBezTo>
                    <a:pt x="810133" y="147066"/>
                    <a:pt x="846963" y="83947"/>
                    <a:pt x="883793" y="20955"/>
                  </a:cubicBezTo>
                  <a:cubicBezTo>
                    <a:pt x="894461" y="0"/>
                    <a:pt x="894461" y="0"/>
                    <a:pt x="894461" y="0"/>
                  </a:cubicBezTo>
                  <a:cubicBezTo>
                    <a:pt x="868172" y="5207"/>
                    <a:pt x="868172" y="5207"/>
                    <a:pt x="868172" y="5207"/>
                  </a:cubicBezTo>
                  <a:cubicBezTo>
                    <a:pt x="852424" y="10414"/>
                    <a:pt x="841883" y="20955"/>
                    <a:pt x="836549" y="26162"/>
                  </a:cubicBezTo>
                  <a:cubicBezTo>
                    <a:pt x="678688" y="183769"/>
                    <a:pt x="520827" y="341376"/>
                    <a:pt x="363093" y="498983"/>
                  </a:cubicBezTo>
                  <a:cubicBezTo>
                    <a:pt x="342011" y="514731"/>
                    <a:pt x="326263" y="541020"/>
                    <a:pt x="310515" y="561975"/>
                  </a:cubicBezTo>
                  <a:cubicBezTo>
                    <a:pt x="231521" y="698500"/>
                    <a:pt x="147320" y="835152"/>
                    <a:pt x="68453" y="971677"/>
                  </a:cubicBezTo>
                  <a:cubicBezTo>
                    <a:pt x="47371" y="1003173"/>
                    <a:pt x="26289" y="1034669"/>
                    <a:pt x="5207" y="1071499"/>
                  </a:cubicBezTo>
                  <a:cubicBezTo>
                    <a:pt x="0" y="1087247"/>
                    <a:pt x="0" y="1087247"/>
                    <a:pt x="0" y="1087247"/>
                  </a:cubicBezTo>
                  <a:cubicBezTo>
                    <a:pt x="15748" y="1087247"/>
                    <a:pt x="15748" y="1087247"/>
                    <a:pt x="15748" y="1087247"/>
                  </a:cubicBezTo>
                  <a:lnTo>
                    <a:pt x="15748" y="1076706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06" name="Group 206"/>
          <p:cNvGrpSpPr/>
          <p:nvPr/>
        </p:nvGrpSpPr>
        <p:grpSpPr>
          <a:xfrm>
            <a:off x="4451220" y="8358660"/>
            <a:ext cx="999540" cy="670680"/>
            <a:chOff x="0" y="0"/>
            <a:chExt cx="1332720" cy="894240"/>
          </a:xfrm>
        </p:grpSpPr>
        <p:sp>
          <p:nvSpPr>
            <p:cNvPr id="207" name="Freeform 207"/>
            <p:cNvSpPr/>
            <p:nvPr/>
          </p:nvSpPr>
          <p:spPr>
            <a:xfrm>
              <a:off x="0" y="0"/>
              <a:ext cx="1332738" cy="894207"/>
            </a:xfrm>
            <a:custGeom>
              <a:avLst/>
              <a:gdLst/>
              <a:ahLst/>
              <a:cxnLst/>
              <a:rect l="l" t="t" r="r" b="b"/>
              <a:pathLst>
                <a:path w="1332738" h="894207">
                  <a:moveTo>
                    <a:pt x="216027" y="894207"/>
                  </a:moveTo>
                  <a:cubicBezTo>
                    <a:pt x="142240" y="661416"/>
                    <a:pt x="73787" y="428625"/>
                    <a:pt x="0" y="195834"/>
                  </a:cubicBezTo>
                  <a:cubicBezTo>
                    <a:pt x="189611" y="164084"/>
                    <a:pt x="374015" y="132334"/>
                    <a:pt x="563626" y="95250"/>
                  </a:cubicBezTo>
                  <a:cubicBezTo>
                    <a:pt x="610997" y="211709"/>
                    <a:pt x="658495" y="328041"/>
                    <a:pt x="711073" y="449834"/>
                  </a:cubicBezTo>
                  <a:cubicBezTo>
                    <a:pt x="869188" y="296291"/>
                    <a:pt x="1021969" y="148209"/>
                    <a:pt x="1174750" y="0"/>
                  </a:cubicBezTo>
                  <a:cubicBezTo>
                    <a:pt x="1227455" y="100584"/>
                    <a:pt x="1280160" y="195834"/>
                    <a:pt x="1332738" y="296291"/>
                  </a:cubicBezTo>
                  <a:cubicBezTo>
                    <a:pt x="958723" y="497332"/>
                    <a:pt x="590042" y="693166"/>
                    <a:pt x="216027" y="8942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8" name="Group 208"/>
          <p:cNvGrpSpPr/>
          <p:nvPr/>
        </p:nvGrpSpPr>
        <p:grpSpPr>
          <a:xfrm>
            <a:off x="4438260" y="8345700"/>
            <a:ext cx="1026000" cy="697140"/>
            <a:chOff x="0" y="0"/>
            <a:chExt cx="1368000" cy="929520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1368171" cy="929640"/>
            </a:xfrm>
            <a:custGeom>
              <a:avLst/>
              <a:gdLst/>
              <a:ahLst/>
              <a:cxnLst/>
              <a:rect l="l" t="t" r="r" b="b"/>
              <a:pathLst>
                <a:path w="1368171" h="929640">
                  <a:moveTo>
                    <a:pt x="227965" y="913638"/>
                  </a:moveTo>
                  <a:cubicBezTo>
                    <a:pt x="238633" y="913638"/>
                    <a:pt x="238633" y="913638"/>
                    <a:pt x="238633" y="913638"/>
                  </a:cubicBezTo>
                  <a:cubicBezTo>
                    <a:pt x="164338" y="674624"/>
                    <a:pt x="95504" y="446151"/>
                    <a:pt x="21209" y="212471"/>
                  </a:cubicBezTo>
                  <a:cubicBezTo>
                    <a:pt x="10541" y="212471"/>
                    <a:pt x="10541" y="212471"/>
                    <a:pt x="10541" y="212471"/>
                  </a:cubicBezTo>
                  <a:cubicBezTo>
                    <a:pt x="15875" y="223139"/>
                    <a:pt x="15875" y="223139"/>
                    <a:pt x="15875" y="223139"/>
                  </a:cubicBezTo>
                  <a:cubicBezTo>
                    <a:pt x="206756" y="191262"/>
                    <a:pt x="392303" y="154051"/>
                    <a:pt x="577977" y="122174"/>
                  </a:cubicBezTo>
                  <a:cubicBezTo>
                    <a:pt x="577977" y="111506"/>
                    <a:pt x="577977" y="111506"/>
                    <a:pt x="577977" y="111506"/>
                  </a:cubicBezTo>
                  <a:cubicBezTo>
                    <a:pt x="567309" y="116840"/>
                    <a:pt x="567309" y="116840"/>
                    <a:pt x="567309" y="116840"/>
                  </a:cubicBezTo>
                  <a:cubicBezTo>
                    <a:pt x="615061" y="233680"/>
                    <a:pt x="662813" y="350520"/>
                    <a:pt x="715772" y="467360"/>
                  </a:cubicBezTo>
                  <a:cubicBezTo>
                    <a:pt x="721106" y="483235"/>
                    <a:pt x="721106" y="483235"/>
                    <a:pt x="721106" y="483235"/>
                  </a:cubicBezTo>
                  <a:cubicBezTo>
                    <a:pt x="731774" y="472567"/>
                    <a:pt x="731774" y="472567"/>
                    <a:pt x="731774" y="472567"/>
                  </a:cubicBezTo>
                  <a:cubicBezTo>
                    <a:pt x="890778" y="318643"/>
                    <a:pt x="1044575" y="175260"/>
                    <a:pt x="1203579" y="21209"/>
                  </a:cubicBezTo>
                  <a:cubicBezTo>
                    <a:pt x="1192911" y="15875"/>
                    <a:pt x="1192911" y="15875"/>
                    <a:pt x="1192911" y="15875"/>
                  </a:cubicBezTo>
                  <a:cubicBezTo>
                    <a:pt x="1187577" y="21209"/>
                    <a:pt x="1187577" y="21209"/>
                    <a:pt x="1187577" y="21209"/>
                  </a:cubicBezTo>
                  <a:cubicBezTo>
                    <a:pt x="1240663" y="122174"/>
                    <a:pt x="1288288" y="217678"/>
                    <a:pt x="1341374" y="318643"/>
                  </a:cubicBezTo>
                  <a:cubicBezTo>
                    <a:pt x="1352042" y="313309"/>
                    <a:pt x="1352042" y="313309"/>
                    <a:pt x="1352042" y="313309"/>
                  </a:cubicBezTo>
                  <a:cubicBezTo>
                    <a:pt x="1346708" y="302641"/>
                    <a:pt x="1346708" y="302641"/>
                    <a:pt x="1346708" y="302641"/>
                  </a:cubicBezTo>
                  <a:cubicBezTo>
                    <a:pt x="970280" y="504571"/>
                    <a:pt x="599186" y="701167"/>
                    <a:pt x="222758" y="908304"/>
                  </a:cubicBezTo>
                  <a:cubicBezTo>
                    <a:pt x="228092" y="913638"/>
                    <a:pt x="228092" y="913638"/>
                    <a:pt x="228092" y="913638"/>
                  </a:cubicBezTo>
                  <a:cubicBezTo>
                    <a:pt x="238760" y="913638"/>
                    <a:pt x="238760" y="913638"/>
                    <a:pt x="238760" y="913638"/>
                  </a:cubicBezTo>
                  <a:cubicBezTo>
                    <a:pt x="228092" y="913638"/>
                    <a:pt x="228092" y="913638"/>
                    <a:pt x="228092" y="913638"/>
                  </a:cubicBezTo>
                  <a:cubicBezTo>
                    <a:pt x="233426" y="924306"/>
                    <a:pt x="233426" y="924306"/>
                    <a:pt x="233426" y="924306"/>
                  </a:cubicBezTo>
                  <a:cubicBezTo>
                    <a:pt x="609854" y="722503"/>
                    <a:pt x="981075" y="520573"/>
                    <a:pt x="1357503" y="324104"/>
                  </a:cubicBezTo>
                  <a:cubicBezTo>
                    <a:pt x="1368171" y="318770"/>
                    <a:pt x="1368171" y="318770"/>
                    <a:pt x="1368171" y="318770"/>
                  </a:cubicBezTo>
                  <a:cubicBezTo>
                    <a:pt x="1362837" y="308102"/>
                    <a:pt x="1362837" y="308102"/>
                    <a:pt x="1362837" y="308102"/>
                  </a:cubicBezTo>
                  <a:cubicBezTo>
                    <a:pt x="1309624" y="207137"/>
                    <a:pt x="1256665" y="111506"/>
                    <a:pt x="1203579" y="10668"/>
                  </a:cubicBezTo>
                  <a:cubicBezTo>
                    <a:pt x="1198372" y="0"/>
                    <a:pt x="1198372" y="0"/>
                    <a:pt x="1198372" y="0"/>
                  </a:cubicBezTo>
                  <a:cubicBezTo>
                    <a:pt x="1187704" y="10668"/>
                    <a:pt x="1187704" y="10668"/>
                    <a:pt x="1187704" y="10668"/>
                  </a:cubicBezTo>
                  <a:cubicBezTo>
                    <a:pt x="1028700" y="159385"/>
                    <a:pt x="880237" y="302768"/>
                    <a:pt x="721106" y="456819"/>
                  </a:cubicBezTo>
                  <a:cubicBezTo>
                    <a:pt x="726440" y="467487"/>
                    <a:pt x="726440" y="467487"/>
                    <a:pt x="726440" y="467487"/>
                  </a:cubicBezTo>
                  <a:cubicBezTo>
                    <a:pt x="737108" y="462153"/>
                    <a:pt x="737108" y="462153"/>
                    <a:pt x="737108" y="462153"/>
                  </a:cubicBezTo>
                  <a:cubicBezTo>
                    <a:pt x="684022" y="339979"/>
                    <a:pt x="636397" y="223139"/>
                    <a:pt x="588645" y="106299"/>
                  </a:cubicBezTo>
                  <a:cubicBezTo>
                    <a:pt x="583311" y="100965"/>
                    <a:pt x="583311" y="100965"/>
                    <a:pt x="583311" y="100965"/>
                  </a:cubicBezTo>
                  <a:cubicBezTo>
                    <a:pt x="572643" y="100965"/>
                    <a:pt x="572643" y="100965"/>
                    <a:pt x="572643" y="100965"/>
                  </a:cubicBezTo>
                  <a:cubicBezTo>
                    <a:pt x="387096" y="138049"/>
                    <a:pt x="201549" y="169926"/>
                    <a:pt x="10668" y="201803"/>
                  </a:cubicBezTo>
                  <a:cubicBezTo>
                    <a:pt x="0" y="207137"/>
                    <a:pt x="0" y="207137"/>
                    <a:pt x="0" y="207137"/>
                  </a:cubicBezTo>
                  <a:cubicBezTo>
                    <a:pt x="5334" y="217805"/>
                    <a:pt x="5334" y="217805"/>
                    <a:pt x="5334" y="217805"/>
                  </a:cubicBezTo>
                  <a:cubicBezTo>
                    <a:pt x="74295" y="451485"/>
                    <a:pt x="143256" y="679958"/>
                    <a:pt x="217424" y="918972"/>
                  </a:cubicBezTo>
                  <a:cubicBezTo>
                    <a:pt x="222758" y="929640"/>
                    <a:pt x="222758" y="929640"/>
                    <a:pt x="222758" y="929640"/>
                  </a:cubicBezTo>
                  <a:cubicBezTo>
                    <a:pt x="233426" y="924306"/>
                    <a:pt x="233426" y="924306"/>
                    <a:pt x="233426" y="924306"/>
                  </a:cubicBezTo>
                  <a:lnTo>
                    <a:pt x="228092" y="913638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10" name="Group 210"/>
          <p:cNvGrpSpPr/>
          <p:nvPr/>
        </p:nvGrpSpPr>
        <p:grpSpPr>
          <a:xfrm>
            <a:off x="5503680" y="7609140"/>
            <a:ext cx="2051460" cy="1539000"/>
            <a:chOff x="0" y="0"/>
            <a:chExt cx="2735280" cy="205200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2735199" cy="2051939"/>
            </a:xfrm>
            <a:custGeom>
              <a:avLst/>
              <a:gdLst/>
              <a:ahLst/>
              <a:cxnLst/>
              <a:rect l="l" t="t" r="r" b="b"/>
              <a:pathLst>
                <a:path w="2735199" h="2051939">
                  <a:moveTo>
                    <a:pt x="2729992" y="2046732"/>
                  </a:moveTo>
                  <a:cubicBezTo>
                    <a:pt x="2719451" y="2046732"/>
                    <a:pt x="2708783" y="2046732"/>
                    <a:pt x="2698242" y="2046732"/>
                  </a:cubicBezTo>
                  <a:cubicBezTo>
                    <a:pt x="2333244" y="2046732"/>
                    <a:pt x="1968119" y="2046732"/>
                    <a:pt x="1603121" y="2051939"/>
                  </a:cubicBezTo>
                  <a:cubicBezTo>
                    <a:pt x="1576705" y="2051939"/>
                    <a:pt x="1555496" y="2041398"/>
                    <a:pt x="1544955" y="2020443"/>
                  </a:cubicBezTo>
                  <a:cubicBezTo>
                    <a:pt x="1518539" y="1988947"/>
                    <a:pt x="1491996" y="1957451"/>
                    <a:pt x="1465580" y="1915541"/>
                  </a:cubicBezTo>
                  <a:cubicBezTo>
                    <a:pt x="1793621" y="1915541"/>
                    <a:pt x="2121662" y="1910334"/>
                    <a:pt x="2454910" y="1905000"/>
                  </a:cubicBezTo>
                  <a:cubicBezTo>
                    <a:pt x="2439035" y="1889252"/>
                    <a:pt x="2433701" y="1878711"/>
                    <a:pt x="2428494" y="1873504"/>
                  </a:cubicBezTo>
                  <a:cubicBezTo>
                    <a:pt x="2058162" y="1511427"/>
                    <a:pt x="1687830" y="1154557"/>
                    <a:pt x="1322705" y="792353"/>
                  </a:cubicBezTo>
                  <a:cubicBezTo>
                    <a:pt x="1110996" y="593090"/>
                    <a:pt x="904748" y="388366"/>
                    <a:pt x="693039" y="183642"/>
                  </a:cubicBezTo>
                  <a:cubicBezTo>
                    <a:pt x="682498" y="173101"/>
                    <a:pt x="661289" y="162687"/>
                    <a:pt x="640080" y="162687"/>
                  </a:cubicBezTo>
                  <a:cubicBezTo>
                    <a:pt x="476123" y="157480"/>
                    <a:pt x="312039" y="152146"/>
                    <a:pt x="142748" y="146939"/>
                  </a:cubicBezTo>
                  <a:cubicBezTo>
                    <a:pt x="121539" y="146939"/>
                    <a:pt x="105664" y="141732"/>
                    <a:pt x="89789" y="120650"/>
                  </a:cubicBezTo>
                  <a:cubicBezTo>
                    <a:pt x="63500" y="83947"/>
                    <a:pt x="31750" y="47244"/>
                    <a:pt x="0" y="0"/>
                  </a:cubicBezTo>
                  <a:cubicBezTo>
                    <a:pt x="58166" y="5207"/>
                    <a:pt x="105791" y="5207"/>
                    <a:pt x="153416" y="10541"/>
                  </a:cubicBezTo>
                  <a:cubicBezTo>
                    <a:pt x="232791" y="15748"/>
                    <a:pt x="306832" y="15748"/>
                    <a:pt x="386207" y="21082"/>
                  </a:cubicBezTo>
                  <a:cubicBezTo>
                    <a:pt x="491998" y="26289"/>
                    <a:pt x="603123" y="36830"/>
                    <a:pt x="708914" y="47371"/>
                  </a:cubicBezTo>
                  <a:cubicBezTo>
                    <a:pt x="724789" y="52578"/>
                    <a:pt x="740664" y="68326"/>
                    <a:pt x="751205" y="78867"/>
                  </a:cubicBezTo>
                  <a:cubicBezTo>
                    <a:pt x="1089787" y="414782"/>
                    <a:pt x="1428369" y="750570"/>
                    <a:pt x="1772285" y="1091692"/>
                  </a:cubicBezTo>
                  <a:cubicBezTo>
                    <a:pt x="2084451" y="1401318"/>
                    <a:pt x="2396617" y="1710944"/>
                    <a:pt x="2708783" y="2020570"/>
                  </a:cubicBezTo>
                  <a:cubicBezTo>
                    <a:pt x="2714117" y="2025777"/>
                    <a:pt x="2724658" y="2031111"/>
                    <a:pt x="2735199" y="2036318"/>
                  </a:cubicBezTo>
                  <a:cubicBezTo>
                    <a:pt x="2735199" y="2041525"/>
                    <a:pt x="2729865" y="2046859"/>
                    <a:pt x="2729865" y="20468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2" name="Group 212"/>
          <p:cNvGrpSpPr/>
          <p:nvPr/>
        </p:nvGrpSpPr>
        <p:grpSpPr>
          <a:xfrm>
            <a:off x="5490180" y="7595640"/>
            <a:ext cx="2077920" cy="1564920"/>
            <a:chOff x="0" y="0"/>
            <a:chExt cx="2770560" cy="2086560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2770759" cy="2086610"/>
            </a:xfrm>
            <a:custGeom>
              <a:avLst/>
              <a:gdLst/>
              <a:ahLst/>
              <a:cxnLst/>
              <a:rect l="l" t="t" r="r" b="b"/>
              <a:pathLst>
                <a:path w="2770759" h="2086610">
                  <a:moveTo>
                    <a:pt x="2749423" y="2070735"/>
                  </a:moveTo>
                  <a:cubicBezTo>
                    <a:pt x="2749423" y="2060194"/>
                    <a:pt x="2749423" y="2060194"/>
                    <a:pt x="2749423" y="2060194"/>
                  </a:cubicBezTo>
                  <a:cubicBezTo>
                    <a:pt x="2738882" y="2060194"/>
                    <a:pt x="2728214" y="2060194"/>
                    <a:pt x="2717673" y="2060194"/>
                  </a:cubicBezTo>
                  <a:cubicBezTo>
                    <a:pt x="2622550" y="2060194"/>
                    <a:pt x="2532634" y="2060194"/>
                    <a:pt x="2442718" y="2060194"/>
                  </a:cubicBezTo>
                  <a:cubicBezTo>
                    <a:pt x="2167763" y="2060194"/>
                    <a:pt x="1898142" y="2060194"/>
                    <a:pt x="1623187" y="2065528"/>
                  </a:cubicBezTo>
                  <a:cubicBezTo>
                    <a:pt x="1607312" y="2065528"/>
                    <a:pt x="1601978" y="2060194"/>
                    <a:pt x="1591437" y="2060194"/>
                  </a:cubicBezTo>
                  <a:cubicBezTo>
                    <a:pt x="1586103" y="2054860"/>
                    <a:pt x="1580896" y="2049653"/>
                    <a:pt x="1570228" y="2039112"/>
                  </a:cubicBezTo>
                  <a:cubicBezTo>
                    <a:pt x="1549019" y="2002155"/>
                    <a:pt x="1522603" y="1970405"/>
                    <a:pt x="1490980" y="1933448"/>
                  </a:cubicBezTo>
                  <a:cubicBezTo>
                    <a:pt x="1485646" y="1938782"/>
                    <a:pt x="1485646" y="1938782"/>
                    <a:pt x="1485646" y="1938782"/>
                  </a:cubicBezTo>
                  <a:cubicBezTo>
                    <a:pt x="1485646" y="1949323"/>
                    <a:pt x="1485646" y="1949323"/>
                    <a:pt x="1485646" y="1949323"/>
                  </a:cubicBezTo>
                  <a:cubicBezTo>
                    <a:pt x="1813433" y="1949323"/>
                    <a:pt x="2141220" y="1943989"/>
                    <a:pt x="2474341" y="1938782"/>
                  </a:cubicBezTo>
                  <a:cubicBezTo>
                    <a:pt x="2495550" y="1938782"/>
                    <a:pt x="2495550" y="1938782"/>
                    <a:pt x="2495550" y="1938782"/>
                  </a:cubicBezTo>
                  <a:cubicBezTo>
                    <a:pt x="2479675" y="1922907"/>
                    <a:pt x="2479675" y="1922907"/>
                    <a:pt x="2479675" y="1922907"/>
                  </a:cubicBezTo>
                  <a:cubicBezTo>
                    <a:pt x="2469134" y="1907032"/>
                    <a:pt x="2463800" y="1896491"/>
                    <a:pt x="2453259" y="1891157"/>
                  </a:cubicBezTo>
                  <a:cubicBezTo>
                    <a:pt x="2088388" y="1526667"/>
                    <a:pt x="1718310" y="1162177"/>
                    <a:pt x="1348232" y="803021"/>
                  </a:cubicBezTo>
                  <a:cubicBezTo>
                    <a:pt x="1136777" y="596900"/>
                    <a:pt x="930529" y="390906"/>
                    <a:pt x="724408" y="190119"/>
                  </a:cubicBezTo>
                  <a:cubicBezTo>
                    <a:pt x="708533" y="174244"/>
                    <a:pt x="682117" y="163703"/>
                    <a:pt x="660908" y="163703"/>
                  </a:cubicBezTo>
                  <a:cubicBezTo>
                    <a:pt x="496951" y="158369"/>
                    <a:pt x="333121" y="153162"/>
                    <a:pt x="169164" y="147828"/>
                  </a:cubicBezTo>
                  <a:cubicBezTo>
                    <a:pt x="153289" y="147828"/>
                    <a:pt x="147955" y="147828"/>
                    <a:pt x="142748" y="142494"/>
                  </a:cubicBezTo>
                  <a:cubicBezTo>
                    <a:pt x="132207" y="142494"/>
                    <a:pt x="126873" y="137160"/>
                    <a:pt x="121539" y="126619"/>
                  </a:cubicBezTo>
                  <a:cubicBezTo>
                    <a:pt x="95123" y="89789"/>
                    <a:pt x="63500" y="47498"/>
                    <a:pt x="31750" y="5334"/>
                  </a:cubicBezTo>
                  <a:cubicBezTo>
                    <a:pt x="21209" y="10668"/>
                    <a:pt x="21209" y="10668"/>
                    <a:pt x="21209" y="10668"/>
                  </a:cubicBezTo>
                  <a:cubicBezTo>
                    <a:pt x="21209" y="21209"/>
                    <a:pt x="21209" y="21209"/>
                    <a:pt x="21209" y="21209"/>
                  </a:cubicBezTo>
                  <a:cubicBezTo>
                    <a:pt x="74041" y="26543"/>
                    <a:pt x="121666" y="26543"/>
                    <a:pt x="174498" y="31750"/>
                  </a:cubicBezTo>
                  <a:cubicBezTo>
                    <a:pt x="248539" y="37084"/>
                    <a:pt x="327787" y="37084"/>
                    <a:pt x="407162" y="42291"/>
                  </a:cubicBezTo>
                  <a:cubicBezTo>
                    <a:pt x="512953" y="47625"/>
                    <a:pt x="623951" y="58166"/>
                    <a:pt x="729742" y="68707"/>
                  </a:cubicBezTo>
                  <a:cubicBezTo>
                    <a:pt x="735076" y="74041"/>
                    <a:pt x="740283" y="74041"/>
                    <a:pt x="745617" y="79248"/>
                  </a:cubicBezTo>
                  <a:cubicBezTo>
                    <a:pt x="750951" y="84455"/>
                    <a:pt x="756158" y="89789"/>
                    <a:pt x="766826" y="95123"/>
                  </a:cubicBezTo>
                  <a:cubicBezTo>
                    <a:pt x="1105154" y="438531"/>
                    <a:pt x="1443609" y="776605"/>
                    <a:pt x="1781937" y="1114679"/>
                  </a:cubicBezTo>
                  <a:cubicBezTo>
                    <a:pt x="2093849" y="1426337"/>
                    <a:pt x="2405888" y="1737995"/>
                    <a:pt x="2717800" y="2049653"/>
                  </a:cubicBezTo>
                  <a:cubicBezTo>
                    <a:pt x="2728341" y="2060194"/>
                    <a:pt x="2739009" y="2065528"/>
                    <a:pt x="2749550" y="2070735"/>
                  </a:cubicBezTo>
                  <a:cubicBezTo>
                    <a:pt x="2754884" y="2060194"/>
                    <a:pt x="2754884" y="2060194"/>
                    <a:pt x="2754884" y="2060194"/>
                  </a:cubicBezTo>
                  <a:cubicBezTo>
                    <a:pt x="2749550" y="2054860"/>
                    <a:pt x="2749550" y="2054860"/>
                    <a:pt x="2749550" y="2054860"/>
                  </a:cubicBezTo>
                  <a:cubicBezTo>
                    <a:pt x="2744216" y="2060194"/>
                    <a:pt x="2744216" y="2060194"/>
                    <a:pt x="2739009" y="2065401"/>
                  </a:cubicBezTo>
                  <a:cubicBezTo>
                    <a:pt x="2749550" y="2070735"/>
                    <a:pt x="2749550" y="2070735"/>
                    <a:pt x="2749550" y="2070735"/>
                  </a:cubicBezTo>
                  <a:cubicBezTo>
                    <a:pt x="2749550" y="2060194"/>
                    <a:pt x="2749550" y="2060194"/>
                    <a:pt x="2749550" y="2060194"/>
                  </a:cubicBezTo>
                  <a:cubicBezTo>
                    <a:pt x="2749550" y="2070735"/>
                    <a:pt x="2749550" y="2070735"/>
                    <a:pt x="2749550" y="2070735"/>
                  </a:cubicBezTo>
                  <a:cubicBezTo>
                    <a:pt x="2754884" y="2076069"/>
                    <a:pt x="2754884" y="2076069"/>
                    <a:pt x="2754884" y="2076069"/>
                  </a:cubicBezTo>
                  <a:cubicBezTo>
                    <a:pt x="2760218" y="2076069"/>
                    <a:pt x="2760218" y="2070735"/>
                    <a:pt x="2765425" y="2065528"/>
                  </a:cubicBezTo>
                  <a:cubicBezTo>
                    <a:pt x="2770632" y="2060321"/>
                    <a:pt x="2770759" y="2060194"/>
                    <a:pt x="2770759" y="2060194"/>
                  </a:cubicBezTo>
                  <a:cubicBezTo>
                    <a:pt x="2760218" y="2054860"/>
                    <a:pt x="2760218" y="2054860"/>
                    <a:pt x="2760218" y="2054860"/>
                  </a:cubicBezTo>
                  <a:cubicBezTo>
                    <a:pt x="2749677" y="2044319"/>
                    <a:pt x="2739009" y="2044319"/>
                    <a:pt x="2733802" y="2033778"/>
                  </a:cubicBezTo>
                  <a:cubicBezTo>
                    <a:pt x="2421890" y="1722120"/>
                    <a:pt x="2109851" y="1410462"/>
                    <a:pt x="1797939" y="1098804"/>
                  </a:cubicBezTo>
                  <a:cubicBezTo>
                    <a:pt x="1459357" y="760730"/>
                    <a:pt x="1120902" y="422656"/>
                    <a:pt x="777240" y="84582"/>
                  </a:cubicBezTo>
                  <a:cubicBezTo>
                    <a:pt x="771906" y="74041"/>
                    <a:pt x="766699" y="68707"/>
                    <a:pt x="756031" y="63500"/>
                  </a:cubicBezTo>
                  <a:cubicBezTo>
                    <a:pt x="750697" y="58166"/>
                    <a:pt x="740156" y="52959"/>
                    <a:pt x="729615" y="47625"/>
                  </a:cubicBezTo>
                  <a:cubicBezTo>
                    <a:pt x="623824" y="37084"/>
                    <a:pt x="518160" y="26543"/>
                    <a:pt x="407035" y="21209"/>
                  </a:cubicBezTo>
                  <a:cubicBezTo>
                    <a:pt x="327787" y="15875"/>
                    <a:pt x="253746" y="15875"/>
                    <a:pt x="174371" y="10668"/>
                  </a:cubicBezTo>
                  <a:cubicBezTo>
                    <a:pt x="126873" y="5334"/>
                    <a:pt x="79248" y="5334"/>
                    <a:pt x="212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541" y="15875"/>
                    <a:pt x="10541" y="15875"/>
                    <a:pt x="10541" y="15875"/>
                  </a:cubicBezTo>
                  <a:cubicBezTo>
                    <a:pt x="47625" y="63373"/>
                    <a:pt x="79248" y="100330"/>
                    <a:pt x="105791" y="137287"/>
                  </a:cubicBezTo>
                  <a:cubicBezTo>
                    <a:pt x="111125" y="147828"/>
                    <a:pt x="121666" y="158369"/>
                    <a:pt x="132207" y="163703"/>
                  </a:cubicBezTo>
                  <a:cubicBezTo>
                    <a:pt x="142748" y="169037"/>
                    <a:pt x="153416" y="169037"/>
                    <a:pt x="163957" y="169037"/>
                  </a:cubicBezTo>
                  <a:cubicBezTo>
                    <a:pt x="333121" y="174371"/>
                    <a:pt x="497078" y="179578"/>
                    <a:pt x="660908" y="184912"/>
                  </a:cubicBezTo>
                  <a:cubicBezTo>
                    <a:pt x="676783" y="184912"/>
                    <a:pt x="697865" y="195453"/>
                    <a:pt x="708533" y="205994"/>
                  </a:cubicBezTo>
                  <a:cubicBezTo>
                    <a:pt x="914781" y="406781"/>
                    <a:pt x="1126236" y="612775"/>
                    <a:pt x="1332484" y="818769"/>
                  </a:cubicBezTo>
                  <a:cubicBezTo>
                    <a:pt x="1702562" y="1177925"/>
                    <a:pt x="2072767" y="1542415"/>
                    <a:pt x="2442845" y="1901698"/>
                  </a:cubicBezTo>
                  <a:cubicBezTo>
                    <a:pt x="2448179" y="1912239"/>
                    <a:pt x="2453386" y="1917573"/>
                    <a:pt x="2464054" y="1933448"/>
                  </a:cubicBezTo>
                  <a:cubicBezTo>
                    <a:pt x="2474595" y="1928114"/>
                    <a:pt x="2474595" y="1928114"/>
                    <a:pt x="2474595" y="1928114"/>
                  </a:cubicBezTo>
                  <a:cubicBezTo>
                    <a:pt x="2474595" y="1917573"/>
                    <a:pt x="2474595" y="1917573"/>
                    <a:pt x="2474595" y="1917573"/>
                  </a:cubicBezTo>
                  <a:cubicBezTo>
                    <a:pt x="2136267" y="1922907"/>
                    <a:pt x="1813687" y="1928114"/>
                    <a:pt x="1485900" y="1928114"/>
                  </a:cubicBezTo>
                  <a:cubicBezTo>
                    <a:pt x="1464691" y="1928114"/>
                    <a:pt x="1464691" y="1928114"/>
                    <a:pt x="1464691" y="1928114"/>
                  </a:cubicBezTo>
                  <a:cubicBezTo>
                    <a:pt x="1475232" y="1943989"/>
                    <a:pt x="1475232" y="1943989"/>
                    <a:pt x="1475232" y="1943989"/>
                  </a:cubicBezTo>
                  <a:cubicBezTo>
                    <a:pt x="1506982" y="1986280"/>
                    <a:pt x="1533398" y="2017903"/>
                    <a:pt x="1554480" y="2049653"/>
                  </a:cubicBezTo>
                  <a:cubicBezTo>
                    <a:pt x="1559814" y="2065528"/>
                    <a:pt x="1570355" y="2070735"/>
                    <a:pt x="1586230" y="2076069"/>
                  </a:cubicBezTo>
                  <a:cubicBezTo>
                    <a:pt x="1596771" y="2081403"/>
                    <a:pt x="1607439" y="2086610"/>
                    <a:pt x="1623187" y="2086610"/>
                  </a:cubicBezTo>
                  <a:cubicBezTo>
                    <a:pt x="1898142" y="2081276"/>
                    <a:pt x="2167763" y="2081276"/>
                    <a:pt x="2442718" y="2081276"/>
                  </a:cubicBezTo>
                  <a:cubicBezTo>
                    <a:pt x="2532634" y="2081276"/>
                    <a:pt x="2622550" y="2081276"/>
                    <a:pt x="2717673" y="2081276"/>
                  </a:cubicBezTo>
                  <a:cubicBezTo>
                    <a:pt x="2728214" y="2081276"/>
                    <a:pt x="2738882" y="2081276"/>
                    <a:pt x="2749423" y="2081276"/>
                  </a:cubicBezTo>
                  <a:cubicBezTo>
                    <a:pt x="2754757" y="2081276"/>
                    <a:pt x="2754757" y="2081276"/>
                    <a:pt x="2754757" y="2081276"/>
                  </a:cubicBezTo>
                  <a:cubicBezTo>
                    <a:pt x="2754757" y="2075942"/>
                    <a:pt x="2754757" y="2075942"/>
                    <a:pt x="2754757" y="2075942"/>
                  </a:cubicBezTo>
                  <a:lnTo>
                    <a:pt x="2749423" y="2070608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14" name="Group 214"/>
          <p:cNvGrpSpPr/>
          <p:nvPr/>
        </p:nvGrpSpPr>
        <p:grpSpPr>
          <a:xfrm>
            <a:off x="2952180" y="8411040"/>
            <a:ext cx="920700" cy="788940"/>
            <a:chOff x="0" y="0"/>
            <a:chExt cx="1227600" cy="1051920"/>
          </a:xfrm>
        </p:grpSpPr>
        <p:sp>
          <p:nvSpPr>
            <p:cNvPr id="215" name="Freeform 215"/>
            <p:cNvSpPr/>
            <p:nvPr/>
          </p:nvSpPr>
          <p:spPr>
            <a:xfrm>
              <a:off x="0" y="254"/>
              <a:ext cx="1227582" cy="1051687"/>
            </a:xfrm>
            <a:custGeom>
              <a:avLst/>
              <a:gdLst/>
              <a:ahLst/>
              <a:cxnLst/>
              <a:rect l="l" t="t" r="r" b="b"/>
              <a:pathLst>
                <a:path w="1227582" h="1051687">
                  <a:moveTo>
                    <a:pt x="0" y="1051687"/>
                  </a:moveTo>
                  <a:cubicBezTo>
                    <a:pt x="0" y="955548"/>
                    <a:pt x="0" y="870077"/>
                    <a:pt x="0" y="779399"/>
                  </a:cubicBezTo>
                  <a:cubicBezTo>
                    <a:pt x="0" y="752729"/>
                    <a:pt x="21336" y="747395"/>
                    <a:pt x="37338" y="747395"/>
                  </a:cubicBezTo>
                  <a:cubicBezTo>
                    <a:pt x="170815" y="742061"/>
                    <a:pt x="277495" y="694055"/>
                    <a:pt x="357632" y="592582"/>
                  </a:cubicBezTo>
                  <a:cubicBezTo>
                    <a:pt x="368300" y="581914"/>
                    <a:pt x="378968" y="576580"/>
                    <a:pt x="394970" y="571246"/>
                  </a:cubicBezTo>
                  <a:cubicBezTo>
                    <a:pt x="501777" y="517906"/>
                    <a:pt x="608457" y="464439"/>
                    <a:pt x="715264" y="411099"/>
                  </a:cubicBezTo>
                  <a:cubicBezTo>
                    <a:pt x="736600" y="400431"/>
                    <a:pt x="747268" y="389763"/>
                    <a:pt x="741934" y="363093"/>
                  </a:cubicBezTo>
                  <a:cubicBezTo>
                    <a:pt x="731266" y="256286"/>
                    <a:pt x="720598" y="149479"/>
                    <a:pt x="715264" y="42672"/>
                  </a:cubicBezTo>
                  <a:cubicBezTo>
                    <a:pt x="715264" y="32004"/>
                    <a:pt x="720598" y="16002"/>
                    <a:pt x="731266" y="5334"/>
                  </a:cubicBezTo>
                  <a:cubicBezTo>
                    <a:pt x="731266" y="0"/>
                    <a:pt x="752602" y="5334"/>
                    <a:pt x="763270" y="5334"/>
                  </a:cubicBezTo>
                  <a:cubicBezTo>
                    <a:pt x="896620" y="74549"/>
                    <a:pt x="1030097" y="138557"/>
                    <a:pt x="1163574" y="202692"/>
                  </a:cubicBezTo>
                  <a:cubicBezTo>
                    <a:pt x="1174242" y="208026"/>
                    <a:pt x="1184910" y="224028"/>
                    <a:pt x="1184910" y="234696"/>
                  </a:cubicBezTo>
                  <a:cubicBezTo>
                    <a:pt x="1200912" y="314833"/>
                    <a:pt x="1211580" y="389509"/>
                    <a:pt x="1222248" y="464312"/>
                  </a:cubicBezTo>
                  <a:cubicBezTo>
                    <a:pt x="1227582" y="485648"/>
                    <a:pt x="1222248" y="496316"/>
                    <a:pt x="1200912" y="506984"/>
                  </a:cubicBezTo>
                  <a:cubicBezTo>
                    <a:pt x="811276" y="683260"/>
                    <a:pt x="421640" y="864743"/>
                    <a:pt x="32004" y="1041019"/>
                  </a:cubicBezTo>
                  <a:cubicBezTo>
                    <a:pt x="26670" y="1046353"/>
                    <a:pt x="16002" y="1046353"/>
                    <a:pt x="0" y="10516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6" name="Group 216"/>
          <p:cNvGrpSpPr/>
          <p:nvPr/>
        </p:nvGrpSpPr>
        <p:grpSpPr>
          <a:xfrm>
            <a:off x="2952180" y="8411040"/>
            <a:ext cx="920700" cy="802440"/>
            <a:chOff x="0" y="0"/>
            <a:chExt cx="1227600" cy="1069920"/>
          </a:xfrm>
        </p:grpSpPr>
        <p:sp>
          <p:nvSpPr>
            <p:cNvPr id="217" name="Freeform 217"/>
            <p:cNvSpPr/>
            <p:nvPr/>
          </p:nvSpPr>
          <p:spPr>
            <a:xfrm>
              <a:off x="381" y="0"/>
              <a:ext cx="1227201" cy="1069848"/>
            </a:xfrm>
            <a:custGeom>
              <a:avLst/>
              <a:gdLst/>
              <a:ahLst/>
              <a:cxnLst/>
              <a:rect l="l" t="t" r="r" b="b"/>
              <a:pathLst>
                <a:path w="1227201" h="1069848">
                  <a:moveTo>
                    <a:pt x="10160" y="1053973"/>
                  </a:moveTo>
                  <a:cubicBezTo>
                    <a:pt x="20701" y="1053973"/>
                    <a:pt x="20701" y="1053973"/>
                    <a:pt x="20701" y="1053973"/>
                  </a:cubicBezTo>
                  <a:cubicBezTo>
                    <a:pt x="20701" y="1006348"/>
                    <a:pt x="20701" y="963930"/>
                    <a:pt x="20701" y="916305"/>
                  </a:cubicBezTo>
                  <a:cubicBezTo>
                    <a:pt x="20701" y="873887"/>
                    <a:pt x="20701" y="826262"/>
                    <a:pt x="20701" y="783844"/>
                  </a:cubicBezTo>
                  <a:cubicBezTo>
                    <a:pt x="20701" y="778510"/>
                    <a:pt x="25908" y="773303"/>
                    <a:pt x="25908" y="773303"/>
                  </a:cubicBezTo>
                  <a:cubicBezTo>
                    <a:pt x="25908" y="767969"/>
                    <a:pt x="31115" y="767969"/>
                    <a:pt x="31115" y="762762"/>
                  </a:cubicBezTo>
                  <a:cubicBezTo>
                    <a:pt x="36322" y="762762"/>
                    <a:pt x="41656" y="762762"/>
                    <a:pt x="46863" y="762762"/>
                  </a:cubicBezTo>
                  <a:cubicBezTo>
                    <a:pt x="178562" y="757428"/>
                    <a:pt x="289179" y="704469"/>
                    <a:pt x="373507" y="603885"/>
                  </a:cubicBezTo>
                  <a:cubicBezTo>
                    <a:pt x="378714" y="598551"/>
                    <a:pt x="389255" y="593344"/>
                    <a:pt x="399796" y="582676"/>
                  </a:cubicBezTo>
                  <a:cubicBezTo>
                    <a:pt x="505206" y="535051"/>
                    <a:pt x="610489" y="482092"/>
                    <a:pt x="715899" y="429133"/>
                  </a:cubicBezTo>
                  <a:cubicBezTo>
                    <a:pt x="731647" y="423799"/>
                    <a:pt x="736981" y="418592"/>
                    <a:pt x="747522" y="413258"/>
                  </a:cubicBezTo>
                  <a:cubicBezTo>
                    <a:pt x="752729" y="402717"/>
                    <a:pt x="752729" y="392049"/>
                    <a:pt x="752729" y="381508"/>
                  </a:cubicBezTo>
                  <a:cubicBezTo>
                    <a:pt x="752729" y="376174"/>
                    <a:pt x="752729" y="370967"/>
                    <a:pt x="752729" y="370967"/>
                  </a:cubicBezTo>
                  <a:cubicBezTo>
                    <a:pt x="742188" y="265049"/>
                    <a:pt x="731647" y="159131"/>
                    <a:pt x="726440" y="53213"/>
                  </a:cubicBezTo>
                  <a:cubicBezTo>
                    <a:pt x="726440" y="42672"/>
                    <a:pt x="731647" y="26670"/>
                    <a:pt x="736981" y="21463"/>
                  </a:cubicBezTo>
                  <a:cubicBezTo>
                    <a:pt x="731774" y="16129"/>
                    <a:pt x="731774" y="16129"/>
                    <a:pt x="731774" y="16129"/>
                  </a:cubicBezTo>
                  <a:cubicBezTo>
                    <a:pt x="736981" y="21463"/>
                    <a:pt x="736981" y="21463"/>
                    <a:pt x="736981" y="21463"/>
                  </a:cubicBezTo>
                  <a:cubicBezTo>
                    <a:pt x="731774" y="16129"/>
                    <a:pt x="731774" y="16129"/>
                    <a:pt x="731774" y="16129"/>
                  </a:cubicBezTo>
                  <a:cubicBezTo>
                    <a:pt x="736981" y="21463"/>
                    <a:pt x="736981" y="21463"/>
                    <a:pt x="736981" y="21463"/>
                  </a:cubicBezTo>
                  <a:cubicBezTo>
                    <a:pt x="742188" y="21463"/>
                    <a:pt x="752729" y="26797"/>
                    <a:pt x="758063" y="26797"/>
                  </a:cubicBezTo>
                  <a:cubicBezTo>
                    <a:pt x="889762" y="90297"/>
                    <a:pt x="1021461" y="159258"/>
                    <a:pt x="1153160" y="222758"/>
                  </a:cubicBezTo>
                  <a:cubicBezTo>
                    <a:pt x="1153160" y="228092"/>
                    <a:pt x="1158367" y="228092"/>
                    <a:pt x="1163701" y="233299"/>
                  </a:cubicBezTo>
                  <a:cubicBezTo>
                    <a:pt x="1169035" y="238506"/>
                    <a:pt x="1168908" y="243840"/>
                    <a:pt x="1168908" y="249174"/>
                  </a:cubicBezTo>
                  <a:cubicBezTo>
                    <a:pt x="1184656" y="323342"/>
                    <a:pt x="1195197" y="397510"/>
                    <a:pt x="1205738" y="476885"/>
                  </a:cubicBezTo>
                  <a:cubicBezTo>
                    <a:pt x="1205738" y="476885"/>
                    <a:pt x="1205738" y="482219"/>
                    <a:pt x="1205738" y="482219"/>
                  </a:cubicBezTo>
                  <a:cubicBezTo>
                    <a:pt x="1205738" y="487553"/>
                    <a:pt x="1205738" y="492760"/>
                    <a:pt x="1205738" y="492760"/>
                  </a:cubicBezTo>
                  <a:cubicBezTo>
                    <a:pt x="1205738" y="498094"/>
                    <a:pt x="1200531" y="498094"/>
                    <a:pt x="1195197" y="503301"/>
                  </a:cubicBezTo>
                  <a:cubicBezTo>
                    <a:pt x="805688" y="677926"/>
                    <a:pt x="421132" y="858012"/>
                    <a:pt x="36449" y="1032891"/>
                  </a:cubicBezTo>
                  <a:cubicBezTo>
                    <a:pt x="31242" y="1038225"/>
                    <a:pt x="20701" y="1038225"/>
                    <a:pt x="10160" y="1043432"/>
                  </a:cubicBezTo>
                  <a:cubicBezTo>
                    <a:pt x="10160" y="1053973"/>
                    <a:pt x="10160" y="1053973"/>
                    <a:pt x="10160" y="1053973"/>
                  </a:cubicBezTo>
                  <a:cubicBezTo>
                    <a:pt x="20701" y="1053973"/>
                    <a:pt x="20701" y="1053973"/>
                    <a:pt x="20701" y="1053973"/>
                  </a:cubicBezTo>
                  <a:cubicBezTo>
                    <a:pt x="10160" y="1053973"/>
                    <a:pt x="10160" y="1053973"/>
                    <a:pt x="10160" y="1053973"/>
                  </a:cubicBezTo>
                  <a:cubicBezTo>
                    <a:pt x="15367" y="1064514"/>
                    <a:pt x="15367" y="1064514"/>
                    <a:pt x="15367" y="1064514"/>
                  </a:cubicBezTo>
                  <a:cubicBezTo>
                    <a:pt x="31115" y="1059180"/>
                    <a:pt x="36449" y="1059180"/>
                    <a:pt x="46990" y="1053973"/>
                  </a:cubicBezTo>
                  <a:cubicBezTo>
                    <a:pt x="431673" y="873887"/>
                    <a:pt x="816229" y="699135"/>
                    <a:pt x="1200912" y="524383"/>
                  </a:cubicBezTo>
                  <a:cubicBezTo>
                    <a:pt x="1211453" y="519049"/>
                    <a:pt x="1216660" y="513842"/>
                    <a:pt x="1221994" y="508508"/>
                  </a:cubicBezTo>
                  <a:cubicBezTo>
                    <a:pt x="1227201" y="497967"/>
                    <a:pt x="1227201" y="492633"/>
                    <a:pt x="1227201" y="481965"/>
                  </a:cubicBezTo>
                  <a:cubicBezTo>
                    <a:pt x="1227201" y="481965"/>
                    <a:pt x="1227201" y="476631"/>
                    <a:pt x="1227201" y="471424"/>
                  </a:cubicBezTo>
                  <a:cubicBezTo>
                    <a:pt x="1216660" y="397256"/>
                    <a:pt x="1206119" y="317881"/>
                    <a:pt x="1190371" y="243713"/>
                  </a:cubicBezTo>
                  <a:cubicBezTo>
                    <a:pt x="1190371" y="233172"/>
                    <a:pt x="1185164" y="227838"/>
                    <a:pt x="1179830" y="222504"/>
                  </a:cubicBezTo>
                  <a:cubicBezTo>
                    <a:pt x="1174623" y="211963"/>
                    <a:pt x="1169289" y="206629"/>
                    <a:pt x="1164082" y="206629"/>
                  </a:cubicBezTo>
                  <a:cubicBezTo>
                    <a:pt x="1032256" y="137668"/>
                    <a:pt x="900557" y="74168"/>
                    <a:pt x="768858" y="10541"/>
                  </a:cubicBezTo>
                  <a:cubicBezTo>
                    <a:pt x="758317" y="5334"/>
                    <a:pt x="747776" y="0"/>
                    <a:pt x="737235" y="0"/>
                  </a:cubicBezTo>
                  <a:cubicBezTo>
                    <a:pt x="737235" y="0"/>
                    <a:pt x="732028" y="0"/>
                    <a:pt x="732028" y="0"/>
                  </a:cubicBezTo>
                  <a:cubicBezTo>
                    <a:pt x="726821" y="5334"/>
                    <a:pt x="726821" y="5334"/>
                    <a:pt x="721487" y="5334"/>
                  </a:cubicBezTo>
                  <a:cubicBezTo>
                    <a:pt x="710946" y="21209"/>
                    <a:pt x="705739" y="37084"/>
                    <a:pt x="705739" y="52959"/>
                  </a:cubicBezTo>
                  <a:cubicBezTo>
                    <a:pt x="710946" y="158877"/>
                    <a:pt x="721487" y="264795"/>
                    <a:pt x="732028" y="370713"/>
                  </a:cubicBezTo>
                  <a:cubicBezTo>
                    <a:pt x="732028" y="376047"/>
                    <a:pt x="732028" y="376047"/>
                    <a:pt x="732028" y="381254"/>
                  </a:cubicBezTo>
                  <a:cubicBezTo>
                    <a:pt x="732028" y="386461"/>
                    <a:pt x="732028" y="391795"/>
                    <a:pt x="726821" y="397129"/>
                  </a:cubicBezTo>
                  <a:cubicBezTo>
                    <a:pt x="726821" y="402463"/>
                    <a:pt x="721614" y="407670"/>
                    <a:pt x="711073" y="413004"/>
                  </a:cubicBezTo>
                  <a:cubicBezTo>
                    <a:pt x="605663" y="460629"/>
                    <a:pt x="500380" y="513588"/>
                    <a:pt x="394970" y="566547"/>
                  </a:cubicBezTo>
                  <a:cubicBezTo>
                    <a:pt x="379222" y="571881"/>
                    <a:pt x="368681" y="577088"/>
                    <a:pt x="358140" y="593090"/>
                  </a:cubicBezTo>
                  <a:cubicBezTo>
                    <a:pt x="273812" y="688467"/>
                    <a:pt x="173736" y="736092"/>
                    <a:pt x="47244" y="741426"/>
                  </a:cubicBezTo>
                  <a:cubicBezTo>
                    <a:pt x="42037" y="741426"/>
                    <a:pt x="31496" y="741426"/>
                    <a:pt x="20955" y="746760"/>
                  </a:cubicBezTo>
                  <a:cubicBezTo>
                    <a:pt x="15748" y="752094"/>
                    <a:pt x="10414" y="757301"/>
                    <a:pt x="5207" y="762635"/>
                  </a:cubicBezTo>
                  <a:cubicBezTo>
                    <a:pt x="5207" y="767969"/>
                    <a:pt x="0" y="773176"/>
                    <a:pt x="0" y="783844"/>
                  </a:cubicBezTo>
                  <a:cubicBezTo>
                    <a:pt x="0" y="826262"/>
                    <a:pt x="0" y="873887"/>
                    <a:pt x="0" y="916305"/>
                  </a:cubicBezTo>
                  <a:cubicBezTo>
                    <a:pt x="0" y="963930"/>
                    <a:pt x="0" y="1006348"/>
                    <a:pt x="0" y="1053973"/>
                  </a:cubicBezTo>
                  <a:cubicBezTo>
                    <a:pt x="0" y="1069848"/>
                    <a:pt x="0" y="1069848"/>
                    <a:pt x="0" y="1069848"/>
                  </a:cubicBezTo>
                  <a:cubicBezTo>
                    <a:pt x="15748" y="1064514"/>
                    <a:pt x="15748" y="1064514"/>
                    <a:pt x="15748" y="1064514"/>
                  </a:cubicBezTo>
                  <a:lnTo>
                    <a:pt x="10541" y="1053973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18" name="Group 218"/>
          <p:cNvGrpSpPr/>
          <p:nvPr/>
        </p:nvGrpSpPr>
        <p:grpSpPr>
          <a:xfrm>
            <a:off x="4727700" y="7661520"/>
            <a:ext cx="591840" cy="749520"/>
            <a:chOff x="0" y="0"/>
            <a:chExt cx="789120" cy="999360"/>
          </a:xfrm>
        </p:grpSpPr>
        <p:sp>
          <p:nvSpPr>
            <p:cNvPr id="219" name="Freeform 219"/>
            <p:cNvSpPr/>
            <p:nvPr/>
          </p:nvSpPr>
          <p:spPr>
            <a:xfrm>
              <a:off x="-127" y="0"/>
              <a:ext cx="789305" cy="999490"/>
            </a:xfrm>
            <a:custGeom>
              <a:avLst/>
              <a:gdLst/>
              <a:ahLst/>
              <a:cxnLst/>
              <a:rect l="l" t="t" r="r" b="b"/>
              <a:pathLst>
                <a:path w="789305" h="999490">
                  <a:moveTo>
                    <a:pt x="317881" y="0"/>
                  </a:moveTo>
                  <a:cubicBezTo>
                    <a:pt x="476758" y="303022"/>
                    <a:pt x="635635" y="595376"/>
                    <a:pt x="789305" y="893064"/>
                  </a:cubicBezTo>
                  <a:cubicBezTo>
                    <a:pt x="699262" y="909066"/>
                    <a:pt x="609219" y="924941"/>
                    <a:pt x="524510" y="940943"/>
                  </a:cubicBezTo>
                  <a:cubicBezTo>
                    <a:pt x="423926" y="956945"/>
                    <a:pt x="328549" y="972820"/>
                    <a:pt x="233172" y="994156"/>
                  </a:cubicBezTo>
                  <a:cubicBezTo>
                    <a:pt x="211963" y="999490"/>
                    <a:pt x="201422" y="994156"/>
                    <a:pt x="190754" y="972947"/>
                  </a:cubicBezTo>
                  <a:cubicBezTo>
                    <a:pt x="127254" y="824103"/>
                    <a:pt x="68961" y="680593"/>
                    <a:pt x="5334" y="531749"/>
                  </a:cubicBezTo>
                  <a:cubicBezTo>
                    <a:pt x="0" y="521081"/>
                    <a:pt x="0" y="505206"/>
                    <a:pt x="5334" y="494538"/>
                  </a:cubicBezTo>
                  <a:cubicBezTo>
                    <a:pt x="111379" y="334899"/>
                    <a:pt x="211963" y="170053"/>
                    <a:pt x="31788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0" name="Group 220"/>
          <p:cNvGrpSpPr/>
          <p:nvPr/>
        </p:nvGrpSpPr>
        <p:grpSpPr>
          <a:xfrm>
            <a:off x="4727700" y="7648560"/>
            <a:ext cx="604800" cy="763020"/>
            <a:chOff x="0" y="0"/>
            <a:chExt cx="806400" cy="101736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806704" cy="1017397"/>
            </a:xfrm>
            <a:custGeom>
              <a:avLst/>
              <a:gdLst/>
              <a:ahLst/>
              <a:cxnLst/>
              <a:rect l="l" t="t" r="r" b="b"/>
              <a:pathLst>
                <a:path w="806704" h="1017397">
                  <a:moveTo>
                    <a:pt x="321564" y="21082"/>
                  </a:moveTo>
                  <a:cubicBezTo>
                    <a:pt x="311023" y="26416"/>
                    <a:pt x="311023" y="26416"/>
                    <a:pt x="311023" y="26416"/>
                  </a:cubicBezTo>
                  <a:cubicBezTo>
                    <a:pt x="469138" y="326898"/>
                    <a:pt x="627253" y="616839"/>
                    <a:pt x="780161" y="911987"/>
                  </a:cubicBezTo>
                  <a:cubicBezTo>
                    <a:pt x="790702" y="906653"/>
                    <a:pt x="790702" y="906653"/>
                    <a:pt x="790702" y="906653"/>
                  </a:cubicBezTo>
                  <a:cubicBezTo>
                    <a:pt x="790702" y="896112"/>
                    <a:pt x="790702" y="896112"/>
                    <a:pt x="790702" y="896112"/>
                  </a:cubicBezTo>
                  <a:cubicBezTo>
                    <a:pt x="701040" y="911987"/>
                    <a:pt x="611505" y="927735"/>
                    <a:pt x="521843" y="943610"/>
                  </a:cubicBezTo>
                  <a:cubicBezTo>
                    <a:pt x="426974" y="959485"/>
                    <a:pt x="332105" y="975233"/>
                    <a:pt x="231902" y="996315"/>
                  </a:cubicBezTo>
                  <a:cubicBezTo>
                    <a:pt x="231902" y="996315"/>
                    <a:pt x="226568" y="996315"/>
                    <a:pt x="221361" y="996315"/>
                  </a:cubicBezTo>
                  <a:cubicBezTo>
                    <a:pt x="216154" y="996315"/>
                    <a:pt x="216027" y="996315"/>
                    <a:pt x="210820" y="996315"/>
                  </a:cubicBezTo>
                  <a:cubicBezTo>
                    <a:pt x="210820" y="990981"/>
                    <a:pt x="205486" y="990981"/>
                    <a:pt x="205486" y="980440"/>
                  </a:cubicBezTo>
                  <a:cubicBezTo>
                    <a:pt x="142367" y="838073"/>
                    <a:pt x="84328" y="690499"/>
                    <a:pt x="21082" y="542925"/>
                  </a:cubicBezTo>
                  <a:cubicBezTo>
                    <a:pt x="21082" y="542925"/>
                    <a:pt x="21082" y="537591"/>
                    <a:pt x="21082" y="532384"/>
                  </a:cubicBezTo>
                  <a:cubicBezTo>
                    <a:pt x="21082" y="527177"/>
                    <a:pt x="21082" y="521843"/>
                    <a:pt x="21082" y="516509"/>
                  </a:cubicBezTo>
                  <a:cubicBezTo>
                    <a:pt x="121285" y="358394"/>
                    <a:pt x="226695" y="195072"/>
                    <a:pt x="332105" y="31623"/>
                  </a:cubicBezTo>
                  <a:cubicBezTo>
                    <a:pt x="321564" y="21082"/>
                    <a:pt x="321564" y="21082"/>
                    <a:pt x="321564" y="21082"/>
                  </a:cubicBezTo>
                  <a:cubicBezTo>
                    <a:pt x="311023" y="26416"/>
                    <a:pt x="311023" y="26416"/>
                    <a:pt x="311023" y="26416"/>
                  </a:cubicBezTo>
                  <a:cubicBezTo>
                    <a:pt x="321564" y="21082"/>
                    <a:pt x="321564" y="21082"/>
                    <a:pt x="321564" y="21082"/>
                  </a:cubicBezTo>
                  <a:cubicBezTo>
                    <a:pt x="316230" y="15748"/>
                    <a:pt x="316230" y="15748"/>
                    <a:pt x="316230" y="15748"/>
                  </a:cubicBezTo>
                  <a:cubicBezTo>
                    <a:pt x="205613" y="184531"/>
                    <a:pt x="105410" y="347853"/>
                    <a:pt x="5334" y="506095"/>
                  </a:cubicBezTo>
                  <a:cubicBezTo>
                    <a:pt x="0" y="516636"/>
                    <a:pt x="0" y="521843"/>
                    <a:pt x="0" y="532384"/>
                  </a:cubicBezTo>
                  <a:cubicBezTo>
                    <a:pt x="0" y="537718"/>
                    <a:pt x="0" y="548259"/>
                    <a:pt x="0" y="553466"/>
                  </a:cubicBezTo>
                  <a:cubicBezTo>
                    <a:pt x="63246" y="701040"/>
                    <a:pt x="126492" y="843407"/>
                    <a:pt x="184531" y="990981"/>
                  </a:cubicBezTo>
                  <a:cubicBezTo>
                    <a:pt x="189865" y="996315"/>
                    <a:pt x="195072" y="1006856"/>
                    <a:pt x="200406" y="1012063"/>
                  </a:cubicBezTo>
                  <a:cubicBezTo>
                    <a:pt x="205740" y="1017270"/>
                    <a:pt x="216281" y="1017397"/>
                    <a:pt x="221488" y="1017397"/>
                  </a:cubicBezTo>
                  <a:cubicBezTo>
                    <a:pt x="226695" y="1017397"/>
                    <a:pt x="232029" y="1017397"/>
                    <a:pt x="237363" y="1017397"/>
                  </a:cubicBezTo>
                  <a:cubicBezTo>
                    <a:pt x="332232" y="996315"/>
                    <a:pt x="432435" y="980440"/>
                    <a:pt x="527304" y="964692"/>
                  </a:cubicBezTo>
                  <a:cubicBezTo>
                    <a:pt x="616966" y="948817"/>
                    <a:pt x="701294" y="933069"/>
                    <a:pt x="796163" y="917194"/>
                  </a:cubicBezTo>
                  <a:cubicBezTo>
                    <a:pt x="806704" y="911860"/>
                    <a:pt x="806704" y="911860"/>
                    <a:pt x="806704" y="911860"/>
                  </a:cubicBezTo>
                  <a:cubicBezTo>
                    <a:pt x="801370" y="901319"/>
                    <a:pt x="801370" y="901319"/>
                    <a:pt x="801370" y="901319"/>
                  </a:cubicBezTo>
                  <a:cubicBezTo>
                    <a:pt x="643001" y="606171"/>
                    <a:pt x="490220" y="316230"/>
                    <a:pt x="332105" y="21082"/>
                  </a:cubicBezTo>
                  <a:cubicBezTo>
                    <a:pt x="321564" y="0"/>
                    <a:pt x="321564" y="0"/>
                    <a:pt x="321564" y="0"/>
                  </a:cubicBezTo>
                  <a:cubicBezTo>
                    <a:pt x="316230" y="15875"/>
                    <a:pt x="316230" y="15875"/>
                    <a:pt x="316230" y="15875"/>
                  </a:cubicBezTo>
                  <a:lnTo>
                    <a:pt x="321564" y="21209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22" name="Group 222"/>
          <p:cNvGrpSpPr/>
          <p:nvPr/>
        </p:nvGrpSpPr>
        <p:grpSpPr>
          <a:xfrm>
            <a:off x="2268000" y="8332200"/>
            <a:ext cx="394740" cy="644220"/>
            <a:chOff x="0" y="0"/>
            <a:chExt cx="526320" cy="858960"/>
          </a:xfrm>
        </p:grpSpPr>
        <p:sp>
          <p:nvSpPr>
            <p:cNvPr id="223" name="Freeform 223"/>
            <p:cNvSpPr/>
            <p:nvPr/>
          </p:nvSpPr>
          <p:spPr>
            <a:xfrm>
              <a:off x="0" y="0"/>
              <a:ext cx="526288" cy="858901"/>
            </a:xfrm>
            <a:custGeom>
              <a:avLst/>
              <a:gdLst/>
              <a:ahLst/>
              <a:cxnLst/>
              <a:rect l="l" t="t" r="r" b="b"/>
              <a:pathLst>
                <a:path w="526288" h="858901">
                  <a:moveTo>
                    <a:pt x="521081" y="858901"/>
                  </a:moveTo>
                  <a:cubicBezTo>
                    <a:pt x="349123" y="858901"/>
                    <a:pt x="177165" y="858901"/>
                    <a:pt x="0" y="858901"/>
                  </a:cubicBezTo>
                  <a:cubicBezTo>
                    <a:pt x="5207" y="794512"/>
                    <a:pt x="10414" y="735457"/>
                    <a:pt x="10414" y="670941"/>
                  </a:cubicBezTo>
                  <a:cubicBezTo>
                    <a:pt x="20828" y="520700"/>
                    <a:pt x="31242" y="370459"/>
                    <a:pt x="41656" y="214757"/>
                  </a:cubicBezTo>
                  <a:cubicBezTo>
                    <a:pt x="41656" y="203962"/>
                    <a:pt x="46863" y="187960"/>
                    <a:pt x="52070" y="182499"/>
                  </a:cubicBezTo>
                  <a:cubicBezTo>
                    <a:pt x="130302" y="123444"/>
                    <a:pt x="203200" y="59055"/>
                    <a:pt x="281432" y="0"/>
                  </a:cubicBezTo>
                  <a:cubicBezTo>
                    <a:pt x="338709" y="59055"/>
                    <a:pt x="396113" y="118110"/>
                    <a:pt x="453390" y="182499"/>
                  </a:cubicBezTo>
                  <a:cubicBezTo>
                    <a:pt x="458597" y="187833"/>
                    <a:pt x="463804" y="198628"/>
                    <a:pt x="463804" y="209296"/>
                  </a:cubicBezTo>
                  <a:cubicBezTo>
                    <a:pt x="484632" y="424053"/>
                    <a:pt x="505460" y="638810"/>
                    <a:pt x="526288" y="848106"/>
                  </a:cubicBezTo>
                  <a:cubicBezTo>
                    <a:pt x="526288" y="853440"/>
                    <a:pt x="526288" y="853440"/>
                    <a:pt x="521081" y="85890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4" name="Group 224"/>
          <p:cNvGrpSpPr/>
          <p:nvPr/>
        </p:nvGrpSpPr>
        <p:grpSpPr>
          <a:xfrm>
            <a:off x="2255040" y="8319240"/>
            <a:ext cx="420660" cy="657720"/>
            <a:chOff x="0" y="0"/>
            <a:chExt cx="560880" cy="876960"/>
          </a:xfrm>
        </p:grpSpPr>
        <p:sp>
          <p:nvSpPr>
            <p:cNvPr id="225" name="Freeform 225"/>
            <p:cNvSpPr/>
            <p:nvPr/>
          </p:nvSpPr>
          <p:spPr>
            <a:xfrm>
              <a:off x="0" y="0"/>
              <a:ext cx="560832" cy="876935"/>
            </a:xfrm>
            <a:custGeom>
              <a:avLst/>
              <a:gdLst/>
              <a:ahLst/>
              <a:cxnLst/>
              <a:rect l="l" t="t" r="r" b="b"/>
              <a:pathLst>
                <a:path w="560832" h="876935">
                  <a:moveTo>
                    <a:pt x="544830" y="866267"/>
                  </a:moveTo>
                  <a:cubicBezTo>
                    <a:pt x="544830" y="855599"/>
                    <a:pt x="544830" y="855599"/>
                    <a:pt x="544830" y="855599"/>
                  </a:cubicBezTo>
                  <a:cubicBezTo>
                    <a:pt x="368554" y="855599"/>
                    <a:pt x="192278" y="855599"/>
                    <a:pt x="10668" y="855599"/>
                  </a:cubicBezTo>
                  <a:cubicBezTo>
                    <a:pt x="10668" y="866267"/>
                    <a:pt x="10668" y="866267"/>
                    <a:pt x="10668" y="866267"/>
                  </a:cubicBezTo>
                  <a:cubicBezTo>
                    <a:pt x="21336" y="871601"/>
                    <a:pt x="21336" y="871601"/>
                    <a:pt x="21336" y="871601"/>
                  </a:cubicBezTo>
                  <a:cubicBezTo>
                    <a:pt x="26670" y="802513"/>
                    <a:pt x="32004" y="744093"/>
                    <a:pt x="32004" y="680212"/>
                  </a:cubicBezTo>
                  <a:cubicBezTo>
                    <a:pt x="42672" y="531368"/>
                    <a:pt x="53340" y="382524"/>
                    <a:pt x="64008" y="233807"/>
                  </a:cubicBezTo>
                  <a:cubicBezTo>
                    <a:pt x="64008" y="228473"/>
                    <a:pt x="69342" y="217805"/>
                    <a:pt x="69342" y="217805"/>
                  </a:cubicBezTo>
                  <a:cubicBezTo>
                    <a:pt x="69342" y="212471"/>
                    <a:pt x="74676" y="207137"/>
                    <a:pt x="74676" y="207137"/>
                  </a:cubicBezTo>
                  <a:cubicBezTo>
                    <a:pt x="149606" y="143510"/>
                    <a:pt x="224409" y="85090"/>
                    <a:pt x="304419" y="21209"/>
                  </a:cubicBezTo>
                  <a:cubicBezTo>
                    <a:pt x="299085" y="15875"/>
                    <a:pt x="299085" y="15875"/>
                    <a:pt x="299085" y="15875"/>
                  </a:cubicBezTo>
                  <a:cubicBezTo>
                    <a:pt x="288417" y="21209"/>
                    <a:pt x="288417" y="21209"/>
                    <a:pt x="288417" y="21209"/>
                  </a:cubicBezTo>
                  <a:cubicBezTo>
                    <a:pt x="352552" y="84963"/>
                    <a:pt x="411226" y="143510"/>
                    <a:pt x="470027" y="201930"/>
                  </a:cubicBezTo>
                  <a:cubicBezTo>
                    <a:pt x="470027" y="207264"/>
                    <a:pt x="475361" y="217932"/>
                    <a:pt x="475361" y="223139"/>
                  </a:cubicBezTo>
                  <a:cubicBezTo>
                    <a:pt x="496697" y="435737"/>
                    <a:pt x="518033" y="648335"/>
                    <a:pt x="539496" y="860933"/>
                  </a:cubicBezTo>
                  <a:cubicBezTo>
                    <a:pt x="544830" y="860933"/>
                    <a:pt x="544830" y="860933"/>
                    <a:pt x="544830" y="860933"/>
                  </a:cubicBezTo>
                  <a:cubicBezTo>
                    <a:pt x="539496" y="860933"/>
                    <a:pt x="539496" y="860933"/>
                    <a:pt x="539496" y="860933"/>
                  </a:cubicBezTo>
                  <a:cubicBezTo>
                    <a:pt x="544830" y="860933"/>
                    <a:pt x="544830" y="860933"/>
                    <a:pt x="544830" y="860933"/>
                  </a:cubicBezTo>
                  <a:cubicBezTo>
                    <a:pt x="539496" y="860933"/>
                    <a:pt x="539496" y="860933"/>
                    <a:pt x="539496" y="860933"/>
                  </a:cubicBezTo>
                  <a:cubicBezTo>
                    <a:pt x="544830" y="860933"/>
                    <a:pt x="544830" y="860933"/>
                    <a:pt x="544830" y="860933"/>
                  </a:cubicBezTo>
                  <a:cubicBezTo>
                    <a:pt x="539496" y="855599"/>
                    <a:pt x="539496" y="855599"/>
                    <a:pt x="539496" y="855599"/>
                  </a:cubicBezTo>
                  <a:cubicBezTo>
                    <a:pt x="539496" y="860933"/>
                    <a:pt x="539496" y="860933"/>
                    <a:pt x="539496" y="860933"/>
                  </a:cubicBezTo>
                  <a:cubicBezTo>
                    <a:pt x="544830" y="860933"/>
                    <a:pt x="544830" y="860933"/>
                    <a:pt x="544830" y="860933"/>
                  </a:cubicBezTo>
                  <a:cubicBezTo>
                    <a:pt x="539496" y="855599"/>
                    <a:pt x="539496" y="855599"/>
                    <a:pt x="539496" y="855599"/>
                  </a:cubicBezTo>
                  <a:cubicBezTo>
                    <a:pt x="539496" y="855599"/>
                    <a:pt x="539496" y="860933"/>
                    <a:pt x="534162" y="866267"/>
                  </a:cubicBezTo>
                  <a:cubicBezTo>
                    <a:pt x="544830" y="866267"/>
                    <a:pt x="544830" y="866267"/>
                    <a:pt x="544830" y="866267"/>
                  </a:cubicBezTo>
                  <a:cubicBezTo>
                    <a:pt x="544830" y="855599"/>
                    <a:pt x="544830" y="855599"/>
                    <a:pt x="544830" y="855599"/>
                  </a:cubicBezTo>
                  <a:cubicBezTo>
                    <a:pt x="544830" y="866267"/>
                    <a:pt x="544830" y="866267"/>
                    <a:pt x="544830" y="866267"/>
                  </a:cubicBezTo>
                  <a:cubicBezTo>
                    <a:pt x="555498" y="871601"/>
                    <a:pt x="555498" y="871601"/>
                    <a:pt x="555498" y="871601"/>
                  </a:cubicBezTo>
                  <a:cubicBezTo>
                    <a:pt x="560832" y="866267"/>
                    <a:pt x="560832" y="866267"/>
                    <a:pt x="560832" y="860933"/>
                  </a:cubicBezTo>
                  <a:cubicBezTo>
                    <a:pt x="560832" y="855599"/>
                    <a:pt x="560832" y="855599"/>
                    <a:pt x="560832" y="855599"/>
                  </a:cubicBezTo>
                  <a:cubicBezTo>
                    <a:pt x="539496" y="643001"/>
                    <a:pt x="518160" y="435737"/>
                    <a:pt x="496697" y="223139"/>
                  </a:cubicBezTo>
                  <a:cubicBezTo>
                    <a:pt x="496697" y="212471"/>
                    <a:pt x="491363" y="196596"/>
                    <a:pt x="486029" y="185928"/>
                  </a:cubicBezTo>
                  <a:cubicBezTo>
                    <a:pt x="427228" y="127508"/>
                    <a:pt x="363220" y="68961"/>
                    <a:pt x="304419" y="5207"/>
                  </a:cubicBezTo>
                  <a:cubicBezTo>
                    <a:pt x="299085" y="0"/>
                    <a:pt x="299085" y="0"/>
                    <a:pt x="299085" y="0"/>
                  </a:cubicBezTo>
                  <a:cubicBezTo>
                    <a:pt x="288417" y="5334"/>
                    <a:pt x="288417" y="5334"/>
                    <a:pt x="288417" y="5334"/>
                  </a:cubicBezTo>
                  <a:cubicBezTo>
                    <a:pt x="213614" y="69088"/>
                    <a:pt x="133477" y="127635"/>
                    <a:pt x="58674" y="191389"/>
                  </a:cubicBezTo>
                  <a:cubicBezTo>
                    <a:pt x="53340" y="196723"/>
                    <a:pt x="48006" y="202057"/>
                    <a:pt x="48006" y="207391"/>
                  </a:cubicBezTo>
                  <a:cubicBezTo>
                    <a:pt x="48006" y="218059"/>
                    <a:pt x="42672" y="223393"/>
                    <a:pt x="42672" y="228600"/>
                  </a:cubicBezTo>
                  <a:cubicBezTo>
                    <a:pt x="32004" y="382651"/>
                    <a:pt x="21336" y="531495"/>
                    <a:pt x="10668" y="680339"/>
                  </a:cubicBezTo>
                  <a:cubicBezTo>
                    <a:pt x="10668" y="744093"/>
                    <a:pt x="5334" y="802513"/>
                    <a:pt x="0" y="866267"/>
                  </a:cubicBezTo>
                  <a:cubicBezTo>
                    <a:pt x="0" y="876935"/>
                    <a:pt x="0" y="876935"/>
                    <a:pt x="0" y="876935"/>
                  </a:cubicBezTo>
                  <a:cubicBezTo>
                    <a:pt x="10668" y="876935"/>
                    <a:pt x="10668" y="876935"/>
                    <a:pt x="10668" y="876935"/>
                  </a:cubicBezTo>
                  <a:cubicBezTo>
                    <a:pt x="192278" y="876935"/>
                    <a:pt x="368554" y="876935"/>
                    <a:pt x="544830" y="876935"/>
                  </a:cubicBezTo>
                  <a:cubicBezTo>
                    <a:pt x="555498" y="876935"/>
                    <a:pt x="555498" y="876935"/>
                    <a:pt x="555498" y="876935"/>
                  </a:cubicBezTo>
                  <a:cubicBezTo>
                    <a:pt x="555498" y="871601"/>
                    <a:pt x="555498" y="871601"/>
                    <a:pt x="555498" y="871601"/>
                  </a:cubicBezTo>
                  <a:lnTo>
                    <a:pt x="544830" y="866267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26" name="Group 226"/>
          <p:cNvGrpSpPr/>
          <p:nvPr/>
        </p:nvGrpSpPr>
        <p:grpSpPr>
          <a:xfrm>
            <a:off x="2939220" y="7648560"/>
            <a:ext cx="513000" cy="631260"/>
            <a:chOff x="0" y="0"/>
            <a:chExt cx="684000" cy="841680"/>
          </a:xfrm>
        </p:grpSpPr>
        <p:sp>
          <p:nvSpPr>
            <p:cNvPr id="227" name="Freeform 227"/>
            <p:cNvSpPr/>
            <p:nvPr/>
          </p:nvSpPr>
          <p:spPr>
            <a:xfrm>
              <a:off x="0" y="0"/>
              <a:ext cx="683895" cy="841629"/>
            </a:xfrm>
            <a:custGeom>
              <a:avLst/>
              <a:gdLst/>
              <a:ahLst/>
              <a:cxnLst/>
              <a:rect l="l" t="t" r="r" b="b"/>
              <a:pathLst>
                <a:path w="683895" h="841629">
                  <a:moveTo>
                    <a:pt x="608584" y="0"/>
                  </a:moveTo>
                  <a:cubicBezTo>
                    <a:pt x="624713" y="127000"/>
                    <a:pt x="635508" y="254127"/>
                    <a:pt x="646303" y="375793"/>
                  </a:cubicBezTo>
                  <a:cubicBezTo>
                    <a:pt x="657098" y="481711"/>
                    <a:pt x="667893" y="587502"/>
                    <a:pt x="678561" y="698754"/>
                  </a:cubicBezTo>
                  <a:cubicBezTo>
                    <a:pt x="683895" y="719963"/>
                    <a:pt x="673227" y="730504"/>
                    <a:pt x="656971" y="741045"/>
                  </a:cubicBezTo>
                  <a:cubicBezTo>
                    <a:pt x="597789" y="772795"/>
                    <a:pt x="543814" y="804545"/>
                    <a:pt x="484632" y="836295"/>
                  </a:cubicBezTo>
                  <a:cubicBezTo>
                    <a:pt x="473837" y="841629"/>
                    <a:pt x="452374" y="841629"/>
                    <a:pt x="441579" y="836295"/>
                  </a:cubicBezTo>
                  <a:cubicBezTo>
                    <a:pt x="306959" y="772795"/>
                    <a:pt x="172339" y="709295"/>
                    <a:pt x="43053" y="645668"/>
                  </a:cubicBezTo>
                  <a:cubicBezTo>
                    <a:pt x="32258" y="640334"/>
                    <a:pt x="21463" y="624459"/>
                    <a:pt x="16129" y="608584"/>
                  </a:cubicBezTo>
                  <a:cubicBezTo>
                    <a:pt x="0" y="518795"/>
                    <a:pt x="32258" y="460502"/>
                    <a:pt x="113157" y="402336"/>
                  </a:cubicBezTo>
                  <a:cubicBezTo>
                    <a:pt x="269240" y="280543"/>
                    <a:pt x="420116" y="153543"/>
                    <a:pt x="576326" y="26416"/>
                  </a:cubicBezTo>
                  <a:cubicBezTo>
                    <a:pt x="587121" y="15875"/>
                    <a:pt x="597916" y="10541"/>
                    <a:pt x="60858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8" name="Group 228"/>
          <p:cNvGrpSpPr/>
          <p:nvPr/>
        </p:nvGrpSpPr>
        <p:grpSpPr>
          <a:xfrm>
            <a:off x="2952180" y="7635060"/>
            <a:ext cx="499500" cy="657720"/>
            <a:chOff x="0" y="0"/>
            <a:chExt cx="666000" cy="876960"/>
          </a:xfrm>
        </p:grpSpPr>
        <p:sp>
          <p:nvSpPr>
            <p:cNvPr id="229" name="Freeform 229"/>
            <p:cNvSpPr/>
            <p:nvPr/>
          </p:nvSpPr>
          <p:spPr>
            <a:xfrm>
              <a:off x="0" y="127"/>
              <a:ext cx="665988" cy="876808"/>
            </a:xfrm>
            <a:custGeom>
              <a:avLst/>
              <a:gdLst/>
              <a:ahLst/>
              <a:cxnLst/>
              <a:rect l="l" t="t" r="r" b="b"/>
              <a:pathLst>
                <a:path w="665988" h="876808">
                  <a:moveTo>
                    <a:pt x="587375" y="21082"/>
                  </a:moveTo>
                  <a:cubicBezTo>
                    <a:pt x="576834" y="21082"/>
                    <a:pt x="576834" y="21082"/>
                    <a:pt x="576834" y="21082"/>
                  </a:cubicBezTo>
                  <a:cubicBezTo>
                    <a:pt x="592582" y="153924"/>
                    <a:pt x="602996" y="276225"/>
                    <a:pt x="613537" y="398399"/>
                  </a:cubicBezTo>
                  <a:cubicBezTo>
                    <a:pt x="624078" y="504698"/>
                    <a:pt x="634492" y="610997"/>
                    <a:pt x="645033" y="722630"/>
                  </a:cubicBezTo>
                  <a:cubicBezTo>
                    <a:pt x="645033" y="722630"/>
                    <a:pt x="645033" y="727964"/>
                    <a:pt x="645033" y="727964"/>
                  </a:cubicBezTo>
                  <a:cubicBezTo>
                    <a:pt x="645033" y="738632"/>
                    <a:pt x="645033" y="738632"/>
                    <a:pt x="639826" y="743966"/>
                  </a:cubicBezTo>
                  <a:cubicBezTo>
                    <a:pt x="639826" y="749300"/>
                    <a:pt x="634619" y="749300"/>
                    <a:pt x="629285" y="754634"/>
                  </a:cubicBezTo>
                  <a:cubicBezTo>
                    <a:pt x="571627" y="786511"/>
                    <a:pt x="519176" y="823722"/>
                    <a:pt x="461518" y="850265"/>
                  </a:cubicBezTo>
                  <a:cubicBezTo>
                    <a:pt x="456311" y="855599"/>
                    <a:pt x="450977" y="855599"/>
                    <a:pt x="440563" y="855599"/>
                  </a:cubicBezTo>
                  <a:cubicBezTo>
                    <a:pt x="435356" y="855599"/>
                    <a:pt x="430022" y="855599"/>
                    <a:pt x="430022" y="855599"/>
                  </a:cubicBezTo>
                  <a:cubicBezTo>
                    <a:pt x="298958" y="791845"/>
                    <a:pt x="167767" y="722757"/>
                    <a:pt x="41910" y="658876"/>
                  </a:cubicBezTo>
                  <a:cubicBezTo>
                    <a:pt x="36703" y="658876"/>
                    <a:pt x="31369" y="653542"/>
                    <a:pt x="31369" y="648208"/>
                  </a:cubicBezTo>
                  <a:cubicBezTo>
                    <a:pt x="26162" y="642874"/>
                    <a:pt x="26162" y="637540"/>
                    <a:pt x="20828" y="632206"/>
                  </a:cubicBezTo>
                  <a:cubicBezTo>
                    <a:pt x="20828" y="616204"/>
                    <a:pt x="20828" y="600329"/>
                    <a:pt x="20828" y="589661"/>
                  </a:cubicBezTo>
                  <a:cubicBezTo>
                    <a:pt x="20828" y="557784"/>
                    <a:pt x="26035" y="531241"/>
                    <a:pt x="41783" y="504571"/>
                  </a:cubicBezTo>
                  <a:cubicBezTo>
                    <a:pt x="57531" y="477901"/>
                    <a:pt x="78486" y="456692"/>
                    <a:pt x="109982" y="430149"/>
                  </a:cubicBezTo>
                  <a:cubicBezTo>
                    <a:pt x="267462" y="313436"/>
                    <a:pt x="414274" y="180594"/>
                    <a:pt x="561086" y="58293"/>
                  </a:cubicBezTo>
                  <a:cubicBezTo>
                    <a:pt x="571627" y="47625"/>
                    <a:pt x="582041" y="42291"/>
                    <a:pt x="597789" y="31750"/>
                  </a:cubicBezTo>
                  <a:cubicBezTo>
                    <a:pt x="587248" y="21082"/>
                    <a:pt x="587248" y="21082"/>
                    <a:pt x="587248" y="21082"/>
                  </a:cubicBezTo>
                  <a:cubicBezTo>
                    <a:pt x="576707" y="21082"/>
                    <a:pt x="576707" y="21082"/>
                    <a:pt x="576707" y="21082"/>
                  </a:cubicBezTo>
                  <a:cubicBezTo>
                    <a:pt x="587248" y="21082"/>
                    <a:pt x="587248" y="21082"/>
                    <a:pt x="587248" y="21082"/>
                  </a:cubicBezTo>
                  <a:cubicBezTo>
                    <a:pt x="582041" y="10414"/>
                    <a:pt x="582041" y="10414"/>
                    <a:pt x="582041" y="10414"/>
                  </a:cubicBezTo>
                  <a:cubicBezTo>
                    <a:pt x="566293" y="26416"/>
                    <a:pt x="555879" y="31623"/>
                    <a:pt x="550545" y="36957"/>
                  </a:cubicBezTo>
                  <a:cubicBezTo>
                    <a:pt x="398526" y="164592"/>
                    <a:pt x="251714" y="297561"/>
                    <a:pt x="94361" y="414401"/>
                  </a:cubicBezTo>
                  <a:cubicBezTo>
                    <a:pt x="62865" y="440944"/>
                    <a:pt x="41910" y="467487"/>
                    <a:pt x="20955" y="494157"/>
                  </a:cubicBezTo>
                  <a:cubicBezTo>
                    <a:pt x="5207" y="520700"/>
                    <a:pt x="0" y="552577"/>
                    <a:pt x="0" y="589788"/>
                  </a:cubicBezTo>
                  <a:cubicBezTo>
                    <a:pt x="0" y="605790"/>
                    <a:pt x="0" y="621665"/>
                    <a:pt x="0" y="637667"/>
                  </a:cubicBezTo>
                  <a:cubicBezTo>
                    <a:pt x="5207" y="643001"/>
                    <a:pt x="5207" y="653669"/>
                    <a:pt x="10541" y="658876"/>
                  </a:cubicBezTo>
                  <a:cubicBezTo>
                    <a:pt x="15875" y="664083"/>
                    <a:pt x="21082" y="674878"/>
                    <a:pt x="31496" y="680085"/>
                  </a:cubicBezTo>
                  <a:cubicBezTo>
                    <a:pt x="157353" y="743839"/>
                    <a:pt x="288417" y="807593"/>
                    <a:pt x="419608" y="871474"/>
                  </a:cubicBezTo>
                  <a:cubicBezTo>
                    <a:pt x="424815" y="876808"/>
                    <a:pt x="435356" y="876808"/>
                    <a:pt x="440563" y="876808"/>
                  </a:cubicBezTo>
                  <a:cubicBezTo>
                    <a:pt x="451104" y="876808"/>
                    <a:pt x="461518" y="876808"/>
                    <a:pt x="472059" y="871474"/>
                  </a:cubicBezTo>
                  <a:cubicBezTo>
                    <a:pt x="529717" y="839597"/>
                    <a:pt x="582168" y="807720"/>
                    <a:pt x="639826" y="775843"/>
                  </a:cubicBezTo>
                  <a:cubicBezTo>
                    <a:pt x="645033" y="770509"/>
                    <a:pt x="655574" y="765175"/>
                    <a:pt x="660781" y="754634"/>
                  </a:cubicBezTo>
                  <a:cubicBezTo>
                    <a:pt x="665988" y="749300"/>
                    <a:pt x="665988" y="738632"/>
                    <a:pt x="665988" y="728091"/>
                  </a:cubicBezTo>
                  <a:cubicBezTo>
                    <a:pt x="665988" y="728091"/>
                    <a:pt x="665988" y="722757"/>
                    <a:pt x="665988" y="717423"/>
                  </a:cubicBezTo>
                  <a:cubicBezTo>
                    <a:pt x="655447" y="611124"/>
                    <a:pt x="645033" y="504825"/>
                    <a:pt x="634492" y="398526"/>
                  </a:cubicBezTo>
                  <a:cubicBezTo>
                    <a:pt x="623951" y="271018"/>
                    <a:pt x="613537" y="148717"/>
                    <a:pt x="597789" y="21209"/>
                  </a:cubicBezTo>
                  <a:cubicBezTo>
                    <a:pt x="597789" y="0"/>
                    <a:pt x="597789" y="0"/>
                    <a:pt x="597789" y="0"/>
                  </a:cubicBezTo>
                  <a:cubicBezTo>
                    <a:pt x="582041" y="10668"/>
                    <a:pt x="582041" y="10668"/>
                    <a:pt x="582041" y="10668"/>
                  </a:cubicBezTo>
                  <a:lnTo>
                    <a:pt x="587248" y="21336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30" name="Group 230"/>
          <p:cNvGrpSpPr/>
          <p:nvPr/>
        </p:nvGrpSpPr>
        <p:grpSpPr>
          <a:xfrm>
            <a:off x="5319540" y="8253360"/>
            <a:ext cx="933660" cy="631260"/>
            <a:chOff x="0" y="0"/>
            <a:chExt cx="1244880" cy="841680"/>
          </a:xfrm>
        </p:grpSpPr>
        <p:sp>
          <p:nvSpPr>
            <p:cNvPr id="231" name="Freeform 231"/>
            <p:cNvSpPr/>
            <p:nvPr/>
          </p:nvSpPr>
          <p:spPr>
            <a:xfrm>
              <a:off x="0" y="0"/>
              <a:ext cx="1244854" cy="841629"/>
            </a:xfrm>
            <a:custGeom>
              <a:avLst/>
              <a:gdLst/>
              <a:ahLst/>
              <a:cxnLst/>
              <a:rect l="l" t="t" r="r" b="b"/>
              <a:pathLst>
                <a:path w="1244854" h="841629">
                  <a:moveTo>
                    <a:pt x="0" y="0"/>
                  </a:moveTo>
                  <a:cubicBezTo>
                    <a:pt x="89662" y="36322"/>
                    <a:pt x="168783" y="67564"/>
                    <a:pt x="247904" y="98679"/>
                  </a:cubicBezTo>
                  <a:cubicBezTo>
                    <a:pt x="437769" y="176657"/>
                    <a:pt x="632968" y="259715"/>
                    <a:pt x="822833" y="337693"/>
                  </a:cubicBezTo>
                  <a:cubicBezTo>
                    <a:pt x="833374" y="342900"/>
                    <a:pt x="849249" y="348107"/>
                    <a:pt x="854456" y="358521"/>
                  </a:cubicBezTo>
                  <a:cubicBezTo>
                    <a:pt x="986409" y="514350"/>
                    <a:pt x="1113028" y="675386"/>
                    <a:pt x="1244854" y="841629"/>
                  </a:cubicBezTo>
                  <a:cubicBezTo>
                    <a:pt x="1234313" y="836422"/>
                    <a:pt x="1228979" y="836422"/>
                    <a:pt x="1223772" y="836422"/>
                  </a:cubicBezTo>
                  <a:cubicBezTo>
                    <a:pt x="896747" y="701421"/>
                    <a:pt x="574929" y="571500"/>
                    <a:pt x="253238" y="436372"/>
                  </a:cubicBezTo>
                  <a:cubicBezTo>
                    <a:pt x="242697" y="431165"/>
                    <a:pt x="232156" y="420751"/>
                    <a:pt x="226822" y="410337"/>
                  </a:cubicBezTo>
                  <a:cubicBezTo>
                    <a:pt x="153035" y="280543"/>
                    <a:pt x="79121" y="1454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2" name="Group 232"/>
          <p:cNvGrpSpPr/>
          <p:nvPr/>
        </p:nvGrpSpPr>
        <p:grpSpPr>
          <a:xfrm>
            <a:off x="5293080" y="8226900"/>
            <a:ext cx="973080" cy="670680"/>
            <a:chOff x="0" y="0"/>
            <a:chExt cx="1297440" cy="894240"/>
          </a:xfrm>
        </p:grpSpPr>
        <p:sp>
          <p:nvSpPr>
            <p:cNvPr id="233" name="Freeform 233"/>
            <p:cNvSpPr/>
            <p:nvPr/>
          </p:nvSpPr>
          <p:spPr>
            <a:xfrm>
              <a:off x="0" y="0"/>
              <a:ext cx="1297432" cy="894334"/>
            </a:xfrm>
            <a:custGeom>
              <a:avLst/>
              <a:gdLst/>
              <a:ahLst/>
              <a:cxnLst/>
              <a:rect l="l" t="t" r="r" b="b"/>
              <a:pathLst>
                <a:path w="1297432" h="894334">
                  <a:moveTo>
                    <a:pt x="21209" y="21209"/>
                  </a:moveTo>
                  <a:cubicBezTo>
                    <a:pt x="21209" y="31750"/>
                    <a:pt x="21209" y="31750"/>
                    <a:pt x="21209" y="31750"/>
                  </a:cubicBezTo>
                  <a:cubicBezTo>
                    <a:pt x="105918" y="68834"/>
                    <a:pt x="185420" y="100584"/>
                    <a:pt x="264795" y="132334"/>
                  </a:cubicBezTo>
                  <a:cubicBezTo>
                    <a:pt x="455422" y="211709"/>
                    <a:pt x="651383" y="291084"/>
                    <a:pt x="842010" y="375793"/>
                  </a:cubicBezTo>
                  <a:cubicBezTo>
                    <a:pt x="852551" y="381127"/>
                    <a:pt x="868426" y="386334"/>
                    <a:pt x="873760" y="391668"/>
                  </a:cubicBezTo>
                  <a:cubicBezTo>
                    <a:pt x="1000887" y="555625"/>
                    <a:pt x="1128014" y="714375"/>
                    <a:pt x="1260348" y="883666"/>
                  </a:cubicBezTo>
                  <a:cubicBezTo>
                    <a:pt x="1270889" y="878332"/>
                    <a:pt x="1270889" y="878332"/>
                    <a:pt x="1270889" y="878332"/>
                  </a:cubicBezTo>
                  <a:cubicBezTo>
                    <a:pt x="1270889" y="867791"/>
                    <a:pt x="1270889" y="867791"/>
                    <a:pt x="1270889" y="867791"/>
                  </a:cubicBezTo>
                  <a:cubicBezTo>
                    <a:pt x="1260348" y="862457"/>
                    <a:pt x="1255014" y="862457"/>
                    <a:pt x="1249680" y="862457"/>
                  </a:cubicBezTo>
                  <a:cubicBezTo>
                    <a:pt x="926719" y="724916"/>
                    <a:pt x="603758" y="592582"/>
                    <a:pt x="275336" y="455041"/>
                  </a:cubicBezTo>
                  <a:cubicBezTo>
                    <a:pt x="270002" y="449707"/>
                    <a:pt x="259461" y="444500"/>
                    <a:pt x="254127" y="433832"/>
                  </a:cubicBezTo>
                  <a:cubicBezTo>
                    <a:pt x="185293" y="301625"/>
                    <a:pt x="111252" y="164084"/>
                    <a:pt x="31750" y="15875"/>
                  </a:cubicBezTo>
                  <a:cubicBezTo>
                    <a:pt x="21209" y="21209"/>
                    <a:pt x="21209" y="21209"/>
                    <a:pt x="21209" y="21209"/>
                  </a:cubicBezTo>
                  <a:cubicBezTo>
                    <a:pt x="21209" y="31750"/>
                    <a:pt x="21209" y="31750"/>
                    <a:pt x="21209" y="31750"/>
                  </a:cubicBezTo>
                  <a:cubicBezTo>
                    <a:pt x="21209" y="21209"/>
                    <a:pt x="21209" y="21209"/>
                    <a:pt x="21209" y="21209"/>
                  </a:cubicBezTo>
                  <a:cubicBezTo>
                    <a:pt x="15875" y="26543"/>
                    <a:pt x="15875" y="26543"/>
                    <a:pt x="15875" y="26543"/>
                  </a:cubicBezTo>
                  <a:cubicBezTo>
                    <a:pt x="90043" y="174625"/>
                    <a:pt x="164211" y="306959"/>
                    <a:pt x="238252" y="444500"/>
                  </a:cubicBezTo>
                  <a:cubicBezTo>
                    <a:pt x="243586" y="460375"/>
                    <a:pt x="259461" y="470916"/>
                    <a:pt x="270002" y="476250"/>
                  </a:cubicBezTo>
                  <a:cubicBezTo>
                    <a:pt x="593090" y="608457"/>
                    <a:pt x="921385" y="746125"/>
                    <a:pt x="1244473" y="883666"/>
                  </a:cubicBezTo>
                  <a:cubicBezTo>
                    <a:pt x="1249807" y="883666"/>
                    <a:pt x="1255014" y="883666"/>
                    <a:pt x="1265682" y="889000"/>
                  </a:cubicBezTo>
                  <a:cubicBezTo>
                    <a:pt x="1297432" y="894334"/>
                    <a:pt x="1297432" y="894334"/>
                    <a:pt x="1297432" y="894334"/>
                  </a:cubicBezTo>
                  <a:cubicBezTo>
                    <a:pt x="1276223" y="873125"/>
                    <a:pt x="1276223" y="873125"/>
                    <a:pt x="1276223" y="873125"/>
                  </a:cubicBezTo>
                  <a:cubicBezTo>
                    <a:pt x="1143889" y="703707"/>
                    <a:pt x="1016762" y="539750"/>
                    <a:pt x="889635" y="381000"/>
                  </a:cubicBezTo>
                  <a:cubicBezTo>
                    <a:pt x="879094" y="365125"/>
                    <a:pt x="863219" y="359791"/>
                    <a:pt x="852551" y="354584"/>
                  </a:cubicBezTo>
                  <a:cubicBezTo>
                    <a:pt x="656590" y="275209"/>
                    <a:pt x="465963" y="195834"/>
                    <a:pt x="275336" y="111125"/>
                  </a:cubicBezTo>
                  <a:cubicBezTo>
                    <a:pt x="195961" y="79375"/>
                    <a:pt x="116459" y="47625"/>
                    <a:pt x="26416" y="105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75" y="26416"/>
                    <a:pt x="15875" y="26416"/>
                    <a:pt x="15875" y="26416"/>
                  </a:cubicBezTo>
                  <a:lnTo>
                    <a:pt x="21209" y="21082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34" name="Group 234"/>
          <p:cNvGrpSpPr/>
          <p:nvPr/>
        </p:nvGrpSpPr>
        <p:grpSpPr>
          <a:xfrm>
            <a:off x="3412260" y="7437960"/>
            <a:ext cx="341820" cy="749520"/>
            <a:chOff x="0" y="0"/>
            <a:chExt cx="455760" cy="999360"/>
          </a:xfrm>
        </p:grpSpPr>
        <p:sp>
          <p:nvSpPr>
            <p:cNvPr id="235" name="Freeform 235"/>
            <p:cNvSpPr/>
            <p:nvPr/>
          </p:nvSpPr>
          <p:spPr>
            <a:xfrm>
              <a:off x="0" y="0"/>
              <a:ext cx="455803" cy="999363"/>
            </a:xfrm>
            <a:custGeom>
              <a:avLst/>
              <a:gdLst/>
              <a:ahLst/>
              <a:cxnLst/>
              <a:rect l="l" t="t" r="r" b="b"/>
              <a:pathLst>
                <a:path w="455803" h="999363">
                  <a:moveTo>
                    <a:pt x="190754" y="946531"/>
                  </a:moveTo>
                  <a:cubicBezTo>
                    <a:pt x="153670" y="962406"/>
                    <a:pt x="111252" y="978281"/>
                    <a:pt x="68834" y="999363"/>
                  </a:cubicBezTo>
                  <a:cubicBezTo>
                    <a:pt x="63500" y="941197"/>
                    <a:pt x="58293" y="888365"/>
                    <a:pt x="52959" y="830199"/>
                  </a:cubicBezTo>
                  <a:cubicBezTo>
                    <a:pt x="37084" y="655701"/>
                    <a:pt x="21209" y="481203"/>
                    <a:pt x="0" y="301371"/>
                  </a:cubicBezTo>
                  <a:cubicBezTo>
                    <a:pt x="0" y="280162"/>
                    <a:pt x="5334" y="264414"/>
                    <a:pt x="26543" y="253746"/>
                  </a:cubicBezTo>
                  <a:cubicBezTo>
                    <a:pt x="121920" y="174498"/>
                    <a:pt x="211963" y="95123"/>
                    <a:pt x="307340" y="15875"/>
                  </a:cubicBezTo>
                  <a:cubicBezTo>
                    <a:pt x="312674" y="10541"/>
                    <a:pt x="323215" y="5334"/>
                    <a:pt x="333883" y="0"/>
                  </a:cubicBezTo>
                  <a:cubicBezTo>
                    <a:pt x="349758" y="95123"/>
                    <a:pt x="365633" y="185039"/>
                    <a:pt x="376301" y="274955"/>
                  </a:cubicBezTo>
                  <a:cubicBezTo>
                    <a:pt x="402844" y="433578"/>
                    <a:pt x="429260" y="592201"/>
                    <a:pt x="450469" y="750824"/>
                  </a:cubicBezTo>
                  <a:cubicBezTo>
                    <a:pt x="455803" y="772033"/>
                    <a:pt x="450469" y="787781"/>
                    <a:pt x="429260" y="798449"/>
                  </a:cubicBezTo>
                  <a:cubicBezTo>
                    <a:pt x="355092" y="840740"/>
                    <a:pt x="286131" y="877824"/>
                    <a:pt x="217297" y="920115"/>
                  </a:cubicBezTo>
                  <a:cubicBezTo>
                    <a:pt x="206756" y="930656"/>
                    <a:pt x="196088" y="941324"/>
                    <a:pt x="190754" y="9465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6" name="Group 236"/>
          <p:cNvGrpSpPr/>
          <p:nvPr/>
        </p:nvGrpSpPr>
        <p:grpSpPr>
          <a:xfrm>
            <a:off x="3399300" y="7411500"/>
            <a:ext cx="355320" cy="775980"/>
            <a:chOff x="0" y="0"/>
            <a:chExt cx="473760" cy="1034640"/>
          </a:xfrm>
        </p:grpSpPr>
        <p:sp>
          <p:nvSpPr>
            <p:cNvPr id="237" name="Freeform 237"/>
            <p:cNvSpPr/>
            <p:nvPr/>
          </p:nvSpPr>
          <p:spPr>
            <a:xfrm>
              <a:off x="0" y="0"/>
              <a:ext cx="473710" cy="1034669"/>
            </a:xfrm>
            <a:custGeom>
              <a:avLst/>
              <a:gdLst/>
              <a:ahLst/>
              <a:cxnLst/>
              <a:rect l="l" t="t" r="r" b="b"/>
              <a:pathLst>
                <a:path w="473710" h="1034669">
                  <a:moveTo>
                    <a:pt x="200025" y="965962"/>
                  </a:moveTo>
                  <a:cubicBezTo>
                    <a:pt x="194818" y="955421"/>
                    <a:pt x="194818" y="955421"/>
                    <a:pt x="194818" y="955421"/>
                  </a:cubicBezTo>
                  <a:cubicBezTo>
                    <a:pt x="157988" y="976503"/>
                    <a:pt x="115824" y="992378"/>
                    <a:pt x="78994" y="1008253"/>
                  </a:cubicBezTo>
                  <a:cubicBezTo>
                    <a:pt x="78994" y="1018794"/>
                    <a:pt x="78994" y="1018794"/>
                    <a:pt x="78994" y="1018794"/>
                  </a:cubicBezTo>
                  <a:cubicBezTo>
                    <a:pt x="89535" y="1018794"/>
                    <a:pt x="89535" y="1018794"/>
                    <a:pt x="89535" y="1018794"/>
                  </a:cubicBezTo>
                  <a:cubicBezTo>
                    <a:pt x="84328" y="960755"/>
                    <a:pt x="78994" y="902716"/>
                    <a:pt x="73787" y="849884"/>
                  </a:cubicBezTo>
                  <a:cubicBezTo>
                    <a:pt x="57912" y="675640"/>
                    <a:pt x="42164" y="496189"/>
                    <a:pt x="21082" y="321945"/>
                  </a:cubicBezTo>
                  <a:cubicBezTo>
                    <a:pt x="21082" y="321945"/>
                    <a:pt x="21082" y="316611"/>
                    <a:pt x="21082" y="316611"/>
                  </a:cubicBezTo>
                  <a:cubicBezTo>
                    <a:pt x="21082" y="306070"/>
                    <a:pt x="26289" y="300736"/>
                    <a:pt x="26289" y="295529"/>
                  </a:cubicBezTo>
                  <a:cubicBezTo>
                    <a:pt x="31496" y="290195"/>
                    <a:pt x="36830" y="284988"/>
                    <a:pt x="42037" y="279654"/>
                  </a:cubicBezTo>
                  <a:cubicBezTo>
                    <a:pt x="136906" y="205867"/>
                    <a:pt x="231648" y="126746"/>
                    <a:pt x="321056" y="47498"/>
                  </a:cubicBezTo>
                  <a:cubicBezTo>
                    <a:pt x="331597" y="42164"/>
                    <a:pt x="336804" y="36957"/>
                    <a:pt x="347345" y="26416"/>
                  </a:cubicBezTo>
                  <a:cubicBezTo>
                    <a:pt x="342138" y="21082"/>
                    <a:pt x="342138" y="21082"/>
                    <a:pt x="342138" y="21082"/>
                  </a:cubicBezTo>
                  <a:cubicBezTo>
                    <a:pt x="331597" y="21082"/>
                    <a:pt x="331597" y="21082"/>
                    <a:pt x="331597" y="21082"/>
                  </a:cubicBezTo>
                  <a:cubicBezTo>
                    <a:pt x="347345" y="116078"/>
                    <a:pt x="363220" y="205867"/>
                    <a:pt x="373761" y="295529"/>
                  </a:cubicBezTo>
                  <a:cubicBezTo>
                    <a:pt x="400050" y="453898"/>
                    <a:pt x="426339" y="612267"/>
                    <a:pt x="447421" y="770636"/>
                  </a:cubicBezTo>
                  <a:cubicBezTo>
                    <a:pt x="452628" y="775970"/>
                    <a:pt x="452628" y="781177"/>
                    <a:pt x="452628" y="781177"/>
                  </a:cubicBezTo>
                  <a:cubicBezTo>
                    <a:pt x="452628" y="791718"/>
                    <a:pt x="447421" y="791718"/>
                    <a:pt x="447421" y="797052"/>
                  </a:cubicBezTo>
                  <a:cubicBezTo>
                    <a:pt x="442214" y="802386"/>
                    <a:pt x="436880" y="807593"/>
                    <a:pt x="431673" y="812927"/>
                  </a:cubicBezTo>
                  <a:cubicBezTo>
                    <a:pt x="358013" y="849884"/>
                    <a:pt x="289560" y="892048"/>
                    <a:pt x="221107" y="934339"/>
                  </a:cubicBezTo>
                  <a:cubicBezTo>
                    <a:pt x="205359" y="939673"/>
                    <a:pt x="200025" y="955421"/>
                    <a:pt x="189484" y="960755"/>
                  </a:cubicBezTo>
                  <a:cubicBezTo>
                    <a:pt x="205232" y="976630"/>
                    <a:pt x="205232" y="976630"/>
                    <a:pt x="205232" y="976630"/>
                  </a:cubicBezTo>
                  <a:cubicBezTo>
                    <a:pt x="268351" y="929132"/>
                    <a:pt x="268351" y="929132"/>
                    <a:pt x="268351" y="929132"/>
                  </a:cubicBezTo>
                  <a:cubicBezTo>
                    <a:pt x="194691" y="955548"/>
                    <a:pt x="194691" y="955548"/>
                    <a:pt x="194691" y="955548"/>
                  </a:cubicBezTo>
                  <a:cubicBezTo>
                    <a:pt x="199898" y="966089"/>
                    <a:pt x="199898" y="966089"/>
                    <a:pt x="199898" y="966089"/>
                  </a:cubicBezTo>
                  <a:cubicBezTo>
                    <a:pt x="194691" y="960755"/>
                    <a:pt x="194691" y="960755"/>
                    <a:pt x="194691" y="960755"/>
                  </a:cubicBezTo>
                  <a:cubicBezTo>
                    <a:pt x="189484" y="960755"/>
                    <a:pt x="189484" y="960755"/>
                    <a:pt x="189484" y="960755"/>
                  </a:cubicBezTo>
                  <a:cubicBezTo>
                    <a:pt x="200025" y="966089"/>
                    <a:pt x="200025" y="966089"/>
                    <a:pt x="200025" y="966089"/>
                  </a:cubicBezTo>
                  <a:cubicBezTo>
                    <a:pt x="205232" y="976630"/>
                    <a:pt x="205232" y="976630"/>
                    <a:pt x="205232" y="976630"/>
                  </a:cubicBezTo>
                  <a:cubicBezTo>
                    <a:pt x="215773" y="966089"/>
                    <a:pt x="220980" y="955548"/>
                    <a:pt x="231521" y="950214"/>
                  </a:cubicBezTo>
                  <a:cubicBezTo>
                    <a:pt x="299974" y="907923"/>
                    <a:pt x="368427" y="865759"/>
                    <a:pt x="442087" y="828802"/>
                  </a:cubicBezTo>
                  <a:cubicBezTo>
                    <a:pt x="452628" y="823468"/>
                    <a:pt x="457835" y="818261"/>
                    <a:pt x="463169" y="807720"/>
                  </a:cubicBezTo>
                  <a:cubicBezTo>
                    <a:pt x="468376" y="802386"/>
                    <a:pt x="473710" y="791845"/>
                    <a:pt x="473710" y="781304"/>
                  </a:cubicBezTo>
                  <a:cubicBezTo>
                    <a:pt x="473710" y="775970"/>
                    <a:pt x="473710" y="770763"/>
                    <a:pt x="468503" y="765429"/>
                  </a:cubicBezTo>
                  <a:cubicBezTo>
                    <a:pt x="447421" y="607060"/>
                    <a:pt x="421132" y="448691"/>
                    <a:pt x="394843" y="290322"/>
                  </a:cubicBezTo>
                  <a:cubicBezTo>
                    <a:pt x="384302" y="200533"/>
                    <a:pt x="368554" y="110871"/>
                    <a:pt x="352679" y="15875"/>
                  </a:cubicBezTo>
                  <a:cubicBezTo>
                    <a:pt x="352679" y="0"/>
                    <a:pt x="352679" y="0"/>
                    <a:pt x="352679" y="0"/>
                  </a:cubicBezTo>
                  <a:cubicBezTo>
                    <a:pt x="336931" y="10541"/>
                    <a:pt x="336931" y="10541"/>
                    <a:pt x="336931" y="10541"/>
                  </a:cubicBezTo>
                  <a:cubicBezTo>
                    <a:pt x="326390" y="21082"/>
                    <a:pt x="315849" y="26416"/>
                    <a:pt x="310642" y="31623"/>
                  </a:cubicBezTo>
                  <a:cubicBezTo>
                    <a:pt x="215773" y="110871"/>
                    <a:pt x="121031" y="189992"/>
                    <a:pt x="26289" y="263906"/>
                  </a:cubicBezTo>
                  <a:cubicBezTo>
                    <a:pt x="21082" y="269240"/>
                    <a:pt x="10541" y="279781"/>
                    <a:pt x="10541" y="285115"/>
                  </a:cubicBezTo>
                  <a:cubicBezTo>
                    <a:pt x="5207" y="295656"/>
                    <a:pt x="0" y="306197"/>
                    <a:pt x="0" y="316738"/>
                  </a:cubicBezTo>
                  <a:cubicBezTo>
                    <a:pt x="0" y="316738"/>
                    <a:pt x="0" y="322072"/>
                    <a:pt x="5207" y="327279"/>
                  </a:cubicBezTo>
                  <a:cubicBezTo>
                    <a:pt x="21082" y="501523"/>
                    <a:pt x="36830" y="675640"/>
                    <a:pt x="52578" y="849884"/>
                  </a:cubicBezTo>
                  <a:cubicBezTo>
                    <a:pt x="57785" y="907923"/>
                    <a:pt x="63119" y="965962"/>
                    <a:pt x="68326" y="1018794"/>
                  </a:cubicBezTo>
                  <a:cubicBezTo>
                    <a:pt x="73533" y="1034669"/>
                    <a:pt x="73533" y="1034669"/>
                    <a:pt x="73533" y="1034669"/>
                  </a:cubicBezTo>
                  <a:cubicBezTo>
                    <a:pt x="84074" y="1029335"/>
                    <a:pt x="84074" y="1029335"/>
                    <a:pt x="84074" y="1029335"/>
                  </a:cubicBezTo>
                  <a:cubicBezTo>
                    <a:pt x="126238" y="1008253"/>
                    <a:pt x="163068" y="992378"/>
                    <a:pt x="205105" y="976503"/>
                  </a:cubicBezTo>
                  <a:cubicBezTo>
                    <a:pt x="199898" y="965962"/>
                    <a:pt x="199898" y="965962"/>
                    <a:pt x="199898" y="965962"/>
                  </a:cubicBezTo>
                  <a:cubicBezTo>
                    <a:pt x="194691" y="960628"/>
                    <a:pt x="194691" y="960628"/>
                    <a:pt x="194691" y="960628"/>
                  </a:cubicBezTo>
                  <a:lnTo>
                    <a:pt x="199898" y="965962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38" name="Group 238"/>
          <p:cNvGrpSpPr/>
          <p:nvPr/>
        </p:nvGrpSpPr>
        <p:grpSpPr>
          <a:xfrm>
            <a:off x="1742040" y="8226900"/>
            <a:ext cx="723600" cy="670680"/>
            <a:chOff x="0" y="0"/>
            <a:chExt cx="964800" cy="894240"/>
          </a:xfrm>
        </p:grpSpPr>
        <p:sp>
          <p:nvSpPr>
            <p:cNvPr id="239" name="Freeform 239"/>
            <p:cNvSpPr/>
            <p:nvPr/>
          </p:nvSpPr>
          <p:spPr>
            <a:xfrm>
              <a:off x="0" y="0"/>
              <a:ext cx="964692" cy="894207"/>
            </a:xfrm>
            <a:custGeom>
              <a:avLst/>
              <a:gdLst/>
              <a:ahLst/>
              <a:cxnLst/>
              <a:rect l="l" t="t" r="r" b="b"/>
              <a:pathLst>
                <a:path w="964692" h="894207">
                  <a:moveTo>
                    <a:pt x="0" y="889000"/>
                  </a:moveTo>
                  <a:cubicBezTo>
                    <a:pt x="73406" y="756666"/>
                    <a:pt x="146812" y="629666"/>
                    <a:pt x="220218" y="497332"/>
                  </a:cubicBezTo>
                  <a:cubicBezTo>
                    <a:pt x="277876" y="391541"/>
                    <a:pt x="340868" y="285623"/>
                    <a:pt x="398526" y="174498"/>
                  </a:cubicBezTo>
                  <a:cubicBezTo>
                    <a:pt x="430022" y="126873"/>
                    <a:pt x="456184" y="79248"/>
                    <a:pt x="482473" y="26289"/>
                  </a:cubicBezTo>
                  <a:cubicBezTo>
                    <a:pt x="492887" y="10541"/>
                    <a:pt x="503428" y="0"/>
                    <a:pt x="524383" y="0"/>
                  </a:cubicBezTo>
                  <a:cubicBezTo>
                    <a:pt x="623951" y="5334"/>
                    <a:pt x="723646" y="0"/>
                    <a:pt x="823214" y="5334"/>
                  </a:cubicBezTo>
                  <a:cubicBezTo>
                    <a:pt x="833755" y="5334"/>
                    <a:pt x="844169" y="5334"/>
                    <a:pt x="849376" y="10668"/>
                  </a:cubicBezTo>
                  <a:cubicBezTo>
                    <a:pt x="886079" y="47752"/>
                    <a:pt x="922782" y="84709"/>
                    <a:pt x="964692" y="121793"/>
                  </a:cubicBezTo>
                  <a:cubicBezTo>
                    <a:pt x="639699" y="381000"/>
                    <a:pt x="325120" y="635000"/>
                    <a:pt x="5207" y="894207"/>
                  </a:cubicBezTo>
                  <a:lnTo>
                    <a:pt x="0" y="889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0" name="Group 240"/>
          <p:cNvGrpSpPr/>
          <p:nvPr/>
        </p:nvGrpSpPr>
        <p:grpSpPr>
          <a:xfrm>
            <a:off x="1729080" y="8226900"/>
            <a:ext cx="749520" cy="683640"/>
            <a:chOff x="0" y="0"/>
            <a:chExt cx="999360" cy="91152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999363" cy="911352"/>
            </a:xfrm>
            <a:custGeom>
              <a:avLst/>
              <a:gdLst/>
              <a:ahLst/>
              <a:cxnLst/>
              <a:rect l="l" t="t" r="r" b="b"/>
              <a:pathLst>
                <a:path w="999363" h="911352">
                  <a:moveTo>
                    <a:pt x="10541" y="890524"/>
                  </a:moveTo>
                  <a:cubicBezTo>
                    <a:pt x="21082" y="895731"/>
                    <a:pt x="21082" y="895731"/>
                    <a:pt x="21082" y="895731"/>
                  </a:cubicBezTo>
                  <a:cubicBezTo>
                    <a:pt x="95123" y="764794"/>
                    <a:pt x="169164" y="639064"/>
                    <a:pt x="243205" y="508127"/>
                  </a:cubicBezTo>
                  <a:cubicBezTo>
                    <a:pt x="301371" y="403352"/>
                    <a:pt x="364871" y="298577"/>
                    <a:pt x="423037" y="188595"/>
                  </a:cubicBezTo>
                  <a:cubicBezTo>
                    <a:pt x="449453" y="141478"/>
                    <a:pt x="481203" y="94361"/>
                    <a:pt x="507619" y="41910"/>
                  </a:cubicBezTo>
                  <a:cubicBezTo>
                    <a:pt x="512953" y="36703"/>
                    <a:pt x="512953" y="31496"/>
                    <a:pt x="518160" y="26162"/>
                  </a:cubicBezTo>
                  <a:cubicBezTo>
                    <a:pt x="523494" y="26162"/>
                    <a:pt x="528701" y="20955"/>
                    <a:pt x="534035" y="20955"/>
                  </a:cubicBezTo>
                  <a:cubicBezTo>
                    <a:pt x="539369" y="20955"/>
                    <a:pt x="539369" y="20955"/>
                    <a:pt x="539369" y="20955"/>
                  </a:cubicBezTo>
                  <a:cubicBezTo>
                    <a:pt x="581660" y="26162"/>
                    <a:pt x="629285" y="26162"/>
                    <a:pt x="676910" y="26162"/>
                  </a:cubicBezTo>
                  <a:cubicBezTo>
                    <a:pt x="703326" y="26162"/>
                    <a:pt x="729742" y="26162"/>
                    <a:pt x="761492" y="26162"/>
                  </a:cubicBezTo>
                  <a:cubicBezTo>
                    <a:pt x="787908" y="26162"/>
                    <a:pt x="814324" y="26162"/>
                    <a:pt x="840867" y="26162"/>
                  </a:cubicBezTo>
                  <a:cubicBezTo>
                    <a:pt x="846201" y="26162"/>
                    <a:pt x="851408" y="26162"/>
                    <a:pt x="851408" y="26162"/>
                  </a:cubicBezTo>
                  <a:cubicBezTo>
                    <a:pt x="856742" y="26162"/>
                    <a:pt x="861949" y="26162"/>
                    <a:pt x="861949" y="26162"/>
                  </a:cubicBezTo>
                  <a:cubicBezTo>
                    <a:pt x="898906" y="62865"/>
                    <a:pt x="935990" y="99441"/>
                    <a:pt x="972947" y="136144"/>
                  </a:cubicBezTo>
                  <a:cubicBezTo>
                    <a:pt x="983488" y="130937"/>
                    <a:pt x="983488" y="130937"/>
                    <a:pt x="983488" y="130937"/>
                  </a:cubicBezTo>
                  <a:cubicBezTo>
                    <a:pt x="972947" y="120523"/>
                    <a:pt x="972947" y="120523"/>
                    <a:pt x="972947" y="120523"/>
                  </a:cubicBezTo>
                  <a:cubicBezTo>
                    <a:pt x="650367" y="377190"/>
                    <a:pt x="333121" y="633857"/>
                    <a:pt x="10541" y="885317"/>
                  </a:cubicBezTo>
                  <a:cubicBezTo>
                    <a:pt x="15875" y="895731"/>
                    <a:pt x="15875" y="895731"/>
                    <a:pt x="15875" y="895731"/>
                  </a:cubicBezTo>
                  <a:cubicBezTo>
                    <a:pt x="26416" y="890524"/>
                    <a:pt x="26416" y="890524"/>
                    <a:pt x="26416" y="890524"/>
                  </a:cubicBezTo>
                  <a:cubicBezTo>
                    <a:pt x="21082" y="885317"/>
                    <a:pt x="21082" y="885317"/>
                    <a:pt x="21082" y="885317"/>
                  </a:cubicBezTo>
                  <a:cubicBezTo>
                    <a:pt x="10541" y="890524"/>
                    <a:pt x="10541" y="890524"/>
                    <a:pt x="10541" y="890524"/>
                  </a:cubicBezTo>
                  <a:cubicBezTo>
                    <a:pt x="21082" y="895731"/>
                    <a:pt x="21082" y="895731"/>
                    <a:pt x="21082" y="895731"/>
                  </a:cubicBezTo>
                  <a:cubicBezTo>
                    <a:pt x="10541" y="890524"/>
                    <a:pt x="10541" y="890524"/>
                    <a:pt x="10541" y="890524"/>
                  </a:cubicBezTo>
                  <a:cubicBezTo>
                    <a:pt x="5207" y="895731"/>
                    <a:pt x="5207" y="895731"/>
                    <a:pt x="5207" y="895731"/>
                  </a:cubicBezTo>
                  <a:cubicBezTo>
                    <a:pt x="10541" y="900938"/>
                    <a:pt x="10541" y="900938"/>
                    <a:pt x="10541" y="900938"/>
                  </a:cubicBezTo>
                  <a:cubicBezTo>
                    <a:pt x="15875" y="911352"/>
                    <a:pt x="15875" y="911352"/>
                    <a:pt x="15875" y="911352"/>
                  </a:cubicBezTo>
                  <a:cubicBezTo>
                    <a:pt x="21209" y="900938"/>
                    <a:pt x="21209" y="900938"/>
                    <a:pt x="21209" y="900938"/>
                  </a:cubicBezTo>
                  <a:cubicBezTo>
                    <a:pt x="343789" y="649478"/>
                    <a:pt x="666242" y="392811"/>
                    <a:pt x="988822" y="141351"/>
                  </a:cubicBezTo>
                  <a:cubicBezTo>
                    <a:pt x="999363" y="130937"/>
                    <a:pt x="999363" y="130937"/>
                    <a:pt x="999363" y="130937"/>
                  </a:cubicBezTo>
                  <a:cubicBezTo>
                    <a:pt x="988822" y="125730"/>
                    <a:pt x="988822" y="125730"/>
                    <a:pt x="988822" y="125730"/>
                  </a:cubicBezTo>
                  <a:cubicBezTo>
                    <a:pt x="951865" y="83820"/>
                    <a:pt x="914781" y="47117"/>
                    <a:pt x="877824" y="10541"/>
                  </a:cubicBezTo>
                  <a:cubicBezTo>
                    <a:pt x="872490" y="5207"/>
                    <a:pt x="861822" y="5207"/>
                    <a:pt x="856615" y="5207"/>
                  </a:cubicBezTo>
                  <a:cubicBezTo>
                    <a:pt x="851408" y="5207"/>
                    <a:pt x="846074" y="5207"/>
                    <a:pt x="840740" y="5207"/>
                  </a:cubicBezTo>
                  <a:cubicBezTo>
                    <a:pt x="814324" y="5207"/>
                    <a:pt x="787908" y="5207"/>
                    <a:pt x="761365" y="5207"/>
                  </a:cubicBezTo>
                  <a:cubicBezTo>
                    <a:pt x="729615" y="5207"/>
                    <a:pt x="703199" y="5207"/>
                    <a:pt x="676783" y="5207"/>
                  </a:cubicBezTo>
                  <a:cubicBezTo>
                    <a:pt x="629158" y="5207"/>
                    <a:pt x="581660" y="5207"/>
                    <a:pt x="539242" y="0"/>
                  </a:cubicBezTo>
                  <a:cubicBezTo>
                    <a:pt x="533908" y="0"/>
                    <a:pt x="533908" y="0"/>
                    <a:pt x="533908" y="0"/>
                  </a:cubicBezTo>
                  <a:cubicBezTo>
                    <a:pt x="523367" y="0"/>
                    <a:pt x="512699" y="5207"/>
                    <a:pt x="507492" y="10414"/>
                  </a:cubicBezTo>
                  <a:cubicBezTo>
                    <a:pt x="496951" y="15621"/>
                    <a:pt x="491617" y="20828"/>
                    <a:pt x="486283" y="31369"/>
                  </a:cubicBezTo>
                  <a:cubicBezTo>
                    <a:pt x="459867" y="83693"/>
                    <a:pt x="433451" y="130937"/>
                    <a:pt x="406908" y="178054"/>
                  </a:cubicBezTo>
                  <a:cubicBezTo>
                    <a:pt x="343408" y="288036"/>
                    <a:pt x="285242" y="392811"/>
                    <a:pt x="221869" y="497586"/>
                  </a:cubicBezTo>
                  <a:cubicBezTo>
                    <a:pt x="148082" y="628650"/>
                    <a:pt x="74041" y="754380"/>
                    <a:pt x="5334" y="885317"/>
                  </a:cubicBezTo>
                  <a:cubicBezTo>
                    <a:pt x="0" y="890524"/>
                    <a:pt x="0" y="890524"/>
                    <a:pt x="0" y="890524"/>
                  </a:cubicBezTo>
                  <a:cubicBezTo>
                    <a:pt x="5334" y="895731"/>
                    <a:pt x="5334" y="895731"/>
                    <a:pt x="5334" y="895731"/>
                  </a:cubicBezTo>
                  <a:lnTo>
                    <a:pt x="10668" y="890524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42" name="Group 242"/>
          <p:cNvGrpSpPr/>
          <p:nvPr/>
        </p:nvGrpSpPr>
        <p:grpSpPr>
          <a:xfrm>
            <a:off x="3728160" y="7648560"/>
            <a:ext cx="525960" cy="618300"/>
            <a:chOff x="0" y="0"/>
            <a:chExt cx="701280" cy="824400"/>
          </a:xfrm>
        </p:grpSpPr>
        <p:sp>
          <p:nvSpPr>
            <p:cNvPr id="243" name="Freeform 243"/>
            <p:cNvSpPr/>
            <p:nvPr/>
          </p:nvSpPr>
          <p:spPr>
            <a:xfrm>
              <a:off x="0" y="0"/>
              <a:ext cx="701294" cy="824357"/>
            </a:xfrm>
            <a:custGeom>
              <a:avLst/>
              <a:gdLst/>
              <a:ahLst/>
              <a:cxnLst/>
              <a:rect l="l" t="t" r="r" b="b"/>
              <a:pathLst>
                <a:path w="701294" h="824357">
                  <a:moveTo>
                    <a:pt x="99441" y="483997"/>
                  </a:moveTo>
                  <a:cubicBezTo>
                    <a:pt x="26162" y="356362"/>
                    <a:pt x="41910" y="212725"/>
                    <a:pt x="10414" y="74422"/>
                  </a:cubicBezTo>
                  <a:cubicBezTo>
                    <a:pt x="5207" y="53213"/>
                    <a:pt x="5207" y="31877"/>
                    <a:pt x="0" y="0"/>
                  </a:cubicBezTo>
                  <a:cubicBezTo>
                    <a:pt x="26162" y="21336"/>
                    <a:pt x="52324" y="31877"/>
                    <a:pt x="73279" y="47879"/>
                  </a:cubicBezTo>
                  <a:cubicBezTo>
                    <a:pt x="272161" y="175514"/>
                    <a:pt x="471043" y="303149"/>
                    <a:pt x="669925" y="430784"/>
                  </a:cubicBezTo>
                  <a:cubicBezTo>
                    <a:pt x="696087" y="452120"/>
                    <a:pt x="701294" y="462661"/>
                    <a:pt x="680339" y="489331"/>
                  </a:cubicBezTo>
                  <a:cubicBezTo>
                    <a:pt x="586105" y="595757"/>
                    <a:pt x="491998" y="707390"/>
                    <a:pt x="397764" y="824357"/>
                  </a:cubicBezTo>
                  <a:cubicBezTo>
                    <a:pt x="335026" y="749935"/>
                    <a:pt x="277368" y="680720"/>
                    <a:pt x="219837" y="611632"/>
                  </a:cubicBezTo>
                  <a:cubicBezTo>
                    <a:pt x="188468" y="574421"/>
                    <a:pt x="157099" y="537210"/>
                    <a:pt x="125603" y="499999"/>
                  </a:cubicBezTo>
                  <a:cubicBezTo>
                    <a:pt x="115189" y="494665"/>
                    <a:pt x="104648" y="489331"/>
                    <a:pt x="94234" y="483997"/>
                  </a:cubicBezTo>
                  <a:lnTo>
                    <a:pt x="99441" y="48399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4" name="Group 244"/>
          <p:cNvGrpSpPr/>
          <p:nvPr/>
        </p:nvGrpSpPr>
        <p:grpSpPr>
          <a:xfrm>
            <a:off x="3715200" y="7635060"/>
            <a:ext cx="552420" cy="631260"/>
            <a:chOff x="0" y="0"/>
            <a:chExt cx="736560" cy="841680"/>
          </a:xfrm>
        </p:grpSpPr>
        <p:sp>
          <p:nvSpPr>
            <p:cNvPr id="245" name="Freeform 245"/>
            <p:cNvSpPr/>
            <p:nvPr/>
          </p:nvSpPr>
          <p:spPr>
            <a:xfrm>
              <a:off x="0" y="0"/>
              <a:ext cx="736600" cy="841502"/>
            </a:xfrm>
            <a:custGeom>
              <a:avLst/>
              <a:gdLst/>
              <a:ahLst/>
              <a:cxnLst/>
              <a:rect l="l" t="t" r="r" b="b"/>
              <a:pathLst>
                <a:path w="736600" h="841502">
                  <a:moveTo>
                    <a:pt x="117475" y="491363"/>
                  </a:moveTo>
                  <a:cubicBezTo>
                    <a:pt x="122809" y="486156"/>
                    <a:pt x="122809" y="486156"/>
                    <a:pt x="122809" y="486156"/>
                  </a:cubicBezTo>
                  <a:cubicBezTo>
                    <a:pt x="90805" y="428625"/>
                    <a:pt x="74803" y="360680"/>
                    <a:pt x="64135" y="292735"/>
                  </a:cubicBezTo>
                  <a:cubicBezTo>
                    <a:pt x="58674" y="224790"/>
                    <a:pt x="53340" y="156845"/>
                    <a:pt x="37338" y="88900"/>
                  </a:cubicBezTo>
                  <a:cubicBezTo>
                    <a:pt x="32004" y="67945"/>
                    <a:pt x="32004" y="46990"/>
                    <a:pt x="26670" y="15621"/>
                  </a:cubicBezTo>
                  <a:cubicBezTo>
                    <a:pt x="16002" y="15621"/>
                    <a:pt x="16002" y="15621"/>
                    <a:pt x="16002" y="15621"/>
                  </a:cubicBezTo>
                  <a:cubicBezTo>
                    <a:pt x="10668" y="26035"/>
                    <a:pt x="10668" y="26035"/>
                    <a:pt x="10668" y="26035"/>
                  </a:cubicBezTo>
                  <a:cubicBezTo>
                    <a:pt x="37338" y="41656"/>
                    <a:pt x="58674" y="57404"/>
                    <a:pt x="85344" y="73025"/>
                  </a:cubicBezTo>
                  <a:cubicBezTo>
                    <a:pt x="288163" y="198628"/>
                    <a:pt x="490982" y="324104"/>
                    <a:pt x="693801" y="449580"/>
                  </a:cubicBezTo>
                  <a:cubicBezTo>
                    <a:pt x="704469" y="454787"/>
                    <a:pt x="704469" y="459994"/>
                    <a:pt x="709803" y="459994"/>
                  </a:cubicBezTo>
                  <a:cubicBezTo>
                    <a:pt x="715137" y="465201"/>
                    <a:pt x="715137" y="465201"/>
                    <a:pt x="715137" y="470408"/>
                  </a:cubicBezTo>
                  <a:cubicBezTo>
                    <a:pt x="715137" y="470408"/>
                    <a:pt x="715137" y="470408"/>
                    <a:pt x="709803" y="475615"/>
                  </a:cubicBezTo>
                  <a:cubicBezTo>
                    <a:pt x="709803" y="480822"/>
                    <a:pt x="704469" y="480822"/>
                    <a:pt x="699135" y="486029"/>
                  </a:cubicBezTo>
                  <a:cubicBezTo>
                    <a:pt x="603123" y="595757"/>
                    <a:pt x="512318" y="705612"/>
                    <a:pt x="410972" y="815340"/>
                  </a:cubicBezTo>
                  <a:cubicBezTo>
                    <a:pt x="421640" y="825754"/>
                    <a:pt x="421640" y="825754"/>
                    <a:pt x="421640" y="825754"/>
                  </a:cubicBezTo>
                  <a:cubicBezTo>
                    <a:pt x="432308" y="815340"/>
                    <a:pt x="432308" y="815340"/>
                    <a:pt x="432308" y="815340"/>
                  </a:cubicBezTo>
                  <a:cubicBezTo>
                    <a:pt x="368300" y="747522"/>
                    <a:pt x="304292" y="679577"/>
                    <a:pt x="245491" y="611632"/>
                  </a:cubicBezTo>
                  <a:cubicBezTo>
                    <a:pt x="213487" y="575056"/>
                    <a:pt x="181483" y="538480"/>
                    <a:pt x="149479" y="501904"/>
                  </a:cubicBezTo>
                  <a:cubicBezTo>
                    <a:pt x="138811" y="491490"/>
                    <a:pt x="128143" y="486283"/>
                    <a:pt x="122809" y="480949"/>
                  </a:cubicBezTo>
                  <a:cubicBezTo>
                    <a:pt x="58801" y="444373"/>
                    <a:pt x="58801" y="444373"/>
                    <a:pt x="58801" y="444373"/>
                  </a:cubicBezTo>
                  <a:cubicBezTo>
                    <a:pt x="176276" y="569849"/>
                    <a:pt x="176276" y="569849"/>
                    <a:pt x="176276" y="569849"/>
                  </a:cubicBezTo>
                  <a:cubicBezTo>
                    <a:pt x="122936" y="486156"/>
                    <a:pt x="122936" y="486156"/>
                    <a:pt x="122936" y="486156"/>
                  </a:cubicBezTo>
                  <a:cubicBezTo>
                    <a:pt x="117602" y="491363"/>
                    <a:pt x="117602" y="491363"/>
                    <a:pt x="117602" y="491363"/>
                  </a:cubicBezTo>
                  <a:cubicBezTo>
                    <a:pt x="122936" y="486156"/>
                    <a:pt x="122936" y="486156"/>
                    <a:pt x="122936" y="486156"/>
                  </a:cubicBezTo>
                  <a:cubicBezTo>
                    <a:pt x="112268" y="491363"/>
                    <a:pt x="112268" y="491363"/>
                    <a:pt x="112268" y="491363"/>
                  </a:cubicBezTo>
                  <a:cubicBezTo>
                    <a:pt x="106934" y="501777"/>
                    <a:pt x="106934" y="501777"/>
                    <a:pt x="106934" y="501777"/>
                  </a:cubicBezTo>
                  <a:cubicBezTo>
                    <a:pt x="117602" y="506984"/>
                    <a:pt x="128270" y="512191"/>
                    <a:pt x="133604" y="517398"/>
                  </a:cubicBezTo>
                  <a:cubicBezTo>
                    <a:pt x="165608" y="548767"/>
                    <a:pt x="197612" y="585343"/>
                    <a:pt x="229616" y="621919"/>
                  </a:cubicBezTo>
                  <a:cubicBezTo>
                    <a:pt x="288290" y="689864"/>
                    <a:pt x="352425" y="757809"/>
                    <a:pt x="411099" y="831088"/>
                  </a:cubicBezTo>
                  <a:cubicBezTo>
                    <a:pt x="421767" y="841502"/>
                    <a:pt x="421767" y="841502"/>
                    <a:pt x="421767" y="841502"/>
                  </a:cubicBezTo>
                  <a:cubicBezTo>
                    <a:pt x="432435" y="831088"/>
                    <a:pt x="432435" y="831088"/>
                    <a:pt x="432435" y="831088"/>
                  </a:cubicBezTo>
                  <a:cubicBezTo>
                    <a:pt x="528447" y="721360"/>
                    <a:pt x="619252" y="611505"/>
                    <a:pt x="715264" y="501777"/>
                  </a:cubicBezTo>
                  <a:cubicBezTo>
                    <a:pt x="720598" y="496570"/>
                    <a:pt x="725932" y="491363"/>
                    <a:pt x="731266" y="486156"/>
                  </a:cubicBezTo>
                  <a:cubicBezTo>
                    <a:pt x="731266" y="480949"/>
                    <a:pt x="736600" y="475742"/>
                    <a:pt x="736600" y="470535"/>
                  </a:cubicBezTo>
                  <a:cubicBezTo>
                    <a:pt x="736600" y="460121"/>
                    <a:pt x="731266" y="454914"/>
                    <a:pt x="725932" y="449580"/>
                  </a:cubicBezTo>
                  <a:cubicBezTo>
                    <a:pt x="720598" y="444246"/>
                    <a:pt x="715264" y="439166"/>
                    <a:pt x="704596" y="433959"/>
                  </a:cubicBezTo>
                  <a:cubicBezTo>
                    <a:pt x="501777" y="308483"/>
                    <a:pt x="298831" y="177800"/>
                    <a:pt x="96012" y="52324"/>
                  </a:cubicBezTo>
                  <a:cubicBezTo>
                    <a:pt x="74676" y="41783"/>
                    <a:pt x="48006" y="26162"/>
                    <a:pt x="21336" y="104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34" y="20955"/>
                    <a:pt x="5334" y="20955"/>
                    <a:pt x="5334" y="20955"/>
                  </a:cubicBezTo>
                  <a:cubicBezTo>
                    <a:pt x="10668" y="47117"/>
                    <a:pt x="10668" y="67945"/>
                    <a:pt x="16002" y="94107"/>
                  </a:cubicBezTo>
                  <a:cubicBezTo>
                    <a:pt x="32004" y="156845"/>
                    <a:pt x="37338" y="229997"/>
                    <a:pt x="48006" y="297942"/>
                  </a:cubicBezTo>
                  <a:cubicBezTo>
                    <a:pt x="53340" y="365887"/>
                    <a:pt x="69342" y="433832"/>
                    <a:pt x="106680" y="496570"/>
                  </a:cubicBezTo>
                  <a:cubicBezTo>
                    <a:pt x="117348" y="491363"/>
                    <a:pt x="117348" y="491363"/>
                    <a:pt x="117348" y="491363"/>
                  </a:cubicBezTo>
                  <a:cubicBezTo>
                    <a:pt x="122682" y="486156"/>
                    <a:pt x="122682" y="486156"/>
                    <a:pt x="122682" y="486156"/>
                  </a:cubicBezTo>
                  <a:lnTo>
                    <a:pt x="117348" y="491363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46" name="Group 246"/>
          <p:cNvGrpSpPr/>
          <p:nvPr/>
        </p:nvGrpSpPr>
        <p:grpSpPr>
          <a:xfrm>
            <a:off x="1702620" y="8490420"/>
            <a:ext cx="578880" cy="486540"/>
            <a:chOff x="0" y="0"/>
            <a:chExt cx="771840" cy="648720"/>
          </a:xfrm>
        </p:grpSpPr>
        <p:sp>
          <p:nvSpPr>
            <p:cNvPr id="247" name="Freeform 247"/>
            <p:cNvSpPr/>
            <p:nvPr/>
          </p:nvSpPr>
          <p:spPr>
            <a:xfrm>
              <a:off x="0" y="0"/>
              <a:ext cx="771779" cy="648716"/>
            </a:xfrm>
            <a:custGeom>
              <a:avLst/>
              <a:gdLst/>
              <a:ahLst/>
              <a:cxnLst/>
              <a:rect l="l" t="t" r="r" b="b"/>
              <a:pathLst>
                <a:path w="771779" h="648716">
                  <a:moveTo>
                    <a:pt x="729869" y="648716"/>
                  </a:moveTo>
                  <a:cubicBezTo>
                    <a:pt x="483108" y="648716"/>
                    <a:pt x="246761" y="648716"/>
                    <a:pt x="0" y="648716"/>
                  </a:cubicBezTo>
                  <a:cubicBezTo>
                    <a:pt x="10541" y="627253"/>
                    <a:pt x="15748" y="611124"/>
                    <a:pt x="26289" y="605790"/>
                  </a:cubicBezTo>
                  <a:cubicBezTo>
                    <a:pt x="273050" y="407416"/>
                    <a:pt x="514604" y="209042"/>
                    <a:pt x="756031" y="10668"/>
                  </a:cubicBezTo>
                  <a:cubicBezTo>
                    <a:pt x="761238" y="5334"/>
                    <a:pt x="766572" y="5334"/>
                    <a:pt x="771779" y="0"/>
                  </a:cubicBezTo>
                  <a:cubicBezTo>
                    <a:pt x="761238" y="214503"/>
                    <a:pt x="745490" y="428879"/>
                    <a:pt x="729742" y="6487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8" name="Group 248"/>
          <p:cNvGrpSpPr/>
          <p:nvPr/>
        </p:nvGrpSpPr>
        <p:grpSpPr>
          <a:xfrm>
            <a:off x="1689660" y="8476920"/>
            <a:ext cx="604800" cy="499500"/>
            <a:chOff x="0" y="0"/>
            <a:chExt cx="806400" cy="666000"/>
          </a:xfrm>
        </p:grpSpPr>
        <p:sp>
          <p:nvSpPr>
            <p:cNvPr id="249" name="Freeform 249"/>
            <p:cNvSpPr/>
            <p:nvPr/>
          </p:nvSpPr>
          <p:spPr>
            <a:xfrm>
              <a:off x="0" y="0"/>
              <a:ext cx="806450" cy="665988"/>
            </a:xfrm>
            <a:custGeom>
              <a:avLst/>
              <a:gdLst/>
              <a:ahLst/>
              <a:cxnLst/>
              <a:rect l="l" t="t" r="r" b="b"/>
              <a:pathLst>
                <a:path w="806450" h="665988">
                  <a:moveTo>
                    <a:pt x="748792" y="655574"/>
                  </a:moveTo>
                  <a:cubicBezTo>
                    <a:pt x="748792" y="645033"/>
                    <a:pt x="748792" y="645033"/>
                    <a:pt x="748792" y="645033"/>
                  </a:cubicBezTo>
                  <a:cubicBezTo>
                    <a:pt x="502666" y="645033"/>
                    <a:pt x="267081" y="645033"/>
                    <a:pt x="20955" y="645033"/>
                  </a:cubicBezTo>
                  <a:cubicBezTo>
                    <a:pt x="20955" y="655574"/>
                    <a:pt x="20955" y="655574"/>
                    <a:pt x="20955" y="655574"/>
                  </a:cubicBezTo>
                  <a:cubicBezTo>
                    <a:pt x="26162" y="660781"/>
                    <a:pt x="26162" y="660781"/>
                    <a:pt x="26162" y="660781"/>
                  </a:cubicBezTo>
                  <a:cubicBezTo>
                    <a:pt x="36576" y="650240"/>
                    <a:pt x="36576" y="639826"/>
                    <a:pt x="41910" y="634619"/>
                  </a:cubicBezTo>
                  <a:cubicBezTo>
                    <a:pt x="47244" y="629412"/>
                    <a:pt x="52324" y="624078"/>
                    <a:pt x="57658" y="618871"/>
                  </a:cubicBezTo>
                  <a:cubicBezTo>
                    <a:pt x="298450" y="424815"/>
                    <a:pt x="539369" y="230759"/>
                    <a:pt x="780161" y="36703"/>
                  </a:cubicBezTo>
                  <a:cubicBezTo>
                    <a:pt x="785368" y="36703"/>
                    <a:pt x="790575" y="31496"/>
                    <a:pt x="795909" y="26162"/>
                  </a:cubicBezTo>
                  <a:cubicBezTo>
                    <a:pt x="790702" y="20955"/>
                    <a:pt x="790702" y="20955"/>
                    <a:pt x="790702" y="20955"/>
                  </a:cubicBezTo>
                  <a:cubicBezTo>
                    <a:pt x="780288" y="15748"/>
                    <a:pt x="780288" y="15748"/>
                    <a:pt x="780288" y="15748"/>
                  </a:cubicBezTo>
                  <a:cubicBezTo>
                    <a:pt x="769874" y="230759"/>
                    <a:pt x="754126" y="440563"/>
                    <a:pt x="738378" y="650240"/>
                  </a:cubicBezTo>
                  <a:cubicBezTo>
                    <a:pt x="748792" y="655447"/>
                    <a:pt x="748792" y="655447"/>
                    <a:pt x="748792" y="655447"/>
                  </a:cubicBezTo>
                  <a:cubicBezTo>
                    <a:pt x="748792" y="644906"/>
                    <a:pt x="748792" y="644906"/>
                    <a:pt x="748792" y="644906"/>
                  </a:cubicBezTo>
                  <a:cubicBezTo>
                    <a:pt x="748792" y="655447"/>
                    <a:pt x="748792" y="655447"/>
                    <a:pt x="748792" y="655447"/>
                  </a:cubicBezTo>
                  <a:cubicBezTo>
                    <a:pt x="759206" y="655447"/>
                    <a:pt x="759206" y="655447"/>
                    <a:pt x="759206" y="655447"/>
                  </a:cubicBezTo>
                  <a:cubicBezTo>
                    <a:pt x="774954" y="440436"/>
                    <a:pt x="790575" y="235966"/>
                    <a:pt x="801116" y="20955"/>
                  </a:cubicBezTo>
                  <a:cubicBezTo>
                    <a:pt x="806450" y="0"/>
                    <a:pt x="806450" y="0"/>
                    <a:pt x="806450" y="0"/>
                  </a:cubicBezTo>
                  <a:cubicBezTo>
                    <a:pt x="785495" y="10541"/>
                    <a:pt x="785495" y="10541"/>
                    <a:pt x="785495" y="10541"/>
                  </a:cubicBezTo>
                  <a:cubicBezTo>
                    <a:pt x="780288" y="15748"/>
                    <a:pt x="775081" y="15748"/>
                    <a:pt x="769747" y="21082"/>
                  </a:cubicBezTo>
                  <a:cubicBezTo>
                    <a:pt x="523621" y="215011"/>
                    <a:pt x="282702" y="409067"/>
                    <a:pt x="41910" y="603123"/>
                  </a:cubicBezTo>
                  <a:cubicBezTo>
                    <a:pt x="36703" y="608330"/>
                    <a:pt x="31496" y="613664"/>
                    <a:pt x="26162" y="624078"/>
                  </a:cubicBezTo>
                  <a:cubicBezTo>
                    <a:pt x="20955" y="629285"/>
                    <a:pt x="15748" y="639826"/>
                    <a:pt x="10414" y="645033"/>
                  </a:cubicBezTo>
                  <a:cubicBezTo>
                    <a:pt x="0" y="665988"/>
                    <a:pt x="0" y="665988"/>
                    <a:pt x="0" y="665988"/>
                  </a:cubicBezTo>
                  <a:cubicBezTo>
                    <a:pt x="20955" y="665988"/>
                    <a:pt x="20955" y="665988"/>
                    <a:pt x="20955" y="665988"/>
                  </a:cubicBezTo>
                  <a:cubicBezTo>
                    <a:pt x="267081" y="665988"/>
                    <a:pt x="502666" y="665988"/>
                    <a:pt x="748792" y="665988"/>
                  </a:cubicBezTo>
                  <a:cubicBezTo>
                    <a:pt x="759206" y="665988"/>
                    <a:pt x="759206" y="665988"/>
                    <a:pt x="759206" y="665988"/>
                  </a:cubicBezTo>
                  <a:cubicBezTo>
                    <a:pt x="759206" y="655447"/>
                    <a:pt x="759206" y="655447"/>
                    <a:pt x="759206" y="655447"/>
                  </a:cubicBezTo>
                  <a:lnTo>
                    <a:pt x="748792" y="655447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50" name="Group 250"/>
          <p:cNvGrpSpPr/>
          <p:nvPr/>
        </p:nvGrpSpPr>
        <p:grpSpPr>
          <a:xfrm>
            <a:off x="4609440" y="8595180"/>
            <a:ext cx="894240" cy="604800"/>
            <a:chOff x="0" y="0"/>
            <a:chExt cx="1192320" cy="806400"/>
          </a:xfrm>
        </p:grpSpPr>
        <p:sp>
          <p:nvSpPr>
            <p:cNvPr id="251" name="Freeform 251"/>
            <p:cNvSpPr/>
            <p:nvPr/>
          </p:nvSpPr>
          <p:spPr>
            <a:xfrm>
              <a:off x="0" y="0"/>
              <a:ext cx="1192276" cy="806450"/>
            </a:xfrm>
            <a:custGeom>
              <a:avLst/>
              <a:gdLst/>
              <a:ahLst/>
              <a:cxnLst/>
              <a:rect l="l" t="t" r="r" b="b"/>
              <a:pathLst>
                <a:path w="1192276" h="806450">
                  <a:moveTo>
                    <a:pt x="1133729" y="0"/>
                  </a:moveTo>
                  <a:cubicBezTo>
                    <a:pt x="1155065" y="36703"/>
                    <a:pt x="1170940" y="73279"/>
                    <a:pt x="1192276" y="109982"/>
                  </a:cubicBezTo>
                  <a:cubicBezTo>
                    <a:pt x="814451" y="340360"/>
                    <a:pt x="441833" y="570738"/>
                    <a:pt x="63881" y="806450"/>
                  </a:cubicBezTo>
                  <a:cubicBezTo>
                    <a:pt x="42545" y="733044"/>
                    <a:pt x="21336" y="664972"/>
                    <a:pt x="0" y="596900"/>
                  </a:cubicBezTo>
                  <a:cubicBezTo>
                    <a:pt x="377952" y="398018"/>
                    <a:pt x="755904" y="199009"/>
                    <a:pt x="11337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2" name="Group 252"/>
          <p:cNvGrpSpPr/>
          <p:nvPr/>
        </p:nvGrpSpPr>
        <p:grpSpPr>
          <a:xfrm>
            <a:off x="4609440" y="8582220"/>
            <a:ext cx="894240" cy="631260"/>
            <a:chOff x="0" y="0"/>
            <a:chExt cx="1192320" cy="841680"/>
          </a:xfrm>
        </p:grpSpPr>
        <p:sp>
          <p:nvSpPr>
            <p:cNvPr id="253" name="Freeform 253"/>
            <p:cNvSpPr/>
            <p:nvPr/>
          </p:nvSpPr>
          <p:spPr>
            <a:xfrm>
              <a:off x="0" y="0"/>
              <a:ext cx="1192276" cy="841629"/>
            </a:xfrm>
            <a:custGeom>
              <a:avLst/>
              <a:gdLst/>
              <a:ahLst/>
              <a:cxnLst/>
              <a:rect l="l" t="t" r="r" b="b"/>
              <a:pathLst>
                <a:path w="1192276" h="841629">
                  <a:moveTo>
                    <a:pt x="1124331" y="10541"/>
                  </a:moveTo>
                  <a:cubicBezTo>
                    <a:pt x="1113917" y="15875"/>
                    <a:pt x="1113917" y="15875"/>
                    <a:pt x="1113917" y="15875"/>
                  </a:cubicBezTo>
                  <a:cubicBezTo>
                    <a:pt x="1134872" y="52959"/>
                    <a:pt x="1150493" y="90043"/>
                    <a:pt x="1171448" y="127000"/>
                  </a:cubicBezTo>
                  <a:cubicBezTo>
                    <a:pt x="1181862" y="121666"/>
                    <a:pt x="1181862" y="121666"/>
                    <a:pt x="1181862" y="121666"/>
                  </a:cubicBezTo>
                  <a:cubicBezTo>
                    <a:pt x="1176655" y="111125"/>
                    <a:pt x="1176655" y="111125"/>
                    <a:pt x="1176655" y="111125"/>
                  </a:cubicBezTo>
                  <a:cubicBezTo>
                    <a:pt x="805307" y="344043"/>
                    <a:pt x="439293" y="576961"/>
                    <a:pt x="67945" y="815213"/>
                  </a:cubicBezTo>
                  <a:cubicBezTo>
                    <a:pt x="73152" y="825754"/>
                    <a:pt x="73152" y="825754"/>
                    <a:pt x="73152" y="825754"/>
                  </a:cubicBezTo>
                  <a:cubicBezTo>
                    <a:pt x="83566" y="820420"/>
                    <a:pt x="83566" y="820420"/>
                    <a:pt x="83566" y="820420"/>
                  </a:cubicBezTo>
                  <a:cubicBezTo>
                    <a:pt x="62611" y="751586"/>
                    <a:pt x="41783" y="682752"/>
                    <a:pt x="20828" y="608711"/>
                  </a:cubicBezTo>
                  <a:cubicBezTo>
                    <a:pt x="10414" y="614045"/>
                    <a:pt x="10414" y="614045"/>
                    <a:pt x="10414" y="614045"/>
                  </a:cubicBezTo>
                  <a:cubicBezTo>
                    <a:pt x="15621" y="624586"/>
                    <a:pt x="15621" y="624586"/>
                    <a:pt x="15621" y="624586"/>
                  </a:cubicBezTo>
                  <a:cubicBezTo>
                    <a:pt x="386969" y="423545"/>
                    <a:pt x="758317" y="222377"/>
                    <a:pt x="1129538" y="21209"/>
                  </a:cubicBezTo>
                  <a:cubicBezTo>
                    <a:pt x="1124331" y="10668"/>
                    <a:pt x="1124331" y="10668"/>
                    <a:pt x="1124331" y="10668"/>
                  </a:cubicBezTo>
                  <a:cubicBezTo>
                    <a:pt x="1113917" y="16002"/>
                    <a:pt x="1113917" y="16002"/>
                    <a:pt x="1113917" y="16002"/>
                  </a:cubicBezTo>
                  <a:cubicBezTo>
                    <a:pt x="1124331" y="10668"/>
                    <a:pt x="1124331" y="10668"/>
                    <a:pt x="1124331" y="10668"/>
                  </a:cubicBezTo>
                  <a:cubicBezTo>
                    <a:pt x="1119124" y="5334"/>
                    <a:pt x="1119124" y="5334"/>
                    <a:pt x="1119124" y="5334"/>
                  </a:cubicBezTo>
                  <a:cubicBezTo>
                    <a:pt x="747776" y="206502"/>
                    <a:pt x="376555" y="402336"/>
                    <a:pt x="5207" y="603504"/>
                  </a:cubicBezTo>
                  <a:cubicBezTo>
                    <a:pt x="0" y="608838"/>
                    <a:pt x="0" y="608838"/>
                    <a:pt x="0" y="608838"/>
                  </a:cubicBezTo>
                  <a:cubicBezTo>
                    <a:pt x="0" y="619379"/>
                    <a:pt x="0" y="619379"/>
                    <a:pt x="0" y="619379"/>
                  </a:cubicBezTo>
                  <a:cubicBezTo>
                    <a:pt x="20955" y="688213"/>
                    <a:pt x="41783" y="756920"/>
                    <a:pt x="62738" y="825754"/>
                  </a:cubicBezTo>
                  <a:cubicBezTo>
                    <a:pt x="67945" y="841629"/>
                    <a:pt x="67945" y="841629"/>
                    <a:pt x="67945" y="841629"/>
                  </a:cubicBezTo>
                  <a:cubicBezTo>
                    <a:pt x="78359" y="831088"/>
                    <a:pt x="78359" y="831088"/>
                    <a:pt x="78359" y="831088"/>
                  </a:cubicBezTo>
                  <a:cubicBezTo>
                    <a:pt x="449707" y="598170"/>
                    <a:pt x="815848" y="365252"/>
                    <a:pt x="1187069" y="127000"/>
                  </a:cubicBezTo>
                  <a:cubicBezTo>
                    <a:pt x="1192276" y="121666"/>
                    <a:pt x="1192276" y="121666"/>
                    <a:pt x="1192276" y="121666"/>
                  </a:cubicBezTo>
                  <a:cubicBezTo>
                    <a:pt x="1192276" y="116332"/>
                    <a:pt x="1192276" y="116332"/>
                    <a:pt x="1192276" y="116332"/>
                  </a:cubicBezTo>
                  <a:cubicBezTo>
                    <a:pt x="1171448" y="79375"/>
                    <a:pt x="1155700" y="42291"/>
                    <a:pt x="1134745" y="5334"/>
                  </a:cubicBezTo>
                  <a:cubicBezTo>
                    <a:pt x="1129538" y="0"/>
                    <a:pt x="1129538" y="0"/>
                    <a:pt x="1129538" y="0"/>
                  </a:cubicBezTo>
                  <a:cubicBezTo>
                    <a:pt x="1119124" y="5334"/>
                    <a:pt x="1119124" y="5334"/>
                    <a:pt x="1119124" y="5334"/>
                  </a:cubicBezTo>
                  <a:lnTo>
                    <a:pt x="1124331" y="10668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54" name="Group 254"/>
          <p:cNvGrpSpPr/>
          <p:nvPr/>
        </p:nvGrpSpPr>
        <p:grpSpPr>
          <a:xfrm>
            <a:off x="4043520" y="8016840"/>
            <a:ext cx="460080" cy="788940"/>
            <a:chOff x="0" y="0"/>
            <a:chExt cx="613440" cy="1051920"/>
          </a:xfrm>
        </p:grpSpPr>
        <p:sp>
          <p:nvSpPr>
            <p:cNvPr id="255" name="Freeform 255"/>
            <p:cNvSpPr/>
            <p:nvPr/>
          </p:nvSpPr>
          <p:spPr>
            <a:xfrm>
              <a:off x="0" y="0"/>
              <a:ext cx="613410" cy="1051941"/>
            </a:xfrm>
            <a:custGeom>
              <a:avLst/>
              <a:gdLst/>
              <a:ahLst/>
              <a:cxnLst/>
              <a:rect l="l" t="t" r="r" b="b"/>
              <a:pathLst>
                <a:path w="613410" h="1051941">
                  <a:moveTo>
                    <a:pt x="0" y="347091"/>
                  </a:moveTo>
                  <a:cubicBezTo>
                    <a:pt x="94361" y="231394"/>
                    <a:pt x="194056" y="115697"/>
                    <a:pt x="293624" y="0"/>
                  </a:cubicBezTo>
                  <a:cubicBezTo>
                    <a:pt x="403733" y="352425"/>
                    <a:pt x="508635" y="699516"/>
                    <a:pt x="613410" y="1051941"/>
                  </a:cubicBezTo>
                  <a:cubicBezTo>
                    <a:pt x="608203" y="1051941"/>
                    <a:pt x="608203" y="1051941"/>
                    <a:pt x="608203" y="1051941"/>
                  </a:cubicBezTo>
                  <a:cubicBezTo>
                    <a:pt x="408940" y="820547"/>
                    <a:pt x="204470" y="583819"/>
                    <a:pt x="0" y="3470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6" name="Group 256"/>
          <p:cNvGrpSpPr/>
          <p:nvPr/>
        </p:nvGrpSpPr>
        <p:grpSpPr>
          <a:xfrm>
            <a:off x="4030560" y="7990380"/>
            <a:ext cx="486540" cy="828360"/>
            <a:chOff x="0" y="0"/>
            <a:chExt cx="648720" cy="1104480"/>
          </a:xfrm>
        </p:grpSpPr>
        <p:sp>
          <p:nvSpPr>
            <p:cNvPr id="257" name="Freeform 257"/>
            <p:cNvSpPr/>
            <p:nvPr/>
          </p:nvSpPr>
          <p:spPr>
            <a:xfrm>
              <a:off x="0" y="0"/>
              <a:ext cx="648716" cy="1104519"/>
            </a:xfrm>
            <a:custGeom>
              <a:avLst/>
              <a:gdLst/>
              <a:ahLst/>
              <a:cxnLst/>
              <a:rect l="l" t="t" r="r" b="b"/>
              <a:pathLst>
                <a:path w="648716" h="1104519">
                  <a:moveTo>
                    <a:pt x="15875" y="373507"/>
                  </a:moveTo>
                  <a:cubicBezTo>
                    <a:pt x="21209" y="378841"/>
                    <a:pt x="21209" y="378841"/>
                    <a:pt x="21209" y="378841"/>
                  </a:cubicBezTo>
                  <a:cubicBezTo>
                    <a:pt x="121285" y="261493"/>
                    <a:pt x="216281" y="144018"/>
                    <a:pt x="316484" y="26670"/>
                  </a:cubicBezTo>
                  <a:cubicBezTo>
                    <a:pt x="311150" y="21336"/>
                    <a:pt x="311150" y="21336"/>
                    <a:pt x="311150" y="21336"/>
                  </a:cubicBezTo>
                  <a:cubicBezTo>
                    <a:pt x="300609" y="21336"/>
                    <a:pt x="300609" y="21336"/>
                    <a:pt x="300609" y="21336"/>
                  </a:cubicBezTo>
                  <a:cubicBezTo>
                    <a:pt x="411353" y="384175"/>
                    <a:pt x="516890" y="736346"/>
                    <a:pt x="622300" y="1088517"/>
                  </a:cubicBezTo>
                  <a:cubicBezTo>
                    <a:pt x="632841" y="1088517"/>
                    <a:pt x="632841" y="1088517"/>
                    <a:pt x="632841" y="1088517"/>
                  </a:cubicBezTo>
                  <a:cubicBezTo>
                    <a:pt x="627507" y="1077849"/>
                    <a:pt x="627507" y="1077849"/>
                    <a:pt x="627507" y="1077849"/>
                  </a:cubicBezTo>
                  <a:cubicBezTo>
                    <a:pt x="622173" y="1083183"/>
                    <a:pt x="622173" y="1083183"/>
                    <a:pt x="622173" y="1083183"/>
                  </a:cubicBezTo>
                  <a:cubicBezTo>
                    <a:pt x="627507" y="1088517"/>
                    <a:pt x="627507" y="1088517"/>
                    <a:pt x="627507" y="1088517"/>
                  </a:cubicBezTo>
                  <a:cubicBezTo>
                    <a:pt x="638048" y="1083183"/>
                    <a:pt x="638048" y="1083183"/>
                    <a:pt x="638048" y="1083183"/>
                  </a:cubicBezTo>
                  <a:cubicBezTo>
                    <a:pt x="432435" y="843026"/>
                    <a:pt x="226822" y="608203"/>
                    <a:pt x="21082" y="362839"/>
                  </a:cubicBezTo>
                  <a:cubicBezTo>
                    <a:pt x="15748" y="373507"/>
                    <a:pt x="15748" y="373507"/>
                    <a:pt x="15748" y="373507"/>
                  </a:cubicBezTo>
                  <a:cubicBezTo>
                    <a:pt x="21082" y="378841"/>
                    <a:pt x="21082" y="378841"/>
                    <a:pt x="21082" y="378841"/>
                  </a:cubicBezTo>
                  <a:cubicBezTo>
                    <a:pt x="15748" y="373507"/>
                    <a:pt x="15748" y="373507"/>
                    <a:pt x="15748" y="373507"/>
                  </a:cubicBezTo>
                  <a:cubicBezTo>
                    <a:pt x="5207" y="378841"/>
                    <a:pt x="5207" y="378841"/>
                    <a:pt x="5207" y="378841"/>
                  </a:cubicBezTo>
                  <a:cubicBezTo>
                    <a:pt x="210947" y="618998"/>
                    <a:pt x="416687" y="859028"/>
                    <a:pt x="622300" y="1099185"/>
                  </a:cubicBezTo>
                  <a:cubicBezTo>
                    <a:pt x="627634" y="1104519"/>
                    <a:pt x="627634" y="1104519"/>
                    <a:pt x="627634" y="1104519"/>
                  </a:cubicBezTo>
                  <a:cubicBezTo>
                    <a:pt x="638175" y="1099185"/>
                    <a:pt x="638175" y="1099185"/>
                    <a:pt x="638175" y="1099185"/>
                  </a:cubicBezTo>
                  <a:cubicBezTo>
                    <a:pt x="648716" y="1093851"/>
                    <a:pt x="648716" y="1093851"/>
                    <a:pt x="648716" y="1093851"/>
                  </a:cubicBezTo>
                  <a:cubicBezTo>
                    <a:pt x="643382" y="1083183"/>
                    <a:pt x="643382" y="1083183"/>
                    <a:pt x="643382" y="1083183"/>
                  </a:cubicBezTo>
                  <a:cubicBezTo>
                    <a:pt x="537972" y="731012"/>
                    <a:pt x="427228" y="378841"/>
                    <a:pt x="321691" y="16002"/>
                  </a:cubicBezTo>
                  <a:cubicBezTo>
                    <a:pt x="316484" y="0"/>
                    <a:pt x="316484" y="0"/>
                    <a:pt x="316484" y="0"/>
                  </a:cubicBezTo>
                  <a:cubicBezTo>
                    <a:pt x="300609" y="10668"/>
                    <a:pt x="300609" y="10668"/>
                    <a:pt x="300609" y="10668"/>
                  </a:cubicBezTo>
                  <a:cubicBezTo>
                    <a:pt x="200406" y="133350"/>
                    <a:pt x="105537" y="245491"/>
                    <a:pt x="5334" y="362839"/>
                  </a:cubicBezTo>
                  <a:cubicBezTo>
                    <a:pt x="0" y="373507"/>
                    <a:pt x="0" y="373507"/>
                    <a:pt x="0" y="373507"/>
                  </a:cubicBezTo>
                  <a:cubicBezTo>
                    <a:pt x="5334" y="378841"/>
                    <a:pt x="5334" y="378841"/>
                    <a:pt x="5334" y="378841"/>
                  </a:cubicBezTo>
                  <a:lnTo>
                    <a:pt x="15875" y="373507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58" name="Group 258"/>
          <p:cNvGrpSpPr/>
          <p:nvPr/>
        </p:nvGrpSpPr>
        <p:grpSpPr>
          <a:xfrm>
            <a:off x="6345000" y="8687520"/>
            <a:ext cx="775980" cy="184140"/>
            <a:chOff x="0" y="0"/>
            <a:chExt cx="1034640" cy="245520"/>
          </a:xfrm>
        </p:grpSpPr>
        <p:sp>
          <p:nvSpPr>
            <p:cNvPr id="259" name="Freeform 259"/>
            <p:cNvSpPr/>
            <p:nvPr/>
          </p:nvSpPr>
          <p:spPr>
            <a:xfrm>
              <a:off x="0" y="0"/>
              <a:ext cx="1034796" cy="245491"/>
            </a:xfrm>
            <a:custGeom>
              <a:avLst/>
              <a:gdLst/>
              <a:ahLst/>
              <a:cxnLst/>
              <a:rect l="l" t="t" r="r" b="b"/>
              <a:pathLst>
                <a:path w="1034796" h="245491">
                  <a:moveTo>
                    <a:pt x="0" y="20955"/>
                  </a:moveTo>
                  <a:cubicBezTo>
                    <a:pt x="192405" y="15621"/>
                    <a:pt x="374396" y="10414"/>
                    <a:pt x="561467" y="5207"/>
                  </a:cubicBezTo>
                  <a:cubicBezTo>
                    <a:pt x="639445" y="5207"/>
                    <a:pt x="717550" y="5207"/>
                    <a:pt x="795528" y="0"/>
                  </a:cubicBezTo>
                  <a:cubicBezTo>
                    <a:pt x="805942" y="0"/>
                    <a:pt x="821563" y="5207"/>
                    <a:pt x="831977" y="10414"/>
                  </a:cubicBezTo>
                  <a:cubicBezTo>
                    <a:pt x="899541" y="83566"/>
                    <a:pt x="967105" y="151511"/>
                    <a:pt x="1034796" y="224536"/>
                  </a:cubicBezTo>
                  <a:cubicBezTo>
                    <a:pt x="1034796" y="224536"/>
                    <a:pt x="1024382" y="224536"/>
                    <a:pt x="1019175" y="224536"/>
                  </a:cubicBezTo>
                  <a:cubicBezTo>
                    <a:pt x="743585" y="234950"/>
                    <a:pt x="473202" y="240157"/>
                    <a:pt x="197739" y="245491"/>
                  </a:cubicBezTo>
                  <a:cubicBezTo>
                    <a:pt x="187325" y="245491"/>
                    <a:pt x="166497" y="240284"/>
                    <a:pt x="156083" y="229870"/>
                  </a:cubicBezTo>
                  <a:cubicBezTo>
                    <a:pt x="104013" y="161925"/>
                    <a:pt x="51943" y="93980"/>
                    <a:pt x="0" y="2095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0" name="Group 260"/>
          <p:cNvGrpSpPr/>
          <p:nvPr/>
        </p:nvGrpSpPr>
        <p:grpSpPr>
          <a:xfrm>
            <a:off x="6319080" y="8674560"/>
            <a:ext cx="828360" cy="210600"/>
            <a:chOff x="0" y="0"/>
            <a:chExt cx="1104480" cy="280800"/>
          </a:xfrm>
        </p:grpSpPr>
        <p:sp>
          <p:nvSpPr>
            <p:cNvPr id="261" name="Freeform 261"/>
            <p:cNvSpPr/>
            <p:nvPr/>
          </p:nvSpPr>
          <p:spPr>
            <a:xfrm>
              <a:off x="0" y="0"/>
              <a:ext cx="1104392" cy="280797"/>
            </a:xfrm>
            <a:custGeom>
              <a:avLst/>
              <a:gdLst/>
              <a:ahLst/>
              <a:cxnLst/>
              <a:rect l="l" t="t" r="r" b="b"/>
              <a:pathLst>
                <a:path w="1104392" h="280797">
                  <a:moveTo>
                    <a:pt x="21336" y="33020"/>
                  </a:moveTo>
                  <a:cubicBezTo>
                    <a:pt x="21336" y="44069"/>
                    <a:pt x="21336" y="44069"/>
                    <a:pt x="21336" y="44069"/>
                  </a:cubicBezTo>
                  <a:cubicBezTo>
                    <a:pt x="218694" y="38608"/>
                    <a:pt x="405511" y="33020"/>
                    <a:pt x="597535" y="27559"/>
                  </a:cubicBezTo>
                  <a:cubicBezTo>
                    <a:pt x="677545" y="27559"/>
                    <a:pt x="757555" y="27559"/>
                    <a:pt x="837692" y="22098"/>
                  </a:cubicBezTo>
                  <a:cubicBezTo>
                    <a:pt x="843026" y="22098"/>
                    <a:pt x="848360" y="22098"/>
                    <a:pt x="853694" y="27559"/>
                  </a:cubicBezTo>
                  <a:cubicBezTo>
                    <a:pt x="859028" y="27559"/>
                    <a:pt x="864362" y="27559"/>
                    <a:pt x="864362" y="27559"/>
                  </a:cubicBezTo>
                  <a:cubicBezTo>
                    <a:pt x="939038" y="104648"/>
                    <a:pt x="1008380" y="181737"/>
                    <a:pt x="1077849" y="253238"/>
                  </a:cubicBezTo>
                  <a:cubicBezTo>
                    <a:pt x="1083183" y="247777"/>
                    <a:pt x="1083183" y="247777"/>
                    <a:pt x="1083183" y="247777"/>
                  </a:cubicBezTo>
                  <a:cubicBezTo>
                    <a:pt x="1083183" y="236728"/>
                    <a:pt x="1083183" y="236728"/>
                    <a:pt x="1083183" y="236728"/>
                  </a:cubicBezTo>
                  <a:cubicBezTo>
                    <a:pt x="1083183" y="236728"/>
                    <a:pt x="1077849" y="236728"/>
                    <a:pt x="1077849" y="236728"/>
                  </a:cubicBezTo>
                  <a:cubicBezTo>
                    <a:pt x="1072515" y="236728"/>
                    <a:pt x="1067181" y="236728"/>
                    <a:pt x="1067181" y="236728"/>
                  </a:cubicBezTo>
                  <a:cubicBezTo>
                    <a:pt x="784352" y="247777"/>
                    <a:pt x="506984" y="253238"/>
                    <a:pt x="224155" y="258699"/>
                  </a:cubicBezTo>
                  <a:cubicBezTo>
                    <a:pt x="218821" y="258699"/>
                    <a:pt x="213487" y="258699"/>
                    <a:pt x="208153" y="253238"/>
                  </a:cubicBezTo>
                  <a:cubicBezTo>
                    <a:pt x="197485" y="253238"/>
                    <a:pt x="192151" y="247777"/>
                    <a:pt x="192151" y="247777"/>
                  </a:cubicBezTo>
                  <a:cubicBezTo>
                    <a:pt x="138684" y="176149"/>
                    <a:pt x="85344" y="104648"/>
                    <a:pt x="26670" y="21971"/>
                  </a:cubicBezTo>
                  <a:cubicBezTo>
                    <a:pt x="21336" y="33020"/>
                    <a:pt x="21336" y="33020"/>
                    <a:pt x="21336" y="33020"/>
                  </a:cubicBezTo>
                  <a:cubicBezTo>
                    <a:pt x="21336" y="44069"/>
                    <a:pt x="21336" y="44069"/>
                    <a:pt x="21336" y="44069"/>
                  </a:cubicBezTo>
                  <a:cubicBezTo>
                    <a:pt x="21336" y="33020"/>
                    <a:pt x="21336" y="33020"/>
                    <a:pt x="21336" y="33020"/>
                  </a:cubicBezTo>
                  <a:cubicBezTo>
                    <a:pt x="10668" y="38481"/>
                    <a:pt x="10668" y="38481"/>
                    <a:pt x="10668" y="38481"/>
                  </a:cubicBezTo>
                  <a:cubicBezTo>
                    <a:pt x="69342" y="115570"/>
                    <a:pt x="122682" y="187198"/>
                    <a:pt x="176022" y="258826"/>
                  </a:cubicBezTo>
                  <a:cubicBezTo>
                    <a:pt x="181356" y="269875"/>
                    <a:pt x="186690" y="269875"/>
                    <a:pt x="197358" y="275336"/>
                  </a:cubicBezTo>
                  <a:cubicBezTo>
                    <a:pt x="208026" y="280797"/>
                    <a:pt x="213360" y="280797"/>
                    <a:pt x="224028" y="280797"/>
                  </a:cubicBezTo>
                  <a:cubicBezTo>
                    <a:pt x="506857" y="275336"/>
                    <a:pt x="784225" y="269748"/>
                    <a:pt x="1067054" y="258826"/>
                  </a:cubicBezTo>
                  <a:cubicBezTo>
                    <a:pt x="1072388" y="258826"/>
                    <a:pt x="1072388" y="258826"/>
                    <a:pt x="1077722" y="258826"/>
                  </a:cubicBezTo>
                  <a:cubicBezTo>
                    <a:pt x="1083056" y="258826"/>
                    <a:pt x="1083056" y="258826"/>
                    <a:pt x="1088390" y="258826"/>
                  </a:cubicBezTo>
                  <a:cubicBezTo>
                    <a:pt x="1104392" y="253365"/>
                    <a:pt x="1104392" y="253365"/>
                    <a:pt x="1104392" y="253365"/>
                  </a:cubicBezTo>
                  <a:cubicBezTo>
                    <a:pt x="1093724" y="242316"/>
                    <a:pt x="1093724" y="242316"/>
                    <a:pt x="1093724" y="242316"/>
                  </a:cubicBezTo>
                  <a:cubicBezTo>
                    <a:pt x="1024382" y="165227"/>
                    <a:pt x="955040" y="88138"/>
                    <a:pt x="880364" y="16510"/>
                  </a:cubicBezTo>
                  <a:cubicBezTo>
                    <a:pt x="875030" y="5461"/>
                    <a:pt x="864362" y="5461"/>
                    <a:pt x="859028" y="5461"/>
                  </a:cubicBezTo>
                  <a:cubicBezTo>
                    <a:pt x="853694" y="0"/>
                    <a:pt x="843026" y="0"/>
                    <a:pt x="837692" y="0"/>
                  </a:cubicBezTo>
                  <a:cubicBezTo>
                    <a:pt x="757682" y="5461"/>
                    <a:pt x="677672" y="5461"/>
                    <a:pt x="597535" y="5461"/>
                  </a:cubicBezTo>
                  <a:cubicBezTo>
                    <a:pt x="405511" y="10922"/>
                    <a:pt x="218694" y="16510"/>
                    <a:pt x="16002" y="21971"/>
                  </a:cubicBezTo>
                  <a:cubicBezTo>
                    <a:pt x="0" y="21971"/>
                    <a:pt x="0" y="21971"/>
                    <a:pt x="0" y="21971"/>
                  </a:cubicBezTo>
                  <a:cubicBezTo>
                    <a:pt x="10668" y="38481"/>
                    <a:pt x="10668" y="38481"/>
                    <a:pt x="10668" y="38481"/>
                  </a:cubicBezTo>
                  <a:lnTo>
                    <a:pt x="21336" y="33020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62" name="Group 262"/>
          <p:cNvGrpSpPr/>
          <p:nvPr/>
        </p:nvGrpSpPr>
        <p:grpSpPr>
          <a:xfrm>
            <a:off x="3465180" y="8029800"/>
            <a:ext cx="368280" cy="525960"/>
            <a:chOff x="0" y="0"/>
            <a:chExt cx="491040" cy="701280"/>
          </a:xfrm>
        </p:grpSpPr>
        <p:sp>
          <p:nvSpPr>
            <p:cNvPr id="263" name="Freeform 263"/>
            <p:cNvSpPr/>
            <p:nvPr/>
          </p:nvSpPr>
          <p:spPr>
            <a:xfrm>
              <a:off x="0" y="0"/>
              <a:ext cx="490982" cy="701421"/>
            </a:xfrm>
            <a:custGeom>
              <a:avLst/>
              <a:gdLst/>
              <a:ahLst/>
              <a:cxnLst/>
              <a:rect l="l" t="t" r="r" b="b"/>
              <a:pathLst>
                <a:path w="490982" h="701421">
                  <a:moveTo>
                    <a:pt x="116205" y="143383"/>
                  </a:moveTo>
                  <a:cubicBezTo>
                    <a:pt x="126746" y="143383"/>
                    <a:pt x="137287" y="143383"/>
                    <a:pt x="147828" y="138049"/>
                  </a:cubicBezTo>
                  <a:cubicBezTo>
                    <a:pt x="227076" y="95631"/>
                    <a:pt x="306197" y="47752"/>
                    <a:pt x="380111" y="0"/>
                  </a:cubicBezTo>
                  <a:cubicBezTo>
                    <a:pt x="390652" y="42545"/>
                    <a:pt x="401193" y="84963"/>
                    <a:pt x="411734" y="132842"/>
                  </a:cubicBezTo>
                  <a:cubicBezTo>
                    <a:pt x="401193" y="143510"/>
                    <a:pt x="385318" y="159385"/>
                    <a:pt x="369443" y="175387"/>
                  </a:cubicBezTo>
                  <a:cubicBezTo>
                    <a:pt x="374777" y="180721"/>
                    <a:pt x="374777" y="180721"/>
                    <a:pt x="374777" y="186055"/>
                  </a:cubicBezTo>
                  <a:cubicBezTo>
                    <a:pt x="385318" y="180721"/>
                    <a:pt x="395859" y="175387"/>
                    <a:pt x="411734" y="170180"/>
                  </a:cubicBezTo>
                  <a:cubicBezTo>
                    <a:pt x="438150" y="345440"/>
                    <a:pt x="464566" y="515493"/>
                    <a:pt x="490982" y="701421"/>
                  </a:cubicBezTo>
                  <a:cubicBezTo>
                    <a:pt x="348488" y="626872"/>
                    <a:pt x="211201" y="557784"/>
                    <a:pt x="68580" y="488823"/>
                  </a:cubicBezTo>
                  <a:cubicBezTo>
                    <a:pt x="147828" y="414401"/>
                    <a:pt x="300990" y="260350"/>
                    <a:pt x="374904" y="185928"/>
                  </a:cubicBezTo>
                  <a:cubicBezTo>
                    <a:pt x="374904" y="180594"/>
                    <a:pt x="374904" y="180594"/>
                    <a:pt x="369570" y="175260"/>
                  </a:cubicBezTo>
                  <a:cubicBezTo>
                    <a:pt x="359029" y="180594"/>
                    <a:pt x="269240" y="265557"/>
                    <a:pt x="264033" y="276225"/>
                  </a:cubicBezTo>
                  <a:cubicBezTo>
                    <a:pt x="227076" y="308102"/>
                    <a:pt x="195453" y="339979"/>
                    <a:pt x="163703" y="377190"/>
                  </a:cubicBezTo>
                  <a:cubicBezTo>
                    <a:pt x="126746" y="409067"/>
                    <a:pt x="95123" y="440944"/>
                    <a:pt x="58166" y="467487"/>
                  </a:cubicBezTo>
                  <a:cubicBezTo>
                    <a:pt x="42291" y="483362"/>
                    <a:pt x="21209" y="472821"/>
                    <a:pt x="21209" y="451612"/>
                  </a:cubicBezTo>
                  <a:cubicBezTo>
                    <a:pt x="10541" y="382524"/>
                    <a:pt x="5334" y="308102"/>
                    <a:pt x="0" y="233807"/>
                  </a:cubicBezTo>
                  <a:cubicBezTo>
                    <a:pt x="0" y="228473"/>
                    <a:pt x="10541" y="217932"/>
                    <a:pt x="21082" y="212598"/>
                  </a:cubicBezTo>
                  <a:cubicBezTo>
                    <a:pt x="52705" y="191389"/>
                    <a:pt x="84455" y="170053"/>
                    <a:pt x="116078" y="1435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4" name="Group 264"/>
          <p:cNvGrpSpPr/>
          <p:nvPr/>
        </p:nvGrpSpPr>
        <p:grpSpPr>
          <a:xfrm>
            <a:off x="3451680" y="8029800"/>
            <a:ext cx="394740" cy="539460"/>
            <a:chOff x="0" y="0"/>
            <a:chExt cx="526320" cy="719280"/>
          </a:xfrm>
        </p:grpSpPr>
        <p:sp>
          <p:nvSpPr>
            <p:cNvPr id="265" name="Freeform 265"/>
            <p:cNvSpPr/>
            <p:nvPr/>
          </p:nvSpPr>
          <p:spPr>
            <a:xfrm>
              <a:off x="0" y="127"/>
              <a:ext cx="526161" cy="719201"/>
            </a:xfrm>
            <a:custGeom>
              <a:avLst/>
              <a:gdLst/>
              <a:ahLst/>
              <a:cxnLst/>
              <a:rect l="l" t="t" r="r" b="b"/>
              <a:pathLst>
                <a:path w="526161" h="719201">
                  <a:moveTo>
                    <a:pt x="128905" y="156210"/>
                  </a:moveTo>
                  <a:cubicBezTo>
                    <a:pt x="128905" y="166624"/>
                    <a:pt x="128905" y="166624"/>
                    <a:pt x="128905" y="166624"/>
                  </a:cubicBezTo>
                  <a:cubicBezTo>
                    <a:pt x="139700" y="166624"/>
                    <a:pt x="150368" y="166624"/>
                    <a:pt x="166497" y="161417"/>
                  </a:cubicBezTo>
                  <a:cubicBezTo>
                    <a:pt x="247015" y="114554"/>
                    <a:pt x="327660" y="67691"/>
                    <a:pt x="402844" y="25908"/>
                  </a:cubicBezTo>
                  <a:cubicBezTo>
                    <a:pt x="397510" y="15494"/>
                    <a:pt x="397510" y="15494"/>
                    <a:pt x="397510" y="15494"/>
                  </a:cubicBezTo>
                  <a:cubicBezTo>
                    <a:pt x="392176" y="20701"/>
                    <a:pt x="392176" y="20701"/>
                    <a:pt x="392176" y="20701"/>
                  </a:cubicBezTo>
                  <a:cubicBezTo>
                    <a:pt x="397510" y="57150"/>
                    <a:pt x="408305" y="104140"/>
                    <a:pt x="418973" y="145796"/>
                  </a:cubicBezTo>
                  <a:cubicBezTo>
                    <a:pt x="429768" y="145796"/>
                    <a:pt x="429768" y="145796"/>
                    <a:pt x="429768" y="145796"/>
                  </a:cubicBezTo>
                  <a:cubicBezTo>
                    <a:pt x="424434" y="135382"/>
                    <a:pt x="424434" y="135382"/>
                    <a:pt x="424434" y="135382"/>
                  </a:cubicBezTo>
                  <a:cubicBezTo>
                    <a:pt x="408305" y="151003"/>
                    <a:pt x="397637" y="166624"/>
                    <a:pt x="381508" y="182245"/>
                  </a:cubicBezTo>
                  <a:cubicBezTo>
                    <a:pt x="370713" y="187452"/>
                    <a:pt x="370713" y="187452"/>
                    <a:pt x="370713" y="187452"/>
                  </a:cubicBezTo>
                  <a:cubicBezTo>
                    <a:pt x="381508" y="192659"/>
                    <a:pt x="381508" y="192659"/>
                    <a:pt x="381508" y="192659"/>
                  </a:cubicBezTo>
                  <a:cubicBezTo>
                    <a:pt x="381508" y="197866"/>
                    <a:pt x="386842" y="203073"/>
                    <a:pt x="386842" y="203073"/>
                  </a:cubicBezTo>
                  <a:cubicBezTo>
                    <a:pt x="392176" y="208280"/>
                    <a:pt x="392176" y="208280"/>
                    <a:pt x="392176" y="208280"/>
                  </a:cubicBezTo>
                  <a:cubicBezTo>
                    <a:pt x="397510" y="208280"/>
                    <a:pt x="397510" y="208280"/>
                    <a:pt x="397510" y="208280"/>
                  </a:cubicBezTo>
                  <a:cubicBezTo>
                    <a:pt x="408305" y="203073"/>
                    <a:pt x="418973" y="197866"/>
                    <a:pt x="435102" y="187452"/>
                  </a:cubicBezTo>
                  <a:cubicBezTo>
                    <a:pt x="429768" y="182245"/>
                    <a:pt x="429768" y="182245"/>
                    <a:pt x="429768" y="182245"/>
                  </a:cubicBezTo>
                  <a:cubicBezTo>
                    <a:pt x="418973" y="182245"/>
                    <a:pt x="418973" y="182245"/>
                    <a:pt x="418973" y="182245"/>
                  </a:cubicBezTo>
                  <a:cubicBezTo>
                    <a:pt x="445770" y="354203"/>
                    <a:pt x="472694" y="526288"/>
                    <a:pt x="499491" y="703453"/>
                  </a:cubicBezTo>
                  <a:cubicBezTo>
                    <a:pt x="510286" y="703453"/>
                    <a:pt x="510286" y="703453"/>
                    <a:pt x="510286" y="703453"/>
                  </a:cubicBezTo>
                  <a:cubicBezTo>
                    <a:pt x="515620" y="693039"/>
                    <a:pt x="515620" y="693039"/>
                    <a:pt x="515620" y="693039"/>
                  </a:cubicBezTo>
                  <a:cubicBezTo>
                    <a:pt x="370586" y="620141"/>
                    <a:pt x="230886" y="557530"/>
                    <a:pt x="85979" y="484632"/>
                  </a:cubicBezTo>
                  <a:cubicBezTo>
                    <a:pt x="80645" y="495046"/>
                    <a:pt x="80645" y="495046"/>
                    <a:pt x="80645" y="495046"/>
                  </a:cubicBezTo>
                  <a:cubicBezTo>
                    <a:pt x="85979" y="505460"/>
                    <a:pt x="85979" y="505460"/>
                    <a:pt x="85979" y="505460"/>
                  </a:cubicBezTo>
                  <a:cubicBezTo>
                    <a:pt x="166497" y="427228"/>
                    <a:pt x="322326" y="276098"/>
                    <a:pt x="402844" y="203200"/>
                  </a:cubicBezTo>
                  <a:cubicBezTo>
                    <a:pt x="408178" y="197993"/>
                    <a:pt x="408178" y="197993"/>
                    <a:pt x="408178" y="197993"/>
                  </a:cubicBezTo>
                  <a:cubicBezTo>
                    <a:pt x="402844" y="187579"/>
                    <a:pt x="402844" y="187579"/>
                    <a:pt x="402844" y="187579"/>
                  </a:cubicBezTo>
                  <a:cubicBezTo>
                    <a:pt x="397510" y="187579"/>
                    <a:pt x="397510" y="182372"/>
                    <a:pt x="397510" y="182372"/>
                  </a:cubicBezTo>
                  <a:cubicBezTo>
                    <a:pt x="392176" y="177165"/>
                    <a:pt x="392176" y="177165"/>
                    <a:pt x="392176" y="177165"/>
                  </a:cubicBezTo>
                  <a:cubicBezTo>
                    <a:pt x="381381" y="177165"/>
                    <a:pt x="381381" y="177165"/>
                    <a:pt x="381381" y="177165"/>
                  </a:cubicBezTo>
                  <a:cubicBezTo>
                    <a:pt x="381381" y="182372"/>
                    <a:pt x="376047" y="182372"/>
                    <a:pt x="370586" y="187579"/>
                  </a:cubicBezTo>
                  <a:cubicBezTo>
                    <a:pt x="359791" y="197993"/>
                    <a:pt x="338328" y="218821"/>
                    <a:pt x="316865" y="234442"/>
                  </a:cubicBezTo>
                  <a:cubicBezTo>
                    <a:pt x="295402" y="255270"/>
                    <a:pt x="273939" y="276098"/>
                    <a:pt x="268478" y="276098"/>
                  </a:cubicBezTo>
                  <a:cubicBezTo>
                    <a:pt x="236220" y="312547"/>
                    <a:pt x="204089" y="343916"/>
                    <a:pt x="166497" y="375158"/>
                  </a:cubicBezTo>
                  <a:cubicBezTo>
                    <a:pt x="134239" y="406400"/>
                    <a:pt x="96647" y="437642"/>
                    <a:pt x="64516" y="469011"/>
                  </a:cubicBezTo>
                  <a:cubicBezTo>
                    <a:pt x="59182" y="469011"/>
                    <a:pt x="59182" y="474218"/>
                    <a:pt x="53721" y="474218"/>
                  </a:cubicBezTo>
                  <a:cubicBezTo>
                    <a:pt x="53721" y="474218"/>
                    <a:pt x="48387" y="469011"/>
                    <a:pt x="48387" y="469011"/>
                  </a:cubicBezTo>
                  <a:cubicBezTo>
                    <a:pt x="43053" y="469011"/>
                    <a:pt x="43053" y="463804"/>
                    <a:pt x="43053" y="458597"/>
                  </a:cubicBezTo>
                  <a:cubicBezTo>
                    <a:pt x="32258" y="390779"/>
                    <a:pt x="26924" y="317881"/>
                    <a:pt x="21590" y="244856"/>
                  </a:cubicBezTo>
                  <a:cubicBezTo>
                    <a:pt x="16256" y="244856"/>
                    <a:pt x="16256" y="244856"/>
                    <a:pt x="16256" y="244856"/>
                  </a:cubicBezTo>
                  <a:cubicBezTo>
                    <a:pt x="21590" y="244856"/>
                    <a:pt x="21590" y="244856"/>
                    <a:pt x="21590" y="244856"/>
                  </a:cubicBezTo>
                  <a:cubicBezTo>
                    <a:pt x="16256" y="244856"/>
                    <a:pt x="16256" y="244856"/>
                    <a:pt x="16256" y="244856"/>
                  </a:cubicBezTo>
                  <a:cubicBezTo>
                    <a:pt x="21590" y="244856"/>
                    <a:pt x="21590" y="244856"/>
                    <a:pt x="21590" y="244856"/>
                  </a:cubicBezTo>
                  <a:cubicBezTo>
                    <a:pt x="21590" y="244856"/>
                    <a:pt x="21590" y="244856"/>
                    <a:pt x="26924" y="239649"/>
                  </a:cubicBezTo>
                  <a:cubicBezTo>
                    <a:pt x="32258" y="239649"/>
                    <a:pt x="32258" y="234442"/>
                    <a:pt x="37719" y="234442"/>
                  </a:cubicBezTo>
                  <a:cubicBezTo>
                    <a:pt x="69977" y="208407"/>
                    <a:pt x="102108" y="187579"/>
                    <a:pt x="134366" y="166624"/>
                  </a:cubicBezTo>
                  <a:cubicBezTo>
                    <a:pt x="129032" y="156210"/>
                    <a:pt x="129032" y="156210"/>
                    <a:pt x="129032" y="156210"/>
                  </a:cubicBezTo>
                  <a:cubicBezTo>
                    <a:pt x="123698" y="151003"/>
                    <a:pt x="123698" y="151003"/>
                    <a:pt x="123698" y="151003"/>
                  </a:cubicBezTo>
                  <a:cubicBezTo>
                    <a:pt x="118364" y="151003"/>
                    <a:pt x="118364" y="151003"/>
                    <a:pt x="118364" y="151003"/>
                  </a:cubicBezTo>
                  <a:cubicBezTo>
                    <a:pt x="86106" y="177038"/>
                    <a:pt x="86106" y="177038"/>
                    <a:pt x="86106" y="177038"/>
                  </a:cubicBezTo>
                  <a:cubicBezTo>
                    <a:pt x="129032" y="166624"/>
                    <a:pt x="129032" y="166624"/>
                    <a:pt x="129032" y="166624"/>
                  </a:cubicBezTo>
                  <a:cubicBezTo>
                    <a:pt x="129032" y="156210"/>
                    <a:pt x="129032" y="156210"/>
                    <a:pt x="129032" y="156210"/>
                  </a:cubicBezTo>
                  <a:cubicBezTo>
                    <a:pt x="134366" y="166624"/>
                    <a:pt x="134366" y="166624"/>
                    <a:pt x="134366" y="166624"/>
                  </a:cubicBezTo>
                  <a:cubicBezTo>
                    <a:pt x="123571" y="151003"/>
                    <a:pt x="123571" y="151003"/>
                    <a:pt x="123571" y="151003"/>
                  </a:cubicBezTo>
                  <a:cubicBezTo>
                    <a:pt x="91313" y="171831"/>
                    <a:pt x="59182" y="192659"/>
                    <a:pt x="26924" y="213487"/>
                  </a:cubicBezTo>
                  <a:cubicBezTo>
                    <a:pt x="21590" y="218694"/>
                    <a:pt x="16129" y="223901"/>
                    <a:pt x="10795" y="229108"/>
                  </a:cubicBezTo>
                  <a:cubicBezTo>
                    <a:pt x="5461" y="229108"/>
                    <a:pt x="5461" y="234315"/>
                    <a:pt x="5461" y="234315"/>
                  </a:cubicBezTo>
                  <a:cubicBezTo>
                    <a:pt x="127" y="239522"/>
                    <a:pt x="127" y="239522"/>
                    <a:pt x="127" y="244729"/>
                  </a:cubicBezTo>
                  <a:cubicBezTo>
                    <a:pt x="127" y="249936"/>
                    <a:pt x="127" y="249936"/>
                    <a:pt x="127" y="249936"/>
                  </a:cubicBezTo>
                  <a:cubicBezTo>
                    <a:pt x="10922" y="244729"/>
                    <a:pt x="10922" y="244729"/>
                    <a:pt x="10922" y="244729"/>
                  </a:cubicBezTo>
                  <a:cubicBezTo>
                    <a:pt x="0" y="250063"/>
                    <a:pt x="0" y="250063"/>
                    <a:pt x="0" y="250063"/>
                  </a:cubicBezTo>
                  <a:cubicBezTo>
                    <a:pt x="5334" y="317754"/>
                    <a:pt x="10795" y="390779"/>
                    <a:pt x="21463" y="463804"/>
                  </a:cubicBezTo>
                  <a:cubicBezTo>
                    <a:pt x="21463" y="469011"/>
                    <a:pt x="26797" y="479425"/>
                    <a:pt x="32258" y="484632"/>
                  </a:cubicBezTo>
                  <a:cubicBezTo>
                    <a:pt x="37719" y="489839"/>
                    <a:pt x="48387" y="495046"/>
                    <a:pt x="53721" y="495046"/>
                  </a:cubicBezTo>
                  <a:cubicBezTo>
                    <a:pt x="64516" y="495046"/>
                    <a:pt x="69850" y="489839"/>
                    <a:pt x="80518" y="484632"/>
                  </a:cubicBezTo>
                  <a:cubicBezTo>
                    <a:pt x="112776" y="453390"/>
                    <a:pt x="150368" y="422148"/>
                    <a:pt x="182499" y="390779"/>
                  </a:cubicBezTo>
                  <a:cubicBezTo>
                    <a:pt x="214630" y="359410"/>
                    <a:pt x="252349" y="322961"/>
                    <a:pt x="284480" y="291719"/>
                  </a:cubicBezTo>
                  <a:cubicBezTo>
                    <a:pt x="289814" y="286512"/>
                    <a:pt x="316738" y="265684"/>
                    <a:pt x="338201" y="244856"/>
                  </a:cubicBezTo>
                  <a:cubicBezTo>
                    <a:pt x="348996" y="234442"/>
                    <a:pt x="364998" y="218821"/>
                    <a:pt x="375793" y="213614"/>
                  </a:cubicBezTo>
                  <a:cubicBezTo>
                    <a:pt x="381127" y="208407"/>
                    <a:pt x="381127" y="203200"/>
                    <a:pt x="386588" y="203200"/>
                  </a:cubicBezTo>
                  <a:cubicBezTo>
                    <a:pt x="391922" y="197993"/>
                    <a:pt x="391922" y="197993"/>
                    <a:pt x="391922" y="197993"/>
                  </a:cubicBezTo>
                  <a:cubicBezTo>
                    <a:pt x="386588" y="187579"/>
                    <a:pt x="386588" y="187579"/>
                    <a:pt x="386588" y="187579"/>
                  </a:cubicBezTo>
                  <a:cubicBezTo>
                    <a:pt x="381254" y="192786"/>
                    <a:pt x="381254" y="192786"/>
                    <a:pt x="381254" y="192786"/>
                  </a:cubicBezTo>
                  <a:cubicBezTo>
                    <a:pt x="381254" y="197993"/>
                    <a:pt x="381254" y="197993"/>
                    <a:pt x="386588" y="203200"/>
                  </a:cubicBezTo>
                  <a:cubicBezTo>
                    <a:pt x="391922" y="197993"/>
                    <a:pt x="391922" y="197993"/>
                    <a:pt x="391922" y="197993"/>
                  </a:cubicBezTo>
                  <a:cubicBezTo>
                    <a:pt x="386588" y="187579"/>
                    <a:pt x="386588" y="187579"/>
                    <a:pt x="386588" y="187579"/>
                  </a:cubicBezTo>
                  <a:cubicBezTo>
                    <a:pt x="311404" y="260604"/>
                    <a:pt x="155702" y="411734"/>
                    <a:pt x="75057" y="489839"/>
                  </a:cubicBezTo>
                  <a:cubicBezTo>
                    <a:pt x="64262" y="500253"/>
                    <a:pt x="64262" y="500253"/>
                    <a:pt x="64262" y="500253"/>
                  </a:cubicBezTo>
                  <a:cubicBezTo>
                    <a:pt x="75057" y="505460"/>
                    <a:pt x="75057" y="505460"/>
                    <a:pt x="75057" y="505460"/>
                  </a:cubicBezTo>
                  <a:cubicBezTo>
                    <a:pt x="220091" y="573278"/>
                    <a:pt x="359664" y="640969"/>
                    <a:pt x="504698" y="708787"/>
                  </a:cubicBezTo>
                  <a:cubicBezTo>
                    <a:pt x="526161" y="719201"/>
                    <a:pt x="526161" y="719201"/>
                    <a:pt x="526161" y="719201"/>
                  </a:cubicBezTo>
                  <a:cubicBezTo>
                    <a:pt x="520827" y="698373"/>
                    <a:pt x="520827" y="698373"/>
                    <a:pt x="520827" y="698373"/>
                  </a:cubicBezTo>
                  <a:cubicBezTo>
                    <a:pt x="494030" y="521208"/>
                    <a:pt x="467106" y="349123"/>
                    <a:pt x="440309" y="177165"/>
                  </a:cubicBezTo>
                  <a:cubicBezTo>
                    <a:pt x="434975" y="166751"/>
                    <a:pt x="434975" y="166751"/>
                    <a:pt x="434975" y="166751"/>
                  </a:cubicBezTo>
                  <a:cubicBezTo>
                    <a:pt x="424180" y="171958"/>
                    <a:pt x="424180" y="171958"/>
                    <a:pt x="424180" y="171958"/>
                  </a:cubicBezTo>
                  <a:cubicBezTo>
                    <a:pt x="408051" y="177165"/>
                    <a:pt x="397383" y="182372"/>
                    <a:pt x="391922" y="187579"/>
                  </a:cubicBezTo>
                  <a:cubicBezTo>
                    <a:pt x="391922" y="197993"/>
                    <a:pt x="391922" y="197993"/>
                    <a:pt x="391922" y="197993"/>
                  </a:cubicBezTo>
                  <a:cubicBezTo>
                    <a:pt x="402717" y="187579"/>
                    <a:pt x="402717" y="187579"/>
                    <a:pt x="402717" y="187579"/>
                  </a:cubicBezTo>
                  <a:cubicBezTo>
                    <a:pt x="402717" y="187579"/>
                    <a:pt x="397383" y="182372"/>
                    <a:pt x="397383" y="182372"/>
                  </a:cubicBezTo>
                  <a:cubicBezTo>
                    <a:pt x="386588" y="187579"/>
                    <a:pt x="386588" y="187579"/>
                    <a:pt x="386588" y="187579"/>
                  </a:cubicBezTo>
                  <a:cubicBezTo>
                    <a:pt x="397383" y="197993"/>
                    <a:pt x="397383" y="197993"/>
                    <a:pt x="397383" y="197993"/>
                  </a:cubicBezTo>
                  <a:cubicBezTo>
                    <a:pt x="408178" y="182372"/>
                    <a:pt x="424180" y="161544"/>
                    <a:pt x="440309" y="151130"/>
                  </a:cubicBezTo>
                  <a:cubicBezTo>
                    <a:pt x="440309" y="145923"/>
                    <a:pt x="440309" y="145923"/>
                    <a:pt x="440309" y="145923"/>
                  </a:cubicBezTo>
                  <a:cubicBezTo>
                    <a:pt x="440309" y="140716"/>
                    <a:pt x="440309" y="140716"/>
                    <a:pt x="440309" y="140716"/>
                  </a:cubicBezTo>
                  <a:cubicBezTo>
                    <a:pt x="429514" y="99060"/>
                    <a:pt x="418846" y="52070"/>
                    <a:pt x="408051" y="15621"/>
                  </a:cubicBezTo>
                  <a:cubicBezTo>
                    <a:pt x="408051" y="0"/>
                    <a:pt x="408051" y="0"/>
                    <a:pt x="408051" y="0"/>
                  </a:cubicBezTo>
                  <a:cubicBezTo>
                    <a:pt x="391922" y="5207"/>
                    <a:pt x="391922" y="5207"/>
                    <a:pt x="391922" y="5207"/>
                  </a:cubicBezTo>
                  <a:cubicBezTo>
                    <a:pt x="316865" y="51943"/>
                    <a:pt x="236347" y="98933"/>
                    <a:pt x="155702" y="140589"/>
                  </a:cubicBezTo>
                  <a:cubicBezTo>
                    <a:pt x="150368" y="145796"/>
                    <a:pt x="139573" y="145796"/>
                    <a:pt x="123444" y="151003"/>
                  </a:cubicBezTo>
                  <a:cubicBezTo>
                    <a:pt x="128778" y="156210"/>
                    <a:pt x="128778" y="156210"/>
                    <a:pt x="128778" y="156210"/>
                  </a:cubicBezTo>
                  <a:cubicBezTo>
                    <a:pt x="134112" y="166624"/>
                    <a:pt x="134112" y="166624"/>
                    <a:pt x="134112" y="166624"/>
                  </a:cubicBezTo>
                  <a:lnTo>
                    <a:pt x="128778" y="156210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66" name="Group 266"/>
          <p:cNvGrpSpPr/>
          <p:nvPr/>
        </p:nvGrpSpPr>
        <p:grpSpPr>
          <a:xfrm>
            <a:off x="6489720" y="8871660"/>
            <a:ext cx="815400" cy="171180"/>
            <a:chOff x="0" y="0"/>
            <a:chExt cx="1087200" cy="228240"/>
          </a:xfrm>
        </p:grpSpPr>
        <p:sp>
          <p:nvSpPr>
            <p:cNvPr id="267" name="Freeform 267"/>
            <p:cNvSpPr/>
            <p:nvPr/>
          </p:nvSpPr>
          <p:spPr>
            <a:xfrm>
              <a:off x="0" y="0"/>
              <a:ext cx="1087247" cy="228346"/>
            </a:xfrm>
            <a:custGeom>
              <a:avLst/>
              <a:gdLst/>
              <a:ahLst/>
              <a:cxnLst/>
              <a:rect l="l" t="t" r="r" b="b"/>
              <a:pathLst>
                <a:path w="1087247" h="228346">
                  <a:moveTo>
                    <a:pt x="0" y="16256"/>
                  </a:moveTo>
                  <a:cubicBezTo>
                    <a:pt x="52578" y="16256"/>
                    <a:pt x="99822" y="21717"/>
                    <a:pt x="147066" y="16256"/>
                  </a:cubicBezTo>
                  <a:cubicBezTo>
                    <a:pt x="388620" y="10922"/>
                    <a:pt x="624967" y="5461"/>
                    <a:pt x="866648" y="0"/>
                  </a:cubicBezTo>
                  <a:cubicBezTo>
                    <a:pt x="871855" y="0"/>
                    <a:pt x="887603" y="0"/>
                    <a:pt x="892937" y="10922"/>
                  </a:cubicBezTo>
                  <a:cubicBezTo>
                    <a:pt x="955929" y="76073"/>
                    <a:pt x="1019048" y="146812"/>
                    <a:pt x="1087247" y="217424"/>
                  </a:cubicBezTo>
                  <a:cubicBezTo>
                    <a:pt x="1045210" y="217424"/>
                    <a:pt x="1003173" y="217424"/>
                    <a:pt x="961136" y="217424"/>
                  </a:cubicBezTo>
                  <a:cubicBezTo>
                    <a:pt x="698500" y="217424"/>
                    <a:pt x="435864" y="222885"/>
                    <a:pt x="173355" y="228346"/>
                  </a:cubicBezTo>
                  <a:cubicBezTo>
                    <a:pt x="152400" y="228346"/>
                    <a:pt x="136652" y="217424"/>
                    <a:pt x="120777" y="195707"/>
                  </a:cubicBezTo>
                  <a:cubicBezTo>
                    <a:pt x="78740" y="141351"/>
                    <a:pt x="36703" y="86995"/>
                    <a:pt x="0" y="32639"/>
                  </a:cubicBezTo>
                  <a:cubicBezTo>
                    <a:pt x="0" y="27178"/>
                    <a:pt x="0" y="21717"/>
                    <a:pt x="0" y="163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8" name="Group 268"/>
          <p:cNvGrpSpPr/>
          <p:nvPr/>
        </p:nvGrpSpPr>
        <p:grpSpPr>
          <a:xfrm>
            <a:off x="6476760" y="8858160"/>
            <a:ext cx="854820" cy="184140"/>
            <a:chOff x="0" y="0"/>
            <a:chExt cx="1139760" cy="245520"/>
          </a:xfrm>
        </p:grpSpPr>
        <p:sp>
          <p:nvSpPr>
            <p:cNvPr id="269" name="Freeform 269"/>
            <p:cNvSpPr/>
            <p:nvPr/>
          </p:nvSpPr>
          <p:spPr>
            <a:xfrm>
              <a:off x="0" y="0"/>
              <a:ext cx="1139952" cy="245491"/>
            </a:xfrm>
            <a:custGeom>
              <a:avLst/>
              <a:gdLst/>
              <a:ahLst/>
              <a:cxnLst/>
              <a:rect l="l" t="t" r="r" b="b"/>
              <a:pathLst>
                <a:path w="1139952" h="245491">
                  <a:moveTo>
                    <a:pt x="10668" y="26670"/>
                  </a:moveTo>
                  <a:cubicBezTo>
                    <a:pt x="10668" y="37338"/>
                    <a:pt x="10668" y="37338"/>
                    <a:pt x="10668" y="37338"/>
                  </a:cubicBezTo>
                  <a:cubicBezTo>
                    <a:pt x="42672" y="37338"/>
                    <a:pt x="74549" y="37338"/>
                    <a:pt x="106553" y="37338"/>
                  </a:cubicBezTo>
                  <a:cubicBezTo>
                    <a:pt x="122555" y="37338"/>
                    <a:pt x="143891" y="37338"/>
                    <a:pt x="159766" y="37338"/>
                  </a:cubicBezTo>
                  <a:cubicBezTo>
                    <a:pt x="404749" y="32004"/>
                    <a:pt x="644398" y="26670"/>
                    <a:pt x="889381" y="21336"/>
                  </a:cubicBezTo>
                  <a:cubicBezTo>
                    <a:pt x="894715" y="21336"/>
                    <a:pt x="900049" y="21336"/>
                    <a:pt x="900049" y="21336"/>
                  </a:cubicBezTo>
                  <a:cubicBezTo>
                    <a:pt x="905383" y="26670"/>
                    <a:pt x="910717" y="26670"/>
                    <a:pt x="910717" y="26670"/>
                  </a:cubicBezTo>
                  <a:cubicBezTo>
                    <a:pt x="974598" y="90678"/>
                    <a:pt x="1038479" y="160147"/>
                    <a:pt x="1102487" y="229489"/>
                  </a:cubicBezTo>
                  <a:cubicBezTo>
                    <a:pt x="1113155" y="224155"/>
                    <a:pt x="1113155" y="224155"/>
                    <a:pt x="1113155" y="224155"/>
                  </a:cubicBezTo>
                  <a:cubicBezTo>
                    <a:pt x="1113155" y="213487"/>
                    <a:pt x="1113155" y="213487"/>
                    <a:pt x="1113155" y="213487"/>
                  </a:cubicBezTo>
                  <a:cubicBezTo>
                    <a:pt x="1086485" y="213487"/>
                    <a:pt x="1059942" y="213487"/>
                    <a:pt x="1033272" y="213487"/>
                  </a:cubicBezTo>
                  <a:cubicBezTo>
                    <a:pt x="1017270" y="213487"/>
                    <a:pt x="1001268" y="213487"/>
                    <a:pt x="985393" y="213487"/>
                  </a:cubicBezTo>
                  <a:cubicBezTo>
                    <a:pt x="719074" y="213487"/>
                    <a:pt x="452755" y="218821"/>
                    <a:pt x="186436" y="224155"/>
                  </a:cubicBezTo>
                  <a:cubicBezTo>
                    <a:pt x="175768" y="224155"/>
                    <a:pt x="165100" y="218821"/>
                    <a:pt x="159766" y="218821"/>
                  </a:cubicBezTo>
                  <a:cubicBezTo>
                    <a:pt x="154432" y="213487"/>
                    <a:pt x="149098" y="208153"/>
                    <a:pt x="138430" y="197485"/>
                  </a:cubicBezTo>
                  <a:cubicBezTo>
                    <a:pt x="101092" y="144145"/>
                    <a:pt x="58547" y="90678"/>
                    <a:pt x="15875" y="32004"/>
                  </a:cubicBezTo>
                  <a:cubicBezTo>
                    <a:pt x="10541" y="42672"/>
                    <a:pt x="10541" y="42672"/>
                    <a:pt x="10541" y="42672"/>
                  </a:cubicBezTo>
                  <a:cubicBezTo>
                    <a:pt x="21209" y="42672"/>
                    <a:pt x="21209" y="42672"/>
                    <a:pt x="21209" y="42672"/>
                  </a:cubicBezTo>
                  <a:cubicBezTo>
                    <a:pt x="21209" y="37338"/>
                    <a:pt x="21209" y="37338"/>
                    <a:pt x="21209" y="32004"/>
                  </a:cubicBezTo>
                  <a:cubicBezTo>
                    <a:pt x="10668" y="26670"/>
                    <a:pt x="10668" y="26670"/>
                    <a:pt x="10668" y="26670"/>
                  </a:cubicBezTo>
                  <a:cubicBezTo>
                    <a:pt x="10668" y="37338"/>
                    <a:pt x="10668" y="37338"/>
                    <a:pt x="10668" y="37338"/>
                  </a:cubicBezTo>
                  <a:cubicBezTo>
                    <a:pt x="10668" y="26670"/>
                    <a:pt x="10668" y="26670"/>
                    <a:pt x="10668" y="26670"/>
                  </a:cubicBezTo>
                  <a:cubicBezTo>
                    <a:pt x="0" y="26670"/>
                    <a:pt x="0" y="26670"/>
                    <a:pt x="0" y="26670"/>
                  </a:cubicBezTo>
                  <a:cubicBezTo>
                    <a:pt x="0" y="32004"/>
                    <a:pt x="0" y="32004"/>
                    <a:pt x="0" y="37338"/>
                  </a:cubicBezTo>
                  <a:cubicBezTo>
                    <a:pt x="0" y="42672"/>
                    <a:pt x="0" y="42672"/>
                    <a:pt x="0" y="42672"/>
                  </a:cubicBezTo>
                  <a:cubicBezTo>
                    <a:pt x="0" y="48006"/>
                    <a:pt x="0" y="48006"/>
                    <a:pt x="0" y="48006"/>
                  </a:cubicBezTo>
                  <a:cubicBezTo>
                    <a:pt x="42545" y="101346"/>
                    <a:pt x="85217" y="154813"/>
                    <a:pt x="122555" y="208153"/>
                  </a:cubicBezTo>
                  <a:cubicBezTo>
                    <a:pt x="133223" y="218821"/>
                    <a:pt x="138557" y="229489"/>
                    <a:pt x="149225" y="234823"/>
                  </a:cubicBezTo>
                  <a:cubicBezTo>
                    <a:pt x="159893" y="240157"/>
                    <a:pt x="175895" y="245491"/>
                    <a:pt x="186563" y="245491"/>
                  </a:cubicBezTo>
                  <a:cubicBezTo>
                    <a:pt x="452882" y="240157"/>
                    <a:pt x="719201" y="234823"/>
                    <a:pt x="985520" y="234823"/>
                  </a:cubicBezTo>
                  <a:cubicBezTo>
                    <a:pt x="1001522" y="234823"/>
                    <a:pt x="1017524" y="234823"/>
                    <a:pt x="1033399" y="234823"/>
                  </a:cubicBezTo>
                  <a:cubicBezTo>
                    <a:pt x="1060069" y="234823"/>
                    <a:pt x="1086612" y="234823"/>
                    <a:pt x="1113282" y="234823"/>
                  </a:cubicBezTo>
                  <a:cubicBezTo>
                    <a:pt x="1139952" y="234823"/>
                    <a:pt x="1139952" y="234823"/>
                    <a:pt x="1139952" y="234823"/>
                  </a:cubicBezTo>
                  <a:cubicBezTo>
                    <a:pt x="1118616" y="213487"/>
                    <a:pt x="1118616" y="213487"/>
                    <a:pt x="1118616" y="213487"/>
                  </a:cubicBezTo>
                  <a:cubicBezTo>
                    <a:pt x="1054481" y="144145"/>
                    <a:pt x="990600" y="80010"/>
                    <a:pt x="926719" y="10668"/>
                  </a:cubicBezTo>
                  <a:cubicBezTo>
                    <a:pt x="921385" y="5334"/>
                    <a:pt x="916051" y="5334"/>
                    <a:pt x="905383" y="5334"/>
                  </a:cubicBezTo>
                  <a:cubicBezTo>
                    <a:pt x="900049" y="0"/>
                    <a:pt x="894715" y="0"/>
                    <a:pt x="889381" y="0"/>
                  </a:cubicBezTo>
                  <a:cubicBezTo>
                    <a:pt x="884047" y="0"/>
                    <a:pt x="884047" y="0"/>
                    <a:pt x="884047" y="0"/>
                  </a:cubicBezTo>
                  <a:cubicBezTo>
                    <a:pt x="644398" y="5334"/>
                    <a:pt x="404749" y="10668"/>
                    <a:pt x="159766" y="16002"/>
                  </a:cubicBezTo>
                  <a:cubicBezTo>
                    <a:pt x="143764" y="16002"/>
                    <a:pt x="122428" y="16002"/>
                    <a:pt x="106553" y="16002"/>
                  </a:cubicBezTo>
                  <a:cubicBezTo>
                    <a:pt x="74549" y="16002"/>
                    <a:pt x="42672" y="16002"/>
                    <a:pt x="10668" y="16002"/>
                  </a:cubicBezTo>
                  <a:cubicBezTo>
                    <a:pt x="5334" y="16002"/>
                    <a:pt x="5334" y="16002"/>
                    <a:pt x="5334" y="16002"/>
                  </a:cubicBezTo>
                  <a:cubicBezTo>
                    <a:pt x="0" y="26670"/>
                    <a:pt x="0" y="26670"/>
                    <a:pt x="0" y="26670"/>
                  </a:cubicBezTo>
                  <a:lnTo>
                    <a:pt x="10668" y="26670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70" name="Group 270"/>
          <p:cNvGrpSpPr/>
          <p:nvPr/>
        </p:nvGrpSpPr>
        <p:grpSpPr>
          <a:xfrm>
            <a:off x="4267080" y="7687980"/>
            <a:ext cx="381240" cy="513000"/>
            <a:chOff x="0" y="0"/>
            <a:chExt cx="508320" cy="684000"/>
          </a:xfrm>
        </p:grpSpPr>
        <p:sp>
          <p:nvSpPr>
            <p:cNvPr id="271" name="Freeform 271"/>
            <p:cNvSpPr/>
            <p:nvPr/>
          </p:nvSpPr>
          <p:spPr>
            <a:xfrm>
              <a:off x="0" y="0"/>
              <a:ext cx="508254" cy="684149"/>
            </a:xfrm>
            <a:custGeom>
              <a:avLst/>
              <a:gdLst/>
              <a:ahLst/>
              <a:cxnLst/>
              <a:rect l="l" t="t" r="r" b="b"/>
              <a:pathLst>
                <a:path w="508254" h="684149">
                  <a:moveTo>
                    <a:pt x="383794" y="0"/>
                  </a:moveTo>
                  <a:cubicBezTo>
                    <a:pt x="425323" y="100711"/>
                    <a:pt x="466725" y="201549"/>
                    <a:pt x="508254" y="302260"/>
                  </a:cubicBezTo>
                  <a:cubicBezTo>
                    <a:pt x="508254" y="307594"/>
                    <a:pt x="508254" y="323469"/>
                    <a:pt x="503047" y="328803"/>
                  </a:cubicBezTo>
                  <a:cubicBezTo>
                    <a:pt x="378587" y="445516"/>
                    <a:pt x="254127" y="562102"/>
                    <a:pt x="129540" y="678815"/>
                  </a:cubicBezTo>
                  <a:cubicBezTo>
                    <a:pt x="129540" y="684149"/>
                    <a:pt x="124333" y="684149"/>
                    <a:pt x="119126" y="684149"/>
                  </a:cubicBezTo>
                  <a:cubicBezTo>
                    <a:pt x="98552" y="604520"/>
                    <a:pt x="72644" y="524891"/>
                    <a:pt x="51816" y="445389"/>
                  </a:cubicBezTo>
                  <a:cubicBezTo>
                    <a:pt x="31115" y="392430"/>
                    <a:pt x="15621" y="339344"/>
                    <a:pt x="0" y="286385"/>
                  </a:cubicBezTo>
                  <a:cubicBezTo>
                    <a:pt x="0" y="275717"/>
                    <a:pt x="5207" y="254508"/>
                    <a:pt x="10414" y="249301"/>
                  </a:cubicBezTo>
                  <a:cubicBezTo>
                    <a:pt x="129667" y="164338"/>
                    <a:pt x="254127" y="84836"/>
                    <a:pt x="373507" y="0"/>
                  </a:cubicBezTo>
                  <a:cubicBezTo>
                    <a:pt x="373507" y="0"/>
                    <a:pt x="378714" y="0"/>
                    <a:pt x="3839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2" name="Group 272"/>
          <p:cNvGrpSpPr/>
          <p:nvPr/>
        </p:nvGrpSpPr>
        <p:grpSpPr>
          <a:xfrm>
            <a:off x="4254120" y="7687980"/>
            <a:ext cx="407700" cy="525960"/>
            <a:chOff x="0" y="0"/>
            <a:chExt cx="543600" cy="701280"/>
          </a:xfrm>
        </p:grpSpPr>
        <p:sp>
          <p:nvSpPr>
            <p:cNvPr id="273" name="Freeform 273"/>
            <p:cNvSpPr/>
            <p:nvPr/>
          </p:nvSpPr>
          <p:spPr>
            <a:xfrm>
              <a:off x="0" y="0"/>
              <a:ext cx="543687" cy="701294"/>
            </a:xfrm>
            <a:custGeom>
              <a:avLst/>
              <a:gdLst/>
              <a:ahLst/>
              <a:cxnLst/>
              <a:rect l="l" t="t" r="r" b="b"/>
              <a:pathLst>
                <a:path w="543687" h="701294">
                  <a:moveTo>
                    <a:pt x="405003" y="10541"/>
                  </a:moveTo>
                  <a:cubicBezTo>
                    <a:pt x="394335" y="15875"/>
                    <a:pt x="394335" y="15875"/>
                    <a:pt x="394335" y="15875"/>
                  </a:cubicBezTo>
                  <a:cubicBezTo>
                    <a:pt x="437007" y="116078"/>
                    <a:pt x="479552" y="216281"/>
                    <a:pt x="522224" y="316484"/>
                  </a:cubicBezTo>
                  <a:cubicBezTo>
                    <a:pt x="522224" y="316484"/>
                    <a:pt x="522224" y="321818"/>
                    <a:pt x="522224" y="321818"/>
                  </a:cubicBezTo>
                  <a:cubicBezTo>
                    <a:pt x="522224" y="327152"/>
                    <a:pt x="516890" y="327152"/>
                    <a:pt x="516890" y="327152"/>
                  </a:cubicBezTo>
                  <a:cubicBezTo>
                    <a:pt x="394335" y="448437"/>
                    <a:pt x="266446" y="564388"/>
                    <a:pt x="138557" y="680466"/>
                  </a:cubicBezTo>
                  <a:cubicBezTo>
                    <a:pt x="143891" y="685800"/>
                    <a:pt x="143891" y="685800"/>
                    <a:pt x="143891" y="685800"/>
                  </a:cubicBezTo>
                  <a:cubicBezTo>
                    <a:pt x="138557" y="680466"/>
                    <a:pt x="138557" y="680466"/>
                    <a:pt x="138557" y="680466"/>
                  </a:cubicBezTo>
                  <a:cubicBezTo>
                    <a:pt x="143891" y="685800"/>
                    <a:pt x="143891" y="685800"/>
                    <a:pt x="143891" y="685800"/>
                  </a:cubicBezTo>
                  <a:cubicBezTo>
                    <a:pt x="138557" y="680466"/>
                    <a:pt x="138557" y="680466"/>
                    <a:pt x="138557" y="680466"/>
                  </a:cubicBezTo>
                  <a:cubicBezTo>
                    <a:pt x="138557" y="680466"/>
                    <a:pt x="133223" y="680466"/>
                    <a:pt x="133223" y="680466"/>
                  </a:cubicBezTo>
                  <a:cubicBezTo>
                    <a:pt x="133223" y="691007"/>
                    <a:pt x="133223" y="691007"/>
                    <a:pt x="133223" y="691007"/>
                  </a:cubicBezTo>
                  <a:cubicBezTo>
                    <a:pt x="143891" y="685673"/>
                    <a:pt x="143891" y="685673"/>
                    <a:pt x="143891" y="685673"/>
                  </a:cubicBezTo>
                  <a:cubicBezTo>
                    <a:pt x="122555" y="611886"/>
                    <a:pt x="95885" y="532765"/>
                    <a:pt x="69342" y="453644"/>
                  </a:cubicBezTo>
                  <a:cubicBezTo>
                    <a:pt x="53340" y="400939"/>
                    <a:pt x="37338" y="348234"/>
                    <a:pt x="21336" y="290195"/>
                  </a:cubicBezTo>
                  <a:cubicBezTo>
                    <a:pt x="21336" y="290195"/>
                    <a:pt x="21336" y="290195"/>
                    <a:pt x="21336" y="284861"/>
                  </a:cubicBezTo>
                  <a:cubicBezTo>
                    <a:pt x="21336" y="284861"/>
                    <a:pt x="21336" y="279527"/>
                    <a:pt x="26670" y="274320"/>
                  </a:cubicBezTo>
                  <a:cubicBezTo>
                    <a:pt x="26670" y="268986"/>
                    <a:pt x="26670" y="268986"/>
                    <a:pt x="26670" y="268986"/>
                  </a:cubicBezTo>
                  <a:cubicBezTo>
                    <a:pt x="149225" y="184531"/>
                    <a:pt x="277114" y="105410"/>
                    <a:pt x="399669" y="21082"/>
                  </a:cubicBezTo>
                  <a:cubicBezTo>
                    <a:pt x="399669" y="15748"/>
                    <a:pt x="399669" y="15748"/>
                    <a:pt x="399669" y="15748"/>
                  </a:cubicBezTo>
                  <a:cubicBezTo>
                    <a:pt x="399669" y="21082"/>
                    <a:pt x="399669" y="21082"/>
                    <a:pt x="399669" y="21082"/>
                  </a:cubicBezTo>
                  <a:cubicBezTo>
                    <a:pt x="399669" y="15748"/>
                    <a:pt x="399669" y="15748"/>
                    <a:pt x="399669" y="15748"/>
                  </a:cubicBezTo>
                  <a:cubicBezTo>
                    <a:pt x="399669" y="21082"/>
                    <a:pt x="399669" y="21082"/>
                    <a:pt x="399669" y="21082"/>
                  </a:cubicBezTo>
                  <a:cubicBezTo>
                    <a:pt x="399669" y="21082"/>
                    <a:pt x="405003" y="21082"/>
                    <a:pt x="405003" y="21082"/>
                  </a:cubicBezTo>
                  <a:cubicBezTo>
                    <a:pt x="405003" y="10541"/>
                    <a:pt x="405003" y="10541"/>
                    <a:pt x="405003" y="10541"/>
                  </a:cubicBezTo>
                  <a:cubicBezTo>
                    <a:pt x="394335" y="15875"/>
                    <a:pt x="394335" y="15875"/>
                    <a:pt x="394335" y="15875"/>
                  </a:cubicBezTo>
                  <a:cubicBezTo>
                    <a:pt x="405003" y="10541"/>
                    <a:pt x="405003" y="10541"/>
                    <a:pt x="405003" y="10541"/>
                  </a:cubicBezTo>
                  <a:cubicBezTo>
                    <a:pt x="405003" y="0"/>
                    <a:pt x="405003" y="0"/>
                    <a:pt x="405003" y="0"/>
                  </a:cubicBezTo>
                  <a:cubicBezTo>
                    <a:pt x="399669" y="0"/>
                    <a:pt x="399669" y="0"/>
                    <a:pt x="394335" y="0"/>
                  </a:cubicBezTo>
                  <a:cubicBezTo>
                    <a:pt x="394335" y="0"/>
                    <a:pt x="389001" y="0"/>
                    <a:pt x="389001" y="5334"/>
                  </a:cubicBezTo>
                  <a:cubicBezTo>
                    <a:pt x="266446" y="84455"/>
                    <a:pt x="138557" y="168783"/>
                    <a:pt x="16002" y="247904"/>
                  </a:cubicBezTo>
                  <a:cubicBezTo>
                    <a:pt x="10668" y="253238"/>
                    <a:pt x="5334" y="258445"/>
                    <a:pt x="5334" y="268986"/>
                  </a:cubicBezTo>
                  <a:cubicBezTo>
                    <a:pt x="0" y="274193"/>
                    <a:pt x="0" y="279400"/>
                    <a:pt x="0" y="284734"/>
                  </a:cubicBezTo>
                  <a:cubicBezTo>
                    <a:pt x="0" y="290068"/>
                    <a:pt x="0" y="295275"/>
                    <a:pt x="0" y="295275"/>
                  </a:cubicBezTo>
                  <a:cubicBezTo>
                    <a:pt x="16002" y="353314"/>
                    <a:pt x="37338" y="406019"/>
                    <a:pt x="53340" y="458724"/>
                  </a:cubicBezTo>
                  <a:cubicBezTo>
                    <a:pt x="74676" y="537845"/>
                    <a:pt x="101346" y="616966"/>
                    <a:pt x="122682" y="690753"/>
                  </a:cubicBezTo>
                  <a:cubicBezTo>
                    <a:pt x="128016" y="701294"/>
                    <a:pt x="128016" y="701294"/>
                    <a:pt x="128016" y="701294"/>
                  </a:cubicBezTo>
                  <a:cubicBezTo>
                    <a:pt x="138684" y="701294"/>
                    <a:pt x="138684" y="701294"/>
                    <a:pt x="138684" y="701294"/>
                  </a:cubicBezTo>
                  <a:cubicBezTo>
                    <a:pt x="138684" y="701294"/>
                    <a:pt x="138684" y="701294"/>
                    <a:pt x="144018" y="701294"/>
                  </a:cubicBezTo>
                  <a:cubicBezTo>
                    <a:pt x="144018" y="701294"/>
                    <a:pt x="149352" y="701294"/>
                    <a:pt x="149352" y="695960"/>
                  </a:cubicBezTo>
                  <a:cubicBezTo>
                    <a:pt x="277241" y="580009"/>
                    <a:pt x="405130" y="458724"/>
                    <a:pt x="533019" y="342646"/>
                  </a:cubicBezTo>
                  <a:cubicBezTo>
                    <a:pt x="538353" y="337312"/>
                    <a:pt x="538353" y="337312"/>
                    <a:pt x="543687" y="332105"/>
                  </a:cubicBezTo>
                  <a:cubicBezTo>
                    <a:pt x="543687" y="326771"/>
                    <a:pt x="543687" y="321564"/>
                    <a:pt x="543687" y="316230"/>
                  </a:cubicBezTo>
                  <a:cubicBezTo>
                    <a:pt x="543687" y="310896"/>
                    <a:pt x="543687" y="310896"/>
                    <a:pt x="543687" y="305689"/>
                  </a:cubicBezTo>
                  <a:cubicBezTo>
                    <a:pt x="501015" y="205613"/>
                    <a:pt x="458343" y="105410"/>
                    <a:pt x="415671" y="5334"/>
                  </a:cubicBezTo>
                  <a:cubicBezTo>
                    <a:pt x="410337" y="0"/>
                    <a:pt x="410337" y="0"/>
                    <a:pt x="410337" y="0"/>
                  </a:cubicBezTo>
                  <a:cubicBezTo>
                    <a:pt x="405003" y="0"/>
                    <a:pt x="405003" y="0"/>
                    <a:pt x="405003" y="0"/>
                  </a:cubicBezTo>
                  <a:lnTo>
                    <a:pt x="405003" y="1054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74" name="Group 274"/>
          <p:cNvGrpSpPr/>
          <p:nvPr/>
        </p:nvGrpSpPr>
        <p:grpSpPr>
          <a:xfrm>
            <a:off x="6187320" y="8503380"/>
            <a:ext cx="749520" cy="184140"/>
            <a:chOff x="0" y="0"/>
            <a:chExt cx="999360" cy="245520"/>
          </a:xfrm>
        </p:grpSpPr>
        <p:sp>
          <p:nvSpPr>
            <p:cNvPr id="275" name="Freeform 275"/>
            <p:cNvSpPr/>
            <p:nvPr/>
          </p:nvSpPr>
          <p:spPr>
            <a:xfrm>
              <a:off x="0" y="0"/>
              <a:ext cx="999363" cy="245491"/>
            </a:xfrm>
            <a:custGeom>
              <a:avLst/>
              <a:gdLst/>
              <a:ahLst/>
              <a:cxnLst/>
              <a:rect l="l" t="t" r="r" b="b"/>
              <a:pathLst>
                <a:path w="999363" h="245491">
                  <a:moveTo>
                    <a:pt x="999363" y="229489"/>
                  </a:moveTo>
                  <a:cubicBezTo>
                    <a:pt x="962406" y="229489"/>
                    <a:pt x="925322" y="229489"/>
                    <a:pt x="883031" y="229489"/>
                  </a:cubicBezTo>
                  <a:cubicBezTo>
                    <a:pt x="660908" y="234823"/>
                    <a:pt x="433578" y="240157"/>
                    <a:pt x="211455" y="245491"/>
                  </a:cubicBezTo>
                  <a:cubicBezTo>
                    <a:pt x="185039" y="245491"/>
                    <a:pt x="169164" y="234823"/>
                    <a:pt x="158623" y="218821"/>
                  </a:cubicBezTo>
                  <a:cubicBezTo>
                    <a:pt x="105791" y="149479"/>
                    <a:pt x="52832" y="80010"/>
                    <a:pt x="0" y="10668"/>
                  </a:cubicBezTo>
                  <a:cubicBezTo>
                    <a:pt x="15875" y="5334"/>
                    <a:pt x="21209" y="5334"/>
                    <a:pt x="31750" y="5334"/>
                  </a:cubicBezTo>
                  <a:cubicBezTo>
                    <a:pt x="269621" y="5334"/>
                    <a:pt x="512953" y="0"/>
                    <a:pt x="750824" y="0"/>
                  </a:cubicBezTo>
                  <a:cubicBezTo>
                    <a:pt x="766699" y="0"/>
                    <a:pt x="787781" y="5334"/>
                    <a:pt x="798449" y="21336"/>
                  </a:cubicBezTo>
                  <a:cubicBezTo>
                    <a:pt x="867156" y="85344"/>
                    <a:pt x="930656" y="160147"/>
                    <a:pt x="999363" y="2294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6" name="Group 276"/>
          <p:cNvGrpSpPr/>
          <p:nvPr/>
        </p:nvGrpSpPr>
        <p:grpSpPr>
          <a:xfrm>
            <a:off x="6187320" y="8490420"/>
            <a:ext cx="775980" cy="197100"/>
            <a:chOff x="0" y="0"/>
            <a:chExt cx="1034640" cy="262800"/>
          </a:xfrm>
        </p:grpSpPr>
        <p:sp>
          <p:nvSpPr>
            <p:cNvPr id="277" name="Freeform 277"/>
            <p:cNvSpPr/>
            <p:nvPr/>
          </p:nvSpPr>
          <p:spPr>
            <a:xfrm>
              <a:off x="0" y="0"/>
              <a:ext cx="1034669" cy="262890"/>
            </a:xfrm>
            <a:custGeom>
              <a:avLst/>
              <a:gdLst/>
              <a:ahLst/>
              <a:cxnLst/>
              <a:rect l="l" t="t" r="r" b="b"/>
              <a:pathLst>
                <a:path w="1034669" h="262890">
                  <a:moveTo>
                    <a:pt x="1008380" y="236474"/>
                  </a:moveTo>
                  <a:cubicBezTo>
                    <a:pt x="1008380" y="225933"/>
                    <a:pt x="1008380" y="225933"/>
                    <a:pt x="1008380" y="225933"/>
                  </a:cubicBezTo>
                  <a:cubicBezTo>
                    <a:pt x="987425" y="225933"/>
                    <a:pt x="961136" y="225933"/>
                    <a:pt x="940054" y="225933"/>
                  </a:cubicBezTo>
                  <a:cubicBezTo>
                    <a:pt x="924306" y="225933"/>
                    <a:pt x="908558" y="225933"/>
                    <a:pt x="892810" y="225933"/>
                  </a:cubicBezTo>
                  <a:cubicBezTo>
                    <a:pt x="672211" y="231140"/>
                    <a:pt x="446405" y="236474"/>
                    <a:pt x="225806" y="241681"/>
                  </a:cubicBezTo>
                  <a:cubicBezTo>
                    <a:pt x="220599" y="241681"/>
                    <a:pt x="220599" y="241681"/>
                    <a:pt x="220599" y="241681"/>
                  </a:cubicBezTo>
                  <a:cubicBezTo>
                    <a:pt x="210058" y="241681"/>
                    <a:pt x="204851" y="236474"/>
                    <a:pt x="199644" y="236474"/>
                  </a:cubicBezTo>
                  <a:cubicBezTo>
                    <a:pt x="194437" y="231267"/>
                    <a:pt x="183896" y="225933"/>
                    <a:pt x="178689" y="220726"/>
                  </a:cubicBezTo>
                  <a:cubicBezTo>
                    <a:pt x="131318" y="152400"/>
                    <a:pt x="78740" y="84074"/>
                    <a:pt x="26289" y="10541"/>
                  </a:cubicBezTo>
                  <a:cubicBezTo>
                    <a:pt x="15748" y="21082"/>
                    <a:pt x="15748" y="21082"/>
                    <a:pt x="15748" y="21082"/>
                  </a:cubicBezTo>
                  <a:cubicBezTo>
                    <a:pt x="20955" y="31623"/>
                    <a:pt x="20955" y="31623"/>
                    <a:pt x="20955" y="31623"/>
                  </a:cubicBezTo>
                  <a:cubicBezTo>
                    <a:pt x="31496" y="26416"/>
                    <a:pt x="41910" y="26416"/>
                    <a:pt x="47244" y="26416"/>
                  </a:cubicBezTo>
                  <a:cubicBezTo>
                    <a:pt x="283591" y="26416"/>
                    <a:pt x="525145" y="21209"/>
                    <a:pt x="761492" y="21209"/>
                  </a:cubicBezTo>
                  <a:cubicBezTo>
                    <a:pt x="777240" y="21209"/>
                    <a:pt x="792988" y="26416"/>
                    <a:pt x="803529" y="36957"/>
                  </a:cubicBezTo>
                  <a:cubicBezTo>
                    <a:pt x="871855" y="105283"/>
                    <a:pt x="934847" y="173609"/>
                    <a:pt x="1003046" y="241935"/>
                  </a:cubicBezTo>
                  <a:cubicBezTo>
                    <a:pt x="1008253" y="236728"/>
                    <a:pt x="1008253" y="236728"/>
                    <a:pt x="1008253" y="236728"/>
                  </a:cubicBezTo>
                  <a:cubicBezTo>
                    <a:pt x="1008253" y="226187"/>
                    <a:pt x="1008253" y="226187"/>
                    <a:pt x="1008253" y="226187"/>
                  </a:cubicBezTo>
                  <a:cubicBezTo>
                    <a:pt x="1008253" y="236728"/>
                    <a:pt x="1008253" y="236728"/>
                    <a:pt x="1008253" y="236728"/>
                  </a:cubicBezTo>
                  <a:cubicBezTo>
                    <a:pt x="1018794" y="231521"/>
                    <a:pt x="1018794" y="231521"/>
                    <a:pt x="1018794" y="231521"/>
                  </a:cubicBezTo>
                  <a:cubicBezTo>
                    <a:pt x="950595" y="157734"/>
                    <a:pt x="887603" y="89408"/>
                    <a:pt x="819277" y="21082"/>
                  </a:cubicBezTo>
                  <a:cubicBezTo>
                    <a:pt x="803529" y="10541"/>
                    <a:pt x="782574" y="0"/>
                    <a:pt x="761492" y="0"/>
                  </a:cubicBezTo>
                  <a:cubicBezTo>
                    <a:pt x="525145" y="0"/>
                    <a:pt x="283591" y="5207"/>
                    <a:pt x="47244" y="5207"/>
                  </a:cubicBezTo>
                  <a:cubicBezTo>
                    <a:pt x="36703" y="5207"/>
                    <a:pt x="26289" y="5207"/>
                    <a:pt x="15748" y="10414"/>
                  </a:cubicBezTo>
                  <a:cubicBezTo>
                    <a:pt x="0" y="10541"/>
                    <a:pt x="0" y="10541"/>
                    <a:pt x="0" y="10541"/>
                  </a:cubicBezTo>
                  <a:cubicBezTo>
                    <a:pt x="10541" y="26289"/>
                    <a:pt x="10541" y="26289"/>
                    <a:pt x="10541" y="26289"/>
                  </a:cubicBezTo>
                  <a:cubicBezTo>
                    <a:pt x="62992" y="94615"/>
                    <a:pt x="115570" y="162941"/>
                    <a:pt x="162814" y="231267"/>
                  </a:cubicBezTo>
                  <a:cubicBezTo>
                    <a:pt x="168021" y="241808"/>
                    <a:pt x="178562" y="247015"/>
                    <a:pt x="189103" y="252349"/>
                  </a:cubicBezTo>
                  <a:cubicBezTo>
                    <a:pt x="199644" y="257683"/>
                    <a:pt x="210058" y="262890"/>
                    <a:pt x="220599" y="262890"/>
                  </a:cubicBezTo>
                  <a:cubicBezTo>
                    <a:pt x="225806" y="262890"/>
                    <a:pt x="225806" y="262890"/>
                    <a:pt x="225806" y="262890"/>
                  </a:cubicBezTo>
                  <a:cubicBezTo>
                    <a:pt x="446405" y="257683"/>
                    <a:pt x="672211" y="252349"/>
                    <a:pt x="892810" y="247142"/>
                  </a:cubicBezTo>
                  <a:cubicBezTo>
                    <a:pt x="908558" y="247142"/>
                    <a:pt x="924306" y="247142"/>
                    <a:pt x="940054" y="247142"/>
                  </a:cubicBezTo>
                  <a:cubicBezTo>
                    <a:pt x="961009" y="247142"/>
                    <a:pt x="987298" y="247142"/>
                    <a:pt x="1008380" y="247142"/>
                  </a:cubicBezTo>
                  <a:cubicBezTo>
                    <a:pt x="1034669" y="247142"/>
                    <a:pt x="1034669" y="247142"/>
                    <a:pt x="1034669" y="247142"/>
                  </a:cubicBezTo>
                  <a:cubicBezTo>
                    <a:pt x="1018921" y="231394"/>
                    <a:pt x="1018921" y="231394"/>
                    <a:pt x="1018921" y="231394"/>
                  </a:cubicBezTo>
                  <a:lnTo>
                    <a:pt x="1008380" y="23660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78" name="Group 278"/>
          <p:cNvGrpSpPr/>
          <p:nvPr/>
        </p:nvGrpSpPr>
        <p:grpSpPr>
          <a:xfrm>
            <a:off x="2518020" y="7819200"/>
            <a:ext cx="407700" cy="407700"/>
            <a:chOff x="0" y="0"/>
            <a:chExt cx="543600" cy="543600"/>
          </a:xfrm>
        </p:grpSpPr>
        <p:sp>
          <p:nvSpPr>
            <p:cNvPr id="279" name="Freeform 279"/>
            <p:cNvSpPr/>
            <p:nvPr/>
          </p:nvSpPr>
          <p:spPr>
            <a:xfrm>
              <a:off x="0" y="0"/>
              <a:ext cx="543560" cy="543560"/>
            </a:xfrm>
            <a:custGeom>
              <a:avLst/>
              <a:gdLst/>
              <a:ahLst/>
              <a:cxnLst/>
              <a:rect l="l" t="t" r="r" b="b"/>
              <a:pathLst>
                <a:path w="543560" h="543560">
                  <a:moveTo>
                    <a:pt x="543560" y="543560"/>
                  </a:moveTo>
                  <a:cubicBezTo>
                    <a:pt x="452120" y="543560"/>
                    <a:pt x="365887" y="543560"/>
                    <a:pt x="274447" y="543560"/>
                  </a:cubicBezTo>
                  <a:cubicBezTo>
                    <a:pt x="269113" y="543560"/>
                    <a:pt x="258318" y="532765"/>
                    <a:pt x="252857" y="527431"/>
                  </a:cubicBezTo>
                  <a:cubicBezTo>
                    <a:pt x="172212" y="446659"/>
                    <a:pt x="91440" y="366014"/>
                    <a:pt x="0" y="279908"/>
                  </a:cubicBezTo>
                  <a:cubicBezTo>
                    <a:pt x="183007" y="183007"/>
                    <a:pt x="360553" y="91440"/>
                    <a:pt x="543560" y="0"/>
                  </a:cubicBezTo>
                  <a:cubicBezTo>
                    <a:pt x="543560" y="183007"/>
                    <a:pt x="543560" y="360553"/>
                    <a:pt x="543560" y="5435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0" name="Group 280"/>
          <p:cNvGrpSpPr/>
          <p:nvPr/>
        </p:nvGrpSpPr>
        <p:grpSpPr>
          <a:xfrm>
            <a:off x="2505060" y="7806240"/>
            <a:ext cx="420660" cy="420660"/>
            <a:chOff x="0" y="0"/>
            <a:chExt cx="560880" cy="560880"/>
          </a:xfrm>
        </p:grpSpPr>
        <p:sp>
          <p:nvSpPr>
            <p:cNvPr id="281" name="Freeform 281"/>
            <p:cNvSpPr/>
            <p:nvPr/>
          </p:nvSpPr>
          <p:spPr>
            <a:xfrm>
              <a:off x="0" y="0"/>
              <a:ext cx="560832" cy="560832"/>
            </a:xfrm>
            <a:custGeom>
              <a:avLst/>
              <a:gdLst/>
              <a:ahLst/>
              <a:cxnLst/>
              <a:rect l="l" t="t" r="r" b="b"/>
              <a:pathLst>
                <a:path w="560832" h="560832">
                  <a:moveTo>
                    <a:pt x="550291" y="550291"/>
                  </a:moveTo>
                  <a:cubicBezTo>
                    <a:pt x="550291" y="539750"/>
                    <a:pt x="550291" y="539750"/>
                    <a:pt x="550291" y="539750"/>
                  </a:cubicBezTo>
                  <a:cubicBezTo>
                    <a:pt x="513207" y="539750"/>
                    <a:pt x="476250" y="539750"/>
                    <a:pt x="439166" y="539750"/>
                  </a:cubicBezTo>
                  <a:cubicBezTo>
                    <a:pt x="386207" y="539750"/>
                    <a:pt x="338582" y="539750"/>
                    <a:pt x="285750" y="539750"/>
                  </a:cubicBezTo>
                  <a:cubicBezTo>
                    <a:pt x="285750" y="539750"/>
                    <a:pt x="285750" y="534416"/>
                    <a:pt x="280416" y="534416"/>
                  </a:cubicBezTo>
                  <a:cubicBezTo>
                    <a:pt x="280416" y="534416"/>
                    <a:pt x="275082" y="529082"/>
                    <a:pt x="275082" y="529082"/>
                  </a:cubicBezTo>
                  <a:cubicBezTo>
                    <a:pt x="190500" y="449707"/>
                    <a:pt x="111125" y="365125"/>
                    <a:pt x="26416" y="280416"/>
                  </a:cubicBezTo>
                  <a:cubicBezTo>
                    <a:pt x="15875" y="290957"/>
                    <a:pt x="15875" y="290957"/>
                    <a:pt x="15875" y="290957"/>
                  </a:cubicBezTo>
                  <a:cubicBezTo>
                    <a:pt x="21209" y="296291"/>
                    <a:pt x="21209" y="296291"/>
                    <a:pt x="21209" y="296291"/>
                  </a:cubicBezTo>
                  <a:cubicBezTo>
                    <a:pt x="201041" y="206375"/>
                    <a:pt x="375666" y="116459"/>
                    <a:pt x="555625" y="26416"/>
                  </a:cubicBezTo>
                  <a:cubicBezTo>
                    <a:pt x="550291" y="15875"/>
                    <a:pt x="550291" y="15875"/>
                    <a:pt x="550291" y="15875"/>
                  </a:cubicBezTo>
                  <a:cubicBezTo>
                    <a:pt x="539750" y="15875"/>
                    <a:pt x="539750" y="15875"/>
                    <a:pt x="539750" y="15875"/>
                  </a:cubicBezTo>
                  <a:cubicBezTo>
                    <a:pt x="539750" y="195834"/>
                    <a:pt x="539750" y="370332"/>
                    <a:pt x="539750" y="550291"/>
                  </a:cubicBezTo>
                  <a:cubicBezTo>
                    <a:pt x="550291" y="550291"/>
                    <a:pt x="550291" y="550291"/>
                    <a:pt x="550291" y="550291"/>
                  </a:cubicBezTo>
                  <a:cubicBezTo>
                    <a:pt x="550291" y="539750"/>
                    <a:pt x="550291" y="539750"/>
                    <a:pt x="550291" y="539750"/>
                  </a:cubicBezTo>
                  <a:cubicBezTo>
                    <a:pt x="550291" y="550291"/>
                    <a:pt x="550291" y="550291"/>
                    <a:pt x="550291" y="550291"/>
                  </a:cubicBezTo>
                  <a:cubicBezTo>
                    <a:pt x="560832" y="550291"/>
                    <a:pt x="560832" y="550291"/>
                    <a:pt x="560832" y="550291"/>
                  </a:cubicBezTo>
                  <a:cubicBezTo>
                    <a:pt x="560832" y="370332"/>
                    <a:pt x="560832" y="195834"/>
                    <a:pt x="560832" y="15875"/>
                  </a:cubicBezTo>
                  <a:cubicBezTo>
                    <a:pt x="560832" y="0"/>
                    <a:pt x="560832" y="0"/>
                    <a:pt x="560832" y="0"/>
                  </a:cubicBezTo>
                  <a:cubicBezTo>
                    <a:pt x="544957" y="5334"/>
                    <a:pt x="544957" y="5334"/>
                    <a:pt x="544957" y="5334"/>
                  </a:cubicBezTo>
                  <a:cubicBezTo>
                    <a:pt x="365125" y="100584"/>
                    <a:pt x="190500" y="190500"/>
                    <a:pt x="15875" y="280416"/>
                  </a:cubicBezTo>
                  <a:cubicBezTo>
                    <a:pt x="0" y="285750"/>
                    <a:pt x="0" y="285750"/>
                    <a:pt x="0" y="285750"/>
                  </a:cubicBezTo>
                  <a:cubicBezTo>
                    <a:pt x="10541" y="296291"/>
                    <a:pt x="10541" y="296291"/>
                    <a:pt x="10541" y="296291"/>
                  </a:cubicBezTo>
                  <a:cubicBezTo>
                    <a:pt x="95250" y="381000"/>
                    <a:pt x="174625" y="465582"/>
                    <a:pt x="259334" y="544957"/>
                  </a:cubicBezTo>
                  <a:cubicBezTo>
                    <a:pt x="259334" y="544957"/>
                    <a:pt x="264668" y="550291"/>
                    <a:pt x="269875" y="555498"/>
                  </a:cubicBezTo>
                  <a:cubicBezTo>
                    <a:pt x="275209" y="555498"/>
                    <a:pt x="280416" y="560832"/>
                    <a:pt x="285750" y="560832"/>
                  </a:cubicBezTo>
                  <a:cubicBezTo>
                    <a:pt x="338709" y="560832"/>
                    <a:pt x="386334" y="560832"/>
                    <a:pt x="439166" y="560832"/>
                  </a:cubicBezTo>
                  <a:cubicBezTo>
                    <a:pt x="476250" y="560832"/>
                    <a:pt x="513207" y="560832"/>
                    <a:pt x="550291" y="560832"/>
                  </a:cubicBezTo>
                  <a:cubicBezTo>
                    <a:pt x="560832" y="560832"/>
                    <a:pt x="560832" y="560832"/>
                    <a:pt x="560832" y="560832"/>
                  </a:cubicBezTo>
                  <a:cubicBezTo>
                    <a:pt x="560832" y="550291"/>
                    <a:pt x="560832" y="550291"/>
                    <a:pt x="560832" y="550291"/>
                  </a:cubicBezTo>
                  <a:lnTo>
                    <a:pt x="550291" y="55029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82" name="Group 282"/>
          <p:cNvGrpSpPr/>
          <p:nvPr/>
        </p:nvGrpSpPr>
        <p:grpSpPr>
          <a:xfrm>
            <a:off x="3846420" y="8279820"/>
            <a:ext cx="657720" cy="552420"/>
            <a:chOff x="0" y="0"/>
            <a:chExt cx="876960" cy="736560"/>
          </a:xfrm>
        </p:grpSpPr>
        <p:sp>
          <p:nvSpPr>
            <p:cNvPr id="283" name="Freeform 283"/>
            <p:cNvSpPr/>
            <p:nvPr/>
          </p:nvSpPr>
          <p:spPr>
            <a:xfrm>
              <a:off x="0" y="0"/>
              <a:ext cx="876935" cy="736600"/>
            </a:xfrm>
            <a:custGeom>
              <a:avLst/>
              <a:gdLst/>
              <a:ahLst/>
              <a:cxnLst/>
              <a:rect l="l" t="t" r="r" b="b"/>
              <a:pathLst>
                <a:path w="876935" h="736600">
                  <a:moveTo>
                    <a:pt x="871601" y="736600"/>
                  </a:moveTo>
                  <a:cubicBezTo>
                    <a:pt x="582803" y="581787"/>
                    <a:pt x="294132" y="432308"/>
                    <a:pt x="0" y="277495"/>
                  </a:cubicBezTo>
                  <a:cubicBezTo>
                    <a:pt x="85598" y="181483"/>
                    <a:pt x="160401" y="90678"/>
                    <a:pt x="240665" y="0"/>
                  </a:cubicBezTo>
                  <a:cubicBezTo>
                    <a:pt x="454533" y="245491"/>
                    <a:pt x="663067" y="485648"/>
                    <a:pt x="876935" y="731266"/>
                  </a:cubicBezTo>
                  <a:cubicBezTo>
                    <a:pt x="876935" y="731266"/>
                    <a:pt x="871601" y="731266"/>
                    <a:pt x="871601" y="7366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4" name="Group 284"/>
          <p:cNvGrpSpPr/>
          <p:nvPr/>
        </p:nvGrpSpPr>
        <p:grpSpPr>
          <a:xfrm>
            <a:off x="3833460" y="8266860"/>
            <a:ext cx="683640" cy="578880"/>
            <a:chOff x="0" y="0"/>
            <a:chExt cx="911520" cy="771840"/>
          </a:xfrm>
        </p:grpSpPr>
        <p:sp>
          <p:nvSpPr>
            <p:cNvPr id="285" name="Freeform 285"/>
            <p:cNvSpPr/>
            <p:nvPr/>
          </p:nvSpPr>
          <p:spPr>
            <a:xfrm>
              <a:off x="0" y="0"/>
              <a:ext cx="911352" cy="771779"/>
            </a:xfrm>
            <a:custGeom>
              <a:avLst/>
              <a:gdLst/>
              <a:ahLst/>
              <a:cxnLst/>
              <a:rect l="l" t="t" r="r" b="b"/>
              <a:pathLst>
                <a:path w="911352" h="771779">
                  <a:moveTo>
                    <a:pt x="890016" y="760984"/>
                  </a:moveTo>
                  <a:cubicBezTo>
                    <a:pt x="895350" y="750189"/>
                    <a:pt x="895350" y="750189"/>
                    <a:pt x="895350" y="750189"/>
                  </a:cubicBezTo>
                  <a:cubicBezTo>
                    <a:pt x="605790" y="599059"/>
                    <a:pt x="316230" y="442595"/>
                    <a:pt x="21336" y="286004"/>
                  </a:cubicBezTo>
                  <a:cubicBezTo>
                    <a:pt x="16002" y="296799"/>
                    <a:pt x="16002" y="296799"/>
                    <a:pt x="16002" y="296799"/>
                  </a:cubicBezTo>
                  <a:cubicBezTo>
                    <a:pt x="26670" y="307594"/>
                    <a:pt x="26670" y="307594"/>
                    <a:pt x="26670" y="307594"/>
                  </a:cubicBezTo>
                  <a:cubicBezTo>
                    <a:pt x="107061" y="210439"/>
                    <a:pt x="187579" y="118745"/>
                    <a:pt x="267970" y="21590"/>
                  </a:cubicBezTo>
                  <a:cubicBezTo>
                    <a:pt x="257302" y="16256"/>
                    <a:pt x="257302" y="16256"/>
                    <a:pt x="257302" y="16256"/>
                  </a:cubicBezTo>
                  <a:cubicBezTo>
                    <a:pt x="251968" y="21590"/>
                    <a:pt x="251968" y="21590"/>
                    <a:pt x="251968" y="21590"/>
                  </a:cubicBezTo>
                  <a:cubicBezTo>
                    <a:pt x="461137" y="269875"/>
                    <a:pt x="675640" y="512699"/>
                    <a:pt x="884682" y="760984"/>
                  </a:cubicBezTo>
                  <a:cubicBezTo>
                    <a:pt x="895350" y="755650"/>
                    <a:pt x="895350" y="755650"/>
                    <a:pt x="895350" y="755650"/>
                  </a:cubicBezTo>
                  <a:cubicBezTo>
                    <a:pt x="890016" y="744855"/>
                    <a:pt x="890016" y="744855"/>
                    <a:pt x="890016" y="744855"/>
                  </a:cubicBezTo>
                  <a:cubicBezTo>
                    <a:pt x="884682" y="744855"/>
                    <a:pt x="884682" y="750189"/>
                    <a:pt x="879348" y="750189"/>
                  </a:cubicBezTo>
                  <a:cubicBezTo>
                    <a:pt x="890016" y="760984"/>
                    <a:pt x="890016" y="760984"/>
                    <a:pt x="890016" y="760984"/>
                  </a:cubicBezTo>
                  <a:cubicBezTo>
                    <a:pt x="895350" y="750189"/>
                    <a:pt x="895350" y="750189"/>
                    <a:pt x="895350" y="750189"/>
                  </a:cubicBezTo>
                  <a:cubicBezTo>
                    <a:pt x="890016" y="760984"/>
                    <a:pt x="890016" y="760984"/>
                    <a:pt x="890016" y="760984"/>
                  </a:cubicBezTo>
                  <a:cubicBezTo>
                    <a:pt x="895350" y="766318"/>
                    <a:pt x="895350" y="766318"/>
                    <a:pt x="895350" y="766318"/>
                  </a:cubicBezTo>
                  <a:cubicBezTo>
                    <a:pt x="900684" y="766318"/>
                    <a:pt x="900684" y="760984"/>
                    <a:pt x="900684" y="760984"/>
                  </a:cubicBezTo>
                  <a:cubicBezTo>
                    <a:pt x="911352" y="755650"/>
                    <a:pt x="911352" y="755650"/>
                    <a:pt x="911352" y="755650"/>
                  </a:cubicBezTo>
                  <a:cubicBezTo>
                    <a:pt x="900684" y="744855"/>
                    <a:pt x="900684" y="744855"/>
                    <a:pt x="900684" y="744855"/>
                  </a:cubicBezTo>
                  <a:cubicBezTo>
                    <a:pt x="691642" y="501904"/>
                    <a:pt x="477266" y="253619"/>
                    <a:pt x="268097" y="5334"/>
                  </a:cubicBezTo>
                  <a:cubicBezTo>
                    <a:pt x="257429" y="0"/>
                    <a:pt x="257429" y="0"/>
                    <a:pt x="257429" y="0"/>
                  </a:cubicBezTo>
                  <a:cubicBezTo>
                    <a:pt x="252095" y="5334"/>
                    <a:pt x="252095" y="5334"/>
                    <a:pt x="252095" y="5334"/>
                  </a:cubicBezTo>
                  <a:cubicBezTo>
                    <a:pt x="171577" y="102489"/>
                    <a:pt x="91186" y="194310"/>
                    <a:pt x="10668" y="291465"/>
                  </a:cubicBezTo>
                  <a:cubicBezTo>
                    <a:pt x="0" y="302260"/>
                    <a:pt x="0" y="302260"/>
                    <a:pt x="0" y="302260"/>
                  </a:cubicBezTo>
                  <a:cubicBezTo>
                    <a:pt x="10668" y="307594"/>
                    <a:pt x="10668" y="307594"/>
                    <a:pt x="10668" y="307594"/>
                  </a:cubicBezTo>
                  <a:cubicBezTo>
                    <a:pt x="305689" y="464185"/>
                    <a:pt x="595122" y="615315"/>
                    <a:pt x="884682" y="766445"/>
                  </a:cubicBezTo>
                  <a:cubicBezTo>
                    <a:pt x="890016" y="771779"/>
                    <a:pt x="890016" y="771779"/>
                    <a:pt x="890016" y="771779"/>
                  </a:cubicBezTo>
                  <a:cubicBezTo>
                    <a:pt x="895350" y="766445"/>
                    <a:pt x="895350" y="766445"/>
                    <a:pt x="895350" y="766445"/>
                  </a:cubicBezTo>
                  <a:lnTo>
                    <a:pt x="890016" y="76111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86" name="Group 286"/>
          <p:cNvGrpSpPr/>
          <p:nvPr/>
        </p:nvGrpSpPr>
        <p:grpSpPr>
          <a:xfrm>
            <a:off x="6056100" y="8306280"/>
            <a:ext cx="710100" cy="184140"/>
            <a:chOff x="0" y="0"/>
            <a:chExt cx="946800" cy="245520"/>
          </a:xfrm>
        </p:grpSpPr>
        <p:sp>
          <p:nvSpPr>
            <p:cNvPr id="287" name="Freeform 287"/>
            <p:cNvSpPr/>
            <p:nvPr/>
          </p:nvSpPr>
          <p:spPr>
            <a:xfrm>
              <a:off x="0" y="0"/>
              <a:ext cx="946912" cy="245491"/>
            </a:xfrm>
            <a:custGeom>
              <a:avLst/>
              <a:gdLst/>
              <a:ahLst/>
              <a:cxnLst/>
              <a:rect l="l" t="t" r="r" b="b"/>
              <a:pathLst>
                <a:path w="946912" h="245491">
                  <a:moveTo>
                    <a:pt x="0" y="10668"/>
                  </a:moveTo>
                  <a:cubicBezTo>
                    <a:pt x="179832" y="10668"/>
                    <a:pt x="359664" y="10668"/>
                    <a:pt x="534289" y="10668"/>
                  </a:cubicBezTo>
                  <a:cubicBezTo>
                    <a:pt x="571373" y="10668"/>
                    <a:pt x="608330" y="16002"/>
                    <a:pt x="640080" y="10668"/>
                  </a:cubicBezTo>
                  <a:cubicBezTo>
                    <a:pt x="703580" y="0"/>
                    <a:pt x="745871" y="26670"/>
                    <a:pt x="782955" y="69342"/>
                  </a:cubicBezTo>
                  <a:cubicBezTo>
                    <a:pt x="830580" y="128016"/>
                    <a:pt x="888746" y="181483"/>
                    <a:pt x="946912" y="240157"/>
                  </a:cubicBezTo>
                  <a:cubicBezTo>
                    <a:pt x="915162" y="240157"/>
                    <a:pt x="888746" y="240157"/>
                    <a:pt x="862330" y="240157"/>
                  </a:cubicBezTo>
                  <a:cubicBezTo>
                    <a:pt x="645414" y="240157"/>
                    <a:pt x="423291" y="245491"/>
                    <a:pt x="206502" y="245491"/>
                  </a:cubicBezTo>
                  <a:cubicBezTo>
                    <a:pt x="180086" y="245491"/>
                    <a:pt x="169418" y="240157"/>
                    <a:pt x="153670" y="218821"/>
                  </a:cubicBezTo>
                  <a:cubicBezTo>
                    <a:pt x="105791" y="149479"/>
                    <a:pt x="52832" y="85344"/>
                    <a:pt x="0" y="106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8" name="Group 288"/>
          <p:cNvGrpSpPr/>
          <p:nvPr/>
        </p:nvGrpSpPr>
        <p:grpSpPr>
          <a:xfrm>
            <a:off x="6029640" y="8306280"/>
            <a:ext cx="749520" cy="197100"/>
            <a:chOff x="0" y="0"/>
            <a:chExt cx="999360" cy="262800"/>
          </a:xfrm>
        </p:grpSpPr>
        <p:sp>
          <p:nvSpPr>
            <p:cNvPr id="289" name="Freeform 289"/>
            <p:cNvSpPr/>
            <p:nvPr/>
          </p:nvSpPr>
          <p:spPr>
            <a:xfrm>
              <a:off x="0" y="0"/>
              <a:ext cx="999109" cy="263017"/>
            </a:xfrm>
            <a:custGeom>
              <a:avLst/>
              <a:gdLst/>
              <a:ahLst/>
              <a:cxnLst/>
              <a:rect l="l" t="t" r="r" b="b"/>
              <a:pathLst>
                <a:path w="999109" h="263017">
                  <a:moveTo>
                    <a:pt x="26543" y="10922"/>
                  </a:moveTo>
                  <a:cubicBezTo>
                    <a:pt x="26543" y="21844"/>
                    <a:pt x="26543" y="21844"/>
                    <a:pt x="26543" y="21844"/>
                  </a:cubicBezTo>
                  <a:cubicBezTo>
                    <a:pt x="207264" y="21844"/>
                    <a:pt x="387985" y="21844"/>
                    <a:pt x="563372" y="21844"/>
                  </a:cubicBezTo>
                  <a:cubicBezTo>
                    <a:pt x="584581" y="21844"/>
                    <a:pt x="605917" y="21844"/>
                    <a:pt x="632460" y="21844"/>
                  </a:cubicBezTo>
                  <a:cubicBezTo>
                    <a:pt x="643128" y="21844"/>
                    <a:pt x="659003" y="21844"/>
                    <a:pt x="675005" y="21844"/>
                  </a:cubicBezTo>
                  <a:cubicBezTo>
                    <a:pt x="680339" y="21844"/>
                    <a:pt x="685673" y="21844"/>
                    <a:pt x="696214" y="21844"/>
                  </a:cubicBezTo>
                  <a:cubicBezTo>
                    <a:pt x="717423" y="21844"/>
                    <a:pt x="738759" y="27305"/>
                    <a:pt x="754634" y="32766"/>
                  </a:cubicBezTo>
                  <a:cubicBezTo>
                    <a:pt x="770636" y="43688"/>
                    <a:pt x="786511" y="60198"/>
                    <a:pt x="802513" y="76581"/>
                  </a:cubicBezTo>
                  <a:cubicBezTo>
                    <a:pt x="855726" y="136779"/>
                    <a:pt x="908812" y="191516"/>
                    <a:pt x="967359" y="251841"/>
                  </a:cubicBezTo>
                  <a:cubicBezTo>
                    <a:pt x="978027" y="246380"/>
                    <a:pt x="978027" y="246380"/>
                    <a:pt x="978027" y="246380"/>
                  </a:cubicBezTo>
                  <a:cubicBezTo>
                    <a:pt x="978027" y="235458"/>
                    <a:pt x="978027" y="235458"/>
                    <a:pt x="978027" y="235458"/>
                  </a:cubicBezTo>
                  <a:cubicBezTo>
                    <a:pt x="956818" y="235458"/>
                    <a:pt x="940816" y="235458"/>
                    <a:pt x="919607" y="235458"/>
                  </a:cubicBezTo>
                  <a:cubicBezTo>
                    <a:pt x="914273" y="235458"/>
                    <a:pt x="903605" y="235458"/>
                    <a:pt x="893064" y="235458"/>
                  </a:cubicBezTo>
                  <a:cubicBezTo>
                    <a:pt x="675132" y="235458"/>
                    <a:pt x="451866" y="240919"/>
                    <a:pt x="233934" y="240919"/>
                  </a:cubicBezTo>
                  <a:cubicBezTo>
                    <a:pt x="223266" y="240919"/>
                    <a:pt x="212725" y="240919"/>
                    <a:pt x="207391" y="235458"/>
                  </a:cubicBezTo>
                  <a:cubicBezTo>
                    <a:pt x="202057" y="235458"/>
                    <a:pt x="196723" y="229997"/>
                    <a:pt x="191389" y="219075"/>
                  </a:cubicBezTo>
                  <a:cubicBezTo>
                    <a:pt x="138176" y="147828"/>
                    <a:pt x="90424" y="82169"/>
                    <a:pt x="31877" y="5461"/>
                  </a:cubicBezTo>
                  <a:cubicBezTo>
                    <a:pt x="26543" y="10922"/>
                    <a:pt x="26543" y="10922"/>
                    <a:pt x="26543" y="10922"/>
                  </a:cubicBezTo>
                  <a:cubicBezTo>
                    <a:pt x="26543" y="21844"/>
                    <a:pt x="26543" y="21844"/>
                    <a:pt x="26543" y="21844"/>
                  </a:cubicBezTo>
                  <a:cubicBezTo>
                    <a:pt x="26543" y="10922"/>
                    <a:pt x="26543" y="10922"/>
                    <a:pt x="26543" y="10922"/>
                  </a:cubicBezTo>
                  <a:cubicBezTo>
                    <a:pt x="15875" y="16383"/>
                    <a:pt x="15875" y="16383"/>
                    <a:pt x="15875" y="16383"/>
                  </a:cubicBezTo>
                  <a:cubicBezTo>
                    <a:pt x="69088" y="93091"/>
                    <a:pt x="122301" y="164211"/>
                    <a:pt x="170053" y="229997"/>
                  </a:cubicBezTo>
                  <a:cubicBezTo>
                    <a:pt x="180721" y="240919"/>
                    <a:pt x="186055" y="251841"/>
                    <a:pt x="196596" y="257429"/>
                  </a:cubicBezTo>
                  <a:cubicBezTo>
                    <a:pt x="207137" y="263017"/>
                    <a:pt x="217805" y="262890"/>
                    <a:pt x="233807" y="262890"/>
                  </a:cubicBezTo>
                  <a:cubicBezTo>
                    <a:pt x="451739" y="262890"/>
                    <a:pt x="675005" y="257429"/>
                    <a:pt x="892937" y="257429"/>
                  </a:cubicBezTo>
                  <a:cubicBezTo>
                    <a:pt x="903605" y="257429"/>
                    <a:pt x="914146" y="257429"/>
                    <a:pt x="919480" y="257429"/>
                  </a:cubicBezTo>
                  <a:cubicBezTo>
                    <a:pt x="940689" y="257429"/>
                    <a:pt x="956691" y="257429"/>
                    <a:pt x="977900" y="257429"/>
                  </a:cubicBezTo>
                  <a:cubicBezTo>
                    <a:pt x="999109" y="257429"/>
                    <a:pt x="999109" y="257429"/>
                    <a:pt x="999109" y="257429"/>
                  </a:cubicBezTo>
                  <a:cubicBezTo>
                    <a:pt x="983107" y="241046"/>
                    <a:pt x="983107" y="241046"/>
                    <a:pt x="983107" y="241046"/>
                  </a:cubicBezTo>
                  <a:cubicBezTo>
                    <a:pt x="924687" y="180848"/>
                    <a:pt x="871474" y="126111"/>
                    <a:pt x="818261" y="65786"/>
                  </a:cubicBezTo>
                  <a:cubicBezTo>
                    <a:pt x="802259" y="43942"/>
                    <a:pt x="786384" y="27432"/>
                    <a:pt x="765048" y="16510"/>
                  </a:cubicBezTo>
                  <a:cubicBezTo>
                    <a:pt x="743712" y="5588"/>
                    <a:pt x="722884" y="0"/>
                    <a:pt x="696341" y="0"/>
                  </a:cubicBezTo>
                  <a:cubicBezTo>
                    <a:pt x="685673" y="0"/>
                    <a:pt x="680339" y="0"/>
                    <a:pt x="669798" y="0"/>
                  </a:cubicBezTo>
                  <a:cubicBezTo>
                    <a:pt x="659257" y="0"/>
                    <a:pt x="643255" y="0"/>
                    <a:pt x="632587" y="0"/>
                  </a:cubicBezTo>
                  <a:cubicBezTo>
                    <a:pt x="606044" y="0"/>
                    <a:pt x="584708" y="0"/>
                    <a:pt x="563499" y="0"/>
                  </a:cubicBezTo>
                  <a:cubicBezTo>
                    <a:pt x="388112" y="0"/>
                    <a:pt x="207264" y="0"/>
                    <a:pt x="265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002" y="16383"/>
                    <a:pt x="16002" y="16383"/>
                    <a:pt x="16002" y="16383"/>
                  </a:cubicBezTo>
                  <a:lnTo>
                    <a:pt x="26543" y="10922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90" name="Group 290"/>
          <p:cNvGrpSpPr/>
          <p:nvPr/>
        </p:nvGrpSpPr>
        <p:grpSpPr>
          <a:xfrm>
            <a:off x="2952180" y="7530300"/>
            <a:ext cx="434160" cy="460080"/>
            <a:chOff x="0" y="0"/>
            <a:chExt cx="578880" cy="613440"/>
          </a:xfrm>
        </p:grpSpPr>
        <p:sp>
          <p:nvSpPr>
            <p:cNvPr id="291" name="Freeform 291"/>
            <p:cNvSpPr/>
            <p:nvPr/>
          </p:nvSpPr>
          <p:spPr>
            <a:xfrm>
              <a:off x="0" y="0"/>
              <a:ext cx="578866" cy="613410"/>
            </a:xfrm>
            <a:custGeom>
              <a:avLst/>
              <a:gdLst/>
              <a:ahLst/>
              <a:cxnLst/>
              <a:rect l="l" t="t" r="r" b="b"/>
              <a:pathLst>
                <a:path w="578866" h="613410">
                  <a:moveTo>
                    <a:pt x="0" y="613410"/>
                  </a:moveTo>
                  <a:cubicBezTo>
                    <a:pt x="0" y="486537"/>
                    <a:pt x="0" y="359537"/>
                    <a:pt x="0" y="237998"/>
                  </a:cubicBezTo>
                  <a:cubicBezTo>
                    <a:pt x="5207" y="227457"/>
                    <a:pt x="10541" y="216789"/>
                    <a:pt x="15748" y="211582"/>
                  </a:cubicBezTo>
                  <a:cubicBezTo>
                    <a:pt x="200025" y="142748"/>
                    <a:pt x="378841" y="74041"/>
                    <a:pt x="563118" y="0"/>
                  </a:cubicBezTo>
                  <a:cubicBezTo>
                    <a:pt x="568325" y="47625"/>
                    <a:pt x="573659" y="89916"/>
                    <a:pt x="578866" y="132207"/>
                  </a:cubicBezTo>
                  <a:cubicBezTo>
                    <a:pt x="578866" y="137541"/>
                    <a:pt x="568325" y="142748"/>
                    <a:pt x="563118" y="148082"/>
                  </a:cubicBezTo>
                  <a:cubicBezTo>
                    <a:pt x="384175" y="301371"/>
                    <a:pt x="200025" y="449453"/>
                    <a:pt x="21082" y="602869"/>
                  </a:cubicBezTo>
                  <a:cubicBezTo>
                    <a:pt x="15875" y="608203"/>
                    <a:pt x="10541" y="608203"/>
                    <a:pt x="0" y="6134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92" name="Group 292"/>
          <p:cNvGrpSpPr/>
          <p:nvPr/>
        </p:nvGrpSpPr>
        <p:grpSpPr>
          <a:xfrm>
            <a:off x="2952180" y="7516800"/>
            <a:ext cx="447120" cy="486540"/>
            <a:chOff x="0" y="0"/>
            <a:chExt cx="596160" cy="648720"/>
          </a:xfrm>
        </p:grpSpPr>
        <p:sp>
          <p:nvSpPr>
            <p:cNvPr id="293" name="Freeform 293"/>
            <p:cNvSpPr/>
            <p:nvPr/>
          </p:nvSpPr>
          <p:spPr>
            <a:xfrm>
              <a:off x="0" y="-127"/>
              <a:ext cx="596011" cy="648843"/>
            </a:xfrm>
            <a:custGeom>
              <a:avLst/>
              <a:gdLst/>
              <a:ahLst/>
              <a:cxnLst/>
              <a:rect l="l" t="t" r="r" b="b"/>
              <a:pathLst>
                <a:path w="596011" h="648843">
                  <a:moveTo>
                    <a:pt x="10414" y="632841"/>
                  </a:moveTo>
                  <a:cubicBezTo>
                    <a:pt x="20828" y="632841"/>
                    <a:pt x="20828" y="632841"/>
                    <a:pt x="20828" y="632841"/>
                  </a:cubicBezTo>
                  <a:cubicBezTo>
                    <a:pt x="20828" y="584962"/>
                    <a:pt x="20828" y="537083"/>
                    <a:pt x="20828" y="489331"/>
                  </a:cubicBezTo>
                  <a:cubicBezTo>
                    <a:pt x="20828" y="409575"/>
                    <a:pt x="20828" y="329819"/>
                    <a:pt x="20828" y="255397"/>
                  </a:cubicBezTo>
                  <a:cubicBezTo>
                    <a:pt x="20828" y="255397"/>
                    <a:pt x="26035" y="250063"/>
                    <a:pt x="26035" y="244729"/>
                  </a:cubicBezTo>
                  <a:cubicBezTo>
                    <a:pt x="31242" y="244729"/>
                    <a:pt x="31242" y="239395"/>
                    <a:pt x="31242" y="239395"/>
                  </a:cubicBezTo>
                  <a:cubicBezTo>
                    <a:pt x="209042" y="170307"/>
                    <a:pt x="392049" y="101092"/>
                    <a:pt x="575056" y="26670"/>
                  </a:cubicBezTo>
                  <a:cubicBezTo>
                    <a:pt x="569849" y="16002"/>
                    <a:pt x="569849" y="16002"/>
                    <a:pt x="569849" y="16002"/>
                  </a:cubicBezTo>
                  <a:cubicBezTo>
                    <a:pt x="559435" y="16002"/>
                    <a:pt x="559435" y="16002"/>
                    <a:pt x="559435" y="16002"/>
                  </a:cubicBezTo>
                  <a:cubicBezTo>
                    <a:pt x="564642" y="63881"/>
                    <a:pt x="569849" y="106426"/>
                    <a:pt x="575183" y="148971"/>
                  </a:cubicBezTo>
                  <a:cubicBezTo>
                    <a:pt x="580390" y="148971"/>
                    <a:pt x="580390" y="148971"/>
                    <a:pt x="580390" y="148971"/>
                  </a:cubicBezTo>
                  <a:cubicBezTo>
                    <a:pt x="575183" y="148971"/>
                    <a:pt x="575183" y="148971"/>
                    <a:pt x="575183" y="148971"/>
                  </a:cubicBezTo>
                  <a:cubicBezTo>
                    <a:pt x="580390" y="148971"/>
                    <a:pt x="580390" y="148971"/>
                    <a:pt x="580390" y="148971"/>
                  </a:cubicBezTo>
                  <a:cubicBezTo>
                    <a:pt x="575183" y="148971"/>
                    <a:pt x="575183" y="148971"/>
                    <a:pt x="575183" y="148971"/>
                  </a:cubicBezTo>
                  <a:cubicBezTo>
                    <a:pt x="575183" y="148971"/>
                    <a:pt x="569976" y="148971"/>
                    <a:pt x="569976" y="148971"/>
                  </a:cubicBezTo>
                  <a:cubicBezTo>
                    <a:pt x="569976" y="154305"/>
                    <a:pt x="564769" y="154305"/>
                    <a:pt x="564769" y="159639"/>
                  </a:cubicBezTo>
                  <a:cubicBezTo>
                    <a:pt x="381762" y="308483"/>
                    <a:pt x="203962" y="462788"/>
                    <a:pt x="20955" y="616966"/>
                  </a:cubicBezTo>
                  <a:cubicBezTo>
                    <a:pt x="20955" y="616966"/>
                    <a:pt x="15748" y="616966"/>
                    <a:pt x="5207" y="622300"/>
                  </a:cubicBezTo>
                  <a:cubicBezTo>
                    <a:pt x="10414" y="632968"/>
                    <a:pt x="10414" y="632968"/>
                    <a:pt x="10414" y="632968"/>
                  </a:cubicBezTo>
                  <a:cubicBezTo>
                    <a:pt x="20828" y="632968"/>
                    <a:pt x="20828" y="632968"/>
                    <a:pt x="20828" y="632968"/>
                  </a:cubicBezTo>
                  <a:cubicBezTo>
                    <a:pt x="10414" y="632968"/>
                    <a:pt x="10414" y="632968"/>
                    <a:pt x="10414" y="632968"/>
                  </a:cubicBezTo>
                  <a:cubicBezTo>
                    <a:pt x="15621" y="643636"/>
                    <a:pt x="15621" y="643636"/>
                    <a:pt x="15621" y="643636"/>
                  </a:cubicBezTo>
                  <a:cubicBezTo>
                    <a:pt x="26035" y="638302"/>
                    <a:pt x="31369" y="632968"/>
                    <a:pt x="36576" y="632968"/>
                  </a:cubicBezTo>
                  <a:cubicBezTo>
                    <a:pt x="214376" y="478790"/>
                    <a:pt x="397383" y="324612"/>
                    <a:pt x="580390" y="175641"/>
                  </a:cubicBezTo>
                  <a:cubicBezTo>
                    <a:pt x="580390" y="170307"/>
                    <a:pt x="585597" y="164973"/>
                    <a:pt x="585597" y="164973"/>
                  </a:cubicBezTo>
                  <a:cubicBezTo>
                    <a:pt x="590804" y="159639"/>
                    <a:pt x="596011" y="154305"/>
                    <a:pt x="596011" y="148971"/>
                  </a:cubicBezTo>
                  <a:cubicBezTo>
                    <a:pt x="596011" y="143637"/>
                    <a:pt x="596011" y="143637"/>
                    <a:pt x="596011" y="143637"/>
                  </a:cubicBezTo>
                  <a:cubicBezTo>
                    <a:pt x="590804" y="101092"/>
                    <a:pt x="585597" y="58547"/>
                    <a:pt x="580263" y="16002"/>
                  </a:cubicBezTo>
                  <a:cubicBezTo>
                    <a:pt x="580263" y="0"/>
                    <a:pt x="580263" y="0"/>
                    <a:pt x="580263" y="0"/>
                  </a:cubicBezTo>
                  <a:cubicBezTo>
                    <a:pt x="569849" y="5334"/>
                    <a:pt x="569849" y="5334"/>
                    <a:pt x="569849" y="5334"/>
                  </a:cubicBezTo>
                  <a:cubicBezTo>
                    <a:pt x="381762" y="79883"/>
                    <a:pt x="203962" y="148971"/>
                    <a:pt x="26162" y="223520"/>
                  </a:cubicBezTo>
                  <a:cubicBezTo>
                    <a:pt x="15748" y="223520"/>
                    <a:pt x="15748" y="228854"/>
                    <a:pt x="10414" y="234188"/>
                  </a:cubicBezTo>
                  <a:cubicBezTo>
                    <a:pt x="5080" y="239522"/>
                    <a:pt x="5207" y="250063"/>
                    <a:pt x="0" y="255397"/>
                  </a:cubicBezTo>
                  <a:cubicBezTo>
                    <a:pt x="0" y="329819"/>
                    <a:pt x="0" y="409575"/>
                    <a:pt x="0" y="489331"/>
                  </a:cubicBezTo>
                  <a:cubicBezTo>
                    <a:pt x="0" y="537210"/>
                    <a:pt x="0" y="585089"/>
                    <a:pt x="0" y="632841"/>
                  </a:cubicBezTo>
                  <a:cubicBezTo>
                    <a:pt x="0" y="648843"/>
                    <a:pt x="0" y="648843"/>
                    <a:pt x="0" y="648843"/>
                  </a:cubicBezTo>
                  <a:cubicBezTo>
                    <a:pt x="15748" y="643509"/>
                    <a:pt x="15748" y="643509"/>
                    <a:pt x="15748" y="643509"/>
                  </a:cubicBezTo>
                  <a:lnTo>
                    <a:pt x="10541" y="63284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94" name="Group 294"/>
          <p:cNvGrpSpPr/>
          <p:nvPr/>
        </p:nvGrpSpPr>
        <p:grpSpPr>
          <a:xfrm>
            <a:off x="5911380" y="8135100"/>
            <a:ext cx="657720" cy="171180"/>
            <a:chOff x="0" y="0"/>
            <a:chExt cx="876960" cy="228240"/>
          </a:xfrm>
        </p:grpSpPr>
        <p:sp>
          <p:nvSpPr>
            <p:cNvPr id="295" name="Freeform 295"/>
            <p:cNvSpPr/>
            <p:nvPr/>
          </p:nvSpPr>
          <p:spPr>
            <a:xfrm>
              <a:off x="0" y="0"/>
              <a:ext cx="876935" cy="228219"/>
            </a:xfrm>
            <a:custGeom>
              <a:avLst/>
              <a:gdLst/>
              <a:ahLst/>
              <a:cxnLst/>
              <a:rect l="l" t="t" r="r" b="b"/>
              <a:pathLst>
                <a:path w="876935" h="228219">
                  <a:moveTo>
                    <a:pt x="0" y="0"/>
                  </a:moveTo>
                  <a:cubicBezTo>
                    <a:pt x="78359" y="0"/>
                    <a:pt x="140970" y="0"/>
                    <a:pt x="208788" y="0"/>
                  </a:cubicBezTo>
                  <a:cubicBezTo>
                    <a:pt x="344551" y="0"/>
                    <a:pt x="485521" y="0"/>
                    <a:pt x="621157" y="0"/>
                  </a:cubicBezTo>
                  <a:cubicBezTo>
                    <a:pt x="641985" y="0"/>
                    <a:pt x="662940" y="10668"/>
                    <a:pt x="673354" y="21209"/>
                  </a:cubicBezTo>
                  <a:cubicBezTo>
                    <a:pt x="735965" y="79629"/>
                    <a:pt x="793369" y="137922"/>
                    <a:pt x="850773" y="196342"/>
                  </a:cubicBezTo>
                  <a:cubicBezTo>
                    <a:pt x="855980" y="201676"/>
                    <a:pt x="866394" y="212217"/>
                    <a:pt x="876935" y="222885"/>
                  </a:cubicBezTo>
                  <a:cubicBezTo>
                    <a:pt x="861314" y="222885"/>
                    <a:pt x="850773" y="222885"/>
                    <a:pt x="840359" y="222885"/>
                  </a:cubicBezTo>
                  <a:cubicBezTo>
                    <a:pt x="626364" y="222885"/>
                    <a:pt x="412369" y="228219"/>
                    <a:pt x="198247" y="222885"/>
                  </a:cubicBezTo>
                  <a:cubicBezTo>
                    <a:pt x="182626" y="222885"/>
                    <a:pt x="161671" y="212217"/>
                    <a:pt x="156464" y="201676"/>
                  </a:cubicBezTo>
                  <a:cubicBezTo>
                    <a:pt x="104394" y="138049"/>
                    <a:pt x="57404" y="7429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96" name="Group 296"/>
          <p:cNvGrpSpPr/>
          <p:nvPr/>
        </p:nvGrpSpPr>
        <p:grpSpPr>
          <a:xfrm>
            <a:off x="5897880" y="8122140"/>
            <a:ext cx="697140" cy="184140"/>
            <a:chOff x="0" y="0"/>
            <a:chExt cx="929520" cy="245520"/>
          </a:xfrm>
        </p:grpSpPr>
        <p:sp>
          <p:nvSpPr>
            <p:cNvPr id="297" name="Freeform 297"/>
            <p:cNvSpPr/>
            <p:nvPr/>
          </p:nvSpPr>
          <p:spPr>
            <a:xfrm>
              <a:off x="0" y="0"/>
              <a:ext cx="929513" cy="245491"/>
            </a:xfrm>
            <a:custGeom>
              <a:avLst/>
              <a:gdLst/>
              <a:ahLst/>
              <a:cxnLst/>
              <a:rect l="l" t="t" r="r" b="b"/>
              <a:pathLst>
                <a:path w="929513" h="245491">
                  <a:moveTo>
                    <a:pt x="21082" y="10668"/>
                  </a:moveTo>
                  <a:cubicBezTo>
                    <a:pt x="21082" y="21336"/>
                    <a:pt x="21082" y="21336"/>
                    <a:pt x="21082" y="21336"/>
                  </a:cubicBezTo>
                  <a:cubicBezTo>
                    <a:pt x="73914" y="21336"/>
                    <a:pt x="121412" y="21336"/>
                    <a:pt x="163703" y="21336"/>
                  </a:cubicBezTo>
                  <a:cubicBezTo>
                    <a:pt x="184785" y="21336"/>
                    <a:pt x="211201" y="21336"/>
                    <a:pt x="232410" y="21336"/>
                  </a:cubicBezTo>
                  <a:cubicBezTo>
                    <a:pt x="311658" y="21336"/>
                    <a:pt x="390906" y="21336"/>
                    <a:pt x="470027" y="21336"/>
                  </a:cubicBezTo>
                  <a:cubicBezTo>
                    <a:pt x="528066" y="21336"/>
                    <a:pt x="591439" y="21336"/>
                    <a:pt x="649605" y="21336"/>
                  </a:cubicBezTo>
                  <a:cubicBezTo>
                    <a:pt x="665480" y="21336"/>
                    <a:pt x="686562" y="32004"/>
                    <a:pt x="697103" y="42672"/>
                  </a:cubicBezTo>
                  <a:cubicBezTo>
                    <a:pt x="755142" y="96012"/>
                    <a:pt x="813308" y="154813"/>
                    <a:pt x="871347" y="213487"/>
                  </a:cubicBezTo>
                  <a:cubicBezTo>
                    <a:pt x="881888" y="218821"/>
                    <a:pt x="887222" y="229489"/>
                    <a:pt x="897763" y="240157"/>
                  </a:cubicBezTo>
                  <a:cubicBezTo>
                    <a:pt x="908304" y="234823"/>
                    <a:pt x="908304" y="234823"/>
                    <a:pt x="908304" y="234823"/>
                  </a:cubicBezTo>
                  <a:cubicBezTo>
                    <a:pt x="908304" y="224155"/>
                    <a:pt x="908304" y="224155"/>
                    <a:pt x="908304" y="224155"/>
                  </a:cubicBezTo>
                  <a:cubicBezTo>
                    <a:pt x="892429" y="224155"/>
                    <a:pt x="881888" y="224155"/>
                    <a:pt x="871347" y="224155"/>
                  </a:cubicBezTo>
                  <a:cubicBezTo>
                    <a:pt x="781558" y="224155"/>
                    <a:pt x="686562" y="224155"/>
                    <a:pt x="591439" y="224155"/>
                  </a:cubicBezTo>
                  <a:cubicBezTo>
                    <a:pt x="470027" y="224155"/>
                    <a:pt x="343154" y="224155"/>
                    <a:pt x="221742" y="224155"/>
                  </a:cubicBezTo>
                  <a:cubicBezTo>
                    <a:pt x="216408" y="224155"/>
                    <a:pt x="211201" y="224155"/>
                    <a:pt x="200660" y="218821"/>
                  </a:cubicBezTo>
                  <a:cubicBezTo>
                    <a:pt x="195326" y="218821"/>
                    <a:pt x="190119" y="213487"/>
                    <a:pt x="184785" y="208153"/>
                  </a:cubicBezTo>
                  <a:cubicBezTo>
                    <a:pt x="137287" y="144145"/>
                    <a:pt x="84455" y="74676"/>
                    <a:pt x="31750" y="5334"/>
                  </a:cubicBezTo>
                  <a:cubicBezTo>
                    <a:pt x="21209" y="10668"/>
                    <a:pt x="21209" y="10668"/>
                    <a:pt x="21209" y="10668"/>
                  </a:cubicBezTo>
                  <a:cubicBezTo>
                    <a:pt x="21209" y="21336"/>
                    <a:pt x="21209" y="21336"/>
                    <a:pt x="21209" y="21336"/>
                  </a:cubicBezTo>
                  <a:cubicBezTo>
                    <a:pt x="21209" y="10668"/>
                    <a:pt x="21209" y="10668"/>
                    <a:pt x="21209" y="10668"/>
                  </a:cubicBezTo>
                  <a:cubicBezTo>
                    <a:pt x="15875" y="16002"/>
                    <a:pt x="15875" y="16002"/>
                    <a:pt x="15875" y="16002"/>
                  </a:cubicBezTo>
                  <a:cubicBezTo>
                    <a:pt x="68707" y="90678"/>
                    <a:pt x="116205" y="154813"/>
                    <a:pt x="169037" y="218821"/>
                  </a:cubicBezTo>
                  <a:cubicBezTo>
                    <a:pt x="174371" y="229489"/>
                    <a:pt x="184912" y="234823"/>
                    <a:pt x="195453" y="240157"/>
                  </a:cubicBezTo>
                  <a:cubicBezTo>
                    <a:pt x="200787" y="245491"/>
                    <a:pt x="211328" y="245491"/>
                    <a:pt x="221869" y="245491"/>
                  </a:cubicBezTo>
                  <a:cubicBezTo>
                    <a:pt x="343281" y="245491"/>
                    <a:pt x="470154" y="245491"/>
                    <a:pt x="591566" y="245491"/>
                  </a:cubicBezTo>
                  <a:cubicBezTo>
                    <a:pt x="686689" y="245491"/>
                    <a:pt x="781685" y="245491"/>
                    <a:pt x="871474" y="245491"/>
                  </a:cubicBezTo>
                  <a:cubicBezTo>
                    <a:pt x="882015" y="245491"/>
                    <a:pt x="892556" y="245491"/>
                    <a:pt x="908431" y="245491"/>
                  </a:cubicBezTo>
                  <a:cubicBezTo>
                    <a:pt x="929513" y="245491"/>
                    <a:pt x="929513" y="245491"/>
                    <a:pt x="929513" y="245491"/>
                  </a:cubicBezTo>
                  <a:cubicBezTo>
                    <a:pt x="913638" y="229489"/>
                    <a:pt x="913638" y="229489"/>
                    <a:pt x="913638" y="229489"/>
                  </a:cubicBezTo>
                  <a:cubicBezTo>
                    <a:pt x="903097" y="213487"/>
                    <a:pt x="897763" y="208153"/>
                    <a:pt x="887222" y="197485"/>
                  </a:cubicBezTo>
                  <a:cubicBezTo>
                    <a:pt x="829183" y="138811"/>
                    <a:pt x="771017" y="80010"/>
                    <a:pt x="712978" y="26670"/>
                  </a:cubicBezTo>
                  <a:cubicBezTo>
                    <a:pt x="697103" y="10668"/>
                    <a:pt x="670687" y="0"/>
                    <a:pt x="649605" y="0"/>
                  </a:cubicBezTo>
                  <a:cubicBezTo>
                    <a:pt x="591566" y="0"/>
                    <a:pt x="528193" y="0"/>
                    <a:pt x="470027" y="0"/>
                  </a:cubicBezTo>
                  <a:cubicBezTo>
                    <a:pt x="390779" y="0"/>
                    <a:pt x="311658" y="0"/>
                    <a:pt x="232410" y="0"/>
                  </a:cubicBezTo>
                  <a:cubicBezTo>
                    <a:pt x="211328" y="0"/>
                    <a:pt x="184912" y="0"/>
                    <a:pt x="163703" y="0"/>
                  </a:cubicBezTo>
                  <a:cubicBezTo>
                    <a:pt x="121412" y="0"/>
                    <a:pt x="73914" y="0"/>
                    <a:pt x="210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75" y="16002"/>
                    <a:pt x="15875" y="16002"/>
                    <a:pt x="15875" y="16002"/>
                  </a:cubicBezTo>
                  <a:lnTo>
                    <a:pt x="21082" y="10668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298" name="Group 298"/>
          <p:cNvGrpSpPr/>
          <p:nvPr/>
        </p:nvGrpSpPr>
        <p:grpSpPr>
          <a:xfrm>
            <a:off x="3688740" y="7437960"/>
            <a:ext cx="552420" cy="513000"/>
            <a:chOff x="0" y="0"/>
            <a:chExt cx="736560" cy="684000"/>
          </a:xfrm>
        </p:grpSpPr>
        <p:sp>
          <p:nvSpPr>
            <p:cNvPr id="299" name="Freeform 299"/>
            <p:cNvSpPr/>
            <p:nvPr/>
          </p:nvSpPr>
          <p:spPr>
            <a:xfrm>
              <a:off x="0" y="0"/>
              <a:ext cx="736727" cy="684022"/>
            </a:xfrm>
            <a:custGeom>
              <a:avLst/>
              <a:gdLst/>
              <a:ahLst/>
              <a:cxnLst/>
              <a:rect l="l" t="t" r="r" b="b"/>
              <a:pathLst>
                <a:path w="736727" h="684022">
                  <a:moveTo>
                    <a:pt x="0" y="0"/>
                  </a:moveTo>
                  <a:cubicBezTo>
                    <a:pt x="52578" y="31115"/>
                    <a:pt x="94742" y="62230"/>
                    <a:pt x="142113" y="93218"/>
                  </a:cubicBezTo>
                  <a:cubicBezTo>
                    <a:pt x="305181" y="202057"/>
                    <a:pt x="468249" y="310896"/>
                    <a:pt x="631444" y="419735"/>
                  </a:cubicBezTo>
                  <a:cubicBezTo>
                    <a:pt x="647192" y="430149"/>
                    <a:pt x="663067" y="450850"/>
                    <a:pt x="668274" y="471551"/>
                  </a:cubicBezTo>
                  <a:cubicBezTo>
                    <a:pt x="689356" y="538861"/>
                    <a:pt x="710311" y="611505"/>
                    <a:pt x="736727" y="684022"/>
                  </a:cubicBezTo>
                  <a:cubicBezTo>
                    <a:pt x="720979" y="678815"/>
                    <a:pt x="715645" y="673608"/>
                    <a:pt x="705104" y="668528"/>
                  </a:cubicBezTo>
                  <a:cubicBezTo>
                    <a:pt x="489331" y="533781"/>
                    <a:pt x="278892" y="404241"/>
                    <a:pt x="63119" y="269494"/>
                  </a:cubicBezTo>
                  <a:cubicBezTo>
                    <a:pt x="52578" y="264287"/>
                    <a:pt x="42037" y="254000"/>
                    <a:pt x="42037" y="243586"/>
                  </a:cubicBezTo>
                  <a:cubicBezTo>
                    <a:pt x="26289" y="165862"/>
                    <a:pt x="15748" y="829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00" name="Group 300"/>
          <p:cNvGrpSpPr/>
          <p:nvPr/>
        </p:nvGrpSpPr>
        <p:grpSpPr>
          <a:xfrm>
            <a:off x="3688740" y="7411500"/>
            <a:ext cx="565380" cy="565380"/>
            <a:chOff x="0" y="0"/>
            <a:chExt cx="753840" cy="753840"/>
          </a:xfrm>
        </p:grpSpPr>
        <p:sp>
          <p:nvSpPr>
            <p:cNvPr id="301" name="Freeform 301"/>
            <p:cNvSpPr/>
            <p:nvPr/>
          </p:nvSpPr>
          <p:spPr>
            <a:xfrm>
              <a:off x="0" y="0"/>
              <a:ext cx="753872" cy="753872"/>
            </a:xfrm>
            <a:custGeom>
              <a:avLst/>
              <a:gdLst/>
              <a:ahLst/>
              <a:cxnLst/>
              <a:rect l="l" t="t" r="r" b="b"/>
              <a:pathLst>
                <a:path w="753872" h="753872">
                  <a:moveTo>
                    <a:pt x="10414" y="21590"/>
                  </a:moveTo>
                  <a:cubicBezTo>
                    <a:pt x="5207" y="32385"/>
                    <a:pt x="5207" y="32385"/>
                    <a:pt x="5207" y="32385"/>
                  </a:cubicBezTo>
                  <a:cubicBezTo>
                    <a:pt x="57150" y="64643"/>
                    <a:pt x="98806" y="96901"/>
                    <a:pt x="145542" y="123825"/>
                  </a:cubicBezTo>
                  <a:cubicBezTo>
                    <a:pt x="306705" y="236855"/>
                    <a:pt x="467868" y="350012"/>
                    <a:pt x="629031" y="468376"/>
                  </a:cubicBezTo>
                  <a:cubicBezTo>
                    <a:pt x="639445" y="473710"/>
                    <a:pt x="655066" y="495300"/>
                    <a:pt x="660273" y="511429"/>
                  </a:cubicBezTo>
                  <a:cubicBezTo>
                    <a:pt x="686308" y="586867"/>
                    <a:pt x="701802" y="656844"/>
                    <a:pt x="727837" y="737616"/>
                  </a:cubicBezTo>
                  <a:cubicBezTo>
                    <a:pt x="738251" y="732282"/>
                    <a:pt x="738251" y="732282"/>
                    <a:pt x="738251" y="732282"/>
                  </a:cubicBezTo>
                  <a:cubicBezTo>
                    <a:pt x="743458" y="721487"/>
                    <a:pt x="743458" y="721487"/>
                    <a:pt x="743458" y="721487"/>
                  </a:cubicBezTo>
                  <a:cubicBezTo>
                    <a:pt x="727837" y="716153"/>
                    <a:pt x="722630" y="710692"/>
                    <a:pt x="712216" y="705358"/>
                  </a:cubicBezTo>
                  <a:cubicBezTo>
                    <a:pt x="504317" y="570738"/>
                    <a:pt x="291084" y="430784"/>
                    <a:pt x="77978" y="290830"/>
                  </a:cubicBezTo>
                  <a:cubicBezTo>
                    <a:pt x="72771" y="290830"/>
                    <a:pt x="72771" y="285496"/>
                    <a:pt x="67564" y="280035"/>
                  </a:cubicBezTo>
                  <a:cubicBezTo>
                    <a:pt x="62357" y="274574"/>
                    <a:pt x="62357" y="274701"/>
                    <a:pt x="62357" y="269240"/>
                  </a:cubicBezTo>
                  <a:cubicBezTo>
                    <a:pt x="46736" y="188468"/>
                    <a:pt x="36449" y="107696"/>
                    <a:pt x="20828" y="21590"/>
                  </a:cubicBezTo>
                  <a:cubicBezTo>
                    <a:pt x="10414" y="21590"/>
                    <a:pt x="10414" y="21590"/>
                    <a:pt x="10414" y="21590"/>
                  </a:cubicBezTo>
                  <a:cubicBezTo>
                    <a:pt x="5207" y="32385"/>
                    <a:pt x="5207" y="32385"/>
                    <a:pt x="5207" y="32385"/>
                  </a:cubicBezTo>
                  <a:cubicBezTo>
                    <a:pt x="10414" y="21590"/>
                    <a:pt x="10414" y="21590"/>
                    <a:pt x="10414" y="21590"/>
                  </a:cubicBezTo>
                  <a:cubicBezTo>
                    <a:pt x="0" y="21590"/>
                    <a:pt x="0" y="21590"/>
                    <a:pt x="0" y="21590"/>
                  </a:cubicBezTo>
                  <a:cubicBezTo>
                    <a:pt x="15621" y="113030"/>
                    <a:pt x="26035" y="193802"/>
                    <a:pt x="41529" y="274574"/>
                  </a:cubicBezTo>
                  <a:cubicBezTo>
                    <a:pt x="41529" y="285369"/>
                    <a:pt x="46736" y="290703"/>
                    <a:pt x="51943" y="296164"/>
                  </a:cubicBezTo>
                  <a:cubicBezTo>
                    <a:pt x="57150" y="301625"/>
                    <a:pt x="62357" y="306959"/>
                    <a:pt x="67564" y="306959"/>
                  </a:cubicBezTo>
                  <a:cubicBezTo>
                    <a:pt x="280797" y="446913"/>
                    <a:pt x="488696" y="586867"/>
                    <a:pt x="701802" y="726948"/>
                  </a:cubicBezTo>
                  <a:cubicBezTo>
                    <a:pt x="712216" y="732282"/>
                    <a:pt x="717423" y="737743"/>
                    <a:pt x="733044" y="743077"/>
                  </a:cubicBezTo>
                  <a:cubicBezTo>
                    <a:pt x="753872" y="753872"/>
                    <a:pt x="753872" y="753872"/>
                    <a:pt x="753872" y="753872"/>
                  </a:cubicBezTo>
                  <a:cubicBezTo>
                    <a:pt x="748665" y="726948"/>
                    <a:pt x="748665" y="726948"/>
                    <a:pt x="748665" y="726948"/>
                  </a:cubicBezTo>
                  <a:cubicBezTo>
                    <a:pt x="722630" y="651510"/>
                    <a:pt x="701929" y="576199"/>
                    <a:pt x="681101" y="506222"/>
                  </a:cubicBezTo>
                  <a:cubicBezTo>
                    <a:pt x="670687" y="484632"/>
                    <a:pt x="655066" y="463169"/>
                    <a:pt x="639572" y="447040"/>
                  </a:cubicBezTo>
                  <a:cubicBezTo>
                    <a:pt x="478409" y="334010"/>
                    <a:pt x="317246" y="220853"/>
                    <a:pt x="156083" y="107823"/>
                  </a:cubicBezTo>
                  <a:cubicBezTo>
                    <a:pt x="114427" y="75438"/>
                    <a:pt x="67564" y="48514"/>
                    <a:pt x="20828" y="107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90"/>
                    <a:pt x="0" y="21590"/>
                    <a:pt x="0" y="21590"/>
                  </a:cubicBezTo>
                  <a:lnTo>
                    <a:pt x="10414" y="21590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02" name="Group 302"/>
          <p:cNvGrpSpPr/>
          <p:nvPr/>
        </p:nvGrpSpPr>
        <p:grpSpPr>
          <a:xfrm>
            <a:off x="5135400" y="7543260"/>
            <a:ext cx="420660" cy="473580"/>
            <a:chOff x="0" y="0"/>
            <a:chExt cx="560880" cy="631440"/>
          </a:xfrm>
        </p:grpSpPr>
        <p:sp>
          <p:nvSpPr>
            <p:cNvPr id="303" name="Freeform 303"/>
            <p:cNvSpPr/>
            <p:nvPr/>
          </p:nvSpPr>
          <p:spPr>
            <a:xfrm>
              <a:off x="0" y="0"/>
              <a:ext cx="560959" cy="631444"/>
            </a:xfrm>
            <a:custGeom>
              <a:avLst/>
              <a:gdLst/>
              <a:ahLst/>
              <a:cxnLst/>
              <a:rect l="l" t="t" r="r" b="b"/>
              <a:pathLst>
                <a:path w="560959" h="631444">
                  <a:moveTo>
                    <a:pt x="58801" y="0"/>
                  </a:moveTo>
                  <a:cubicBezTo>
                    <a:pt x="229743" y="212217"/>
                    <a:pt x="395351" y="419227"/>
                    <a:pt x="560959" y="631444"/>
                  </a:cubicBezTo>
                  <a:cubicBezTo>
                    <a:pt x="486156" y="615569"/>
                    <a:pt x="422021" y="604901"/>
                    <a:pt x="358013" y="594360"/>
                  </a:cubicBezTo>
                  <a:cubicBezTo>
                    <a:pt x="256540" y="573151"/>
                    <a:pt x="149733" y="551942"/>
                    <a:pt x="42799" y="530733"/>
                  </a:cubicBezTo>
                  <a:cubicBezTo>
                    <a:pt x="10668" y="525272"/>
                    <a:pt x="0" y="514731"/>
                    <a:pt x="5334" y="482854"/>
                  </a:cubicBezTo>
                  <a:cubicBezTo>
                    <a:pt x="26670" y="323723"/>
                    <a:pt x="42672" y="164465"/>
                    <a:pt x="588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04" name="Group 304"/>
          <p:cNvGrpSpPr/>
          <p:nvPr/>
        </p:nvGrpSpPr>
        <p:grpSpPr>
          <a:xfrm>
            <a:off x="5135400" y="7530300"/>
            <a:ext cx="447120" cy="499500"/>
            <a:chOff x="0" y="0"/>
            <a:chExt cx="596160" cy="666000"/>
          </a:xfrm>
        </p:grpSpPr>
        <p:sp>
          <p:nvSpPr>
            <p:cNvPr id="305" name="Freeform 305"/>
            <p:cNvSpPr/>
            <p:nvPr/>
          </p:nvSpPr>
          <p:spPr>
            <a:xfrm>
              <a:off x="0" y="0"/>
              <a:ext cx="596138" cy="666115"/>
            </a:xfrm>
            <a:custGeom>
              <a:avLst/>
              <a:gdLst/>
              <a:ahLst/>
              <a:cxnLst/>
              <a:rect l="l" t="t" r="r" b="b"/>
              <a:pathLst>
                <a:path w="596138" h="666115">
                  <a:moveTo>
                    <a:pt x="64389" y="26162"/>
                  </a:moveTo>
                  <a:cubicBezTo>
                    <a:pt x="59055" y="31369"/>
                    <a:pt x="59055" y="31369"/>
                    <a:pt x="59055" y="31369"/>
                  </a:cubicBezTo>
                  <a:cubicBezTo>
                    <a:pt x="230886" y="241173"/>
                    <a:pt x="392049" y="445770"/>
                    <a:pt x="563880" y="655574"/>
                  </a:cubicBezTo>
                  <a:cubicBezTo>
                    <a:pt x="569214" y="650367"/>
                    <a:pt x="569214" y="650367"/>
                    <a:pt x="569214" y="650367"/>
                  </a:cubicBezTo>
                  <a:cubicBezTo>
                    <a:pt x="574548" y="639826"/>
                    <a:pt x="574548" y="639826"/>
                    <a:pt x="574548" y="639826"/>
                  </a:cubicBezTo>
                  <a:cubicBezTo>
                    <a:pt x="499364" y="624078"/>
                    <a:pt x="434848" y="613664"/>
                    <a:pt x="365125" y="603123"/>
                  </a:cubicBezTo>
                  <a:cubicBezTo>
                    <a:pt x="263017" y="582168"/>
                    <a:pt x="155702" y="561213"/>
                    <a:pt x="53594" y="540131"/>
                  </a:cubicBezTo>
                  <a:cubicBezTo>
                    <a:pt x="37465" y="540131"/>
                    <a:pt x="32131" y="534924"/>
                    <a:pt x="26797" y="529590"/>
                  </a:cubicBezTo>
                  <a:cubicBezTo>
                    <a:pt x="21463" y="529590"/>
                    <a:pt x="21463" y="524383"/>
                    <a:pt x="21463" y="513842"/>
                  </a:cubicBezTo>
                  <a:cubicBezTo>
                    <a:pt x="21463" y="508635"/>
                    <a:pt x="21463" y="508635"/>
                    <a:pt x="21463" y="503301"/>
                  </a:cubicBezTo>
                  <a:cubicBezTo>
                    <a:pt x="42926" y="346075"/>
                    <a:pt x="59055" y="194056"/>
                    <a:pt x="75184" y="26162"/>
                  </a:cubicBezTo>
                  <a:cubicBezTo>
                    <a:pt x="64389" y="26162"/>
                    <a:pt x="64389" y="26162"/>
                    <a:pt x="64389" y="26162"/>
                  </a:cubicBezTo>
                  <a:cubicBezTo>
                    <a:pt x="59055" y="31369"/>
                    <a:pt x="59055" y="31369"/>
                    <a:pt x="59055" y="31369"/>
                  </a:cubicBezTo>
                  <a:cubicBezTo>
                    <a:pt x="64389" y="26162"/>
                    <a:pt x="64389" y="26162"/>
                    <a:pt x="64389" y="26162"/>
                  </a:cubicBezTo>
                  <a:cubicBezTo>
                    <a:pt x="59055" y="26162"/>
                    <a:pt x="59055" y="26162"/>
                    <a:pt x="59055" y="26162"/>
                  </a:cubicBezTo>
                  <a:cubicBezTo>
                    <a:pt x="37592" y="188849"/>
                    <a:pt x="21463" y="346075"/>
                    <a:pt x="0" y="498221"/>
                  </a:cubicBezTo>
                  <a:cubicBezTo>
                    <a:pt x="0" y="503428"/>
                    <a:pt x="0" y="508762"/>
                    <a:pt x="0" y="513969"/>
                  </a:cubicBezTo>
                  <a:cubicBezTo>
                    <a:pt x="0" y="524510"/>
                    <a:pt x="0" y="540131"/>
                    <a:pt x="10795" y="545465"/>
                  </a:cubicBezTo>
                  <a:cubicBezTo>
                    <a:pt x="21590" y="556006"/>
                    <a:pt x="32258" y="561213"/>
                    <a:pt x="48387" y="561213"/>
                  </a:cubicBezTo>
                  <a:cubicBezTo>
                    <a:pt x="155829" y="582168"/>
                    <a:pt x="257810" y="603123"/>
                    <a:pt x="365252" y="624205"/>
                  </a:cubicBezTo>
                  <a:cubicBezTo>
                    <a:pt x="429641" y="634746"/>
                    <a:pt x="494157" y="645160"/>
                    <a:pt x="569341" y="660908"/>
                  </a:cubicBezTo>
                  <a:cubicBezTo>
                    <a:pt x="596138" y="666115"/>
                    <a:pt x="596138" y="666115"/>
                    <a:pt x="596138" y="666115"/>
                  </a:cubicBezTo>
                  <a:cubicBezTo>
                    <a:pt x="580009" y="645160"/>
                    <a:pt x="580009" y="645160"/>
                    <a:pt x="580009" y="645160"/>
                  </a:cubicBezTo>
                  <a:cubicBezTo>
                    <a:pt x="408178" y="435229"/>
                    <a:pt x="247015" y="230759"/>
                    <a:pt x="75184" y="20955"/>
                  </a:cubicBezTo>
                  <a:cubicBezTo>
                    <a:pt x="59055" y="0"/>
                    <a:pt x="59055" y="0"/>
                    <a:pt x="59055" y="0"/>
                  </a:cubicBezTo>
                  <a:cubicBezTo>
                    <a:pt x="59055" y="26162"/>
                    <a:pt x="59055" y="26162"/>
                    <a:pt x="59055" y="26162"/>
                  </a:cubicBezTo>
                  <a:lnTo>
                    <a:pt x="64389" y="26162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06" name="Group 306"/>
          <p:cNvGrpSpPr/>
          <p:nvPr/>
        </p:nvGrpSpPr>
        <p:grpSpPr>
          <a:xfrm>
            <a:off x="3885840" y="8648100"/>
            <a:ext cx="736560" cy="539460"/>
            <a:chOff x="0" y="0"/>
            <a:chExt cx="982080" cy="719280"/>
          </a:xfrm>
        </p:grpSpPr>
        <p:sp>
          <p:nvSpPr>
            <p:cNvPr id="307" name="Freeform 307"/>
            <p:cNvSpPr/>
            <p:nvPr/>
          </p:nvSpPr>
          <p:spPr>
            <a:xfrm>
              <a:off x="0" y="0"/>
              <a:ext cx="982091" cy="719328"/>
            </a:xfrm>
            <a:custGeom>
              <a:avLst/>
              <a:gdLst/>
              <a:ahLst/>
              <a:cxnLst/>
              <a:rect l="l" t="t" r="r" b="b"/>
              <a:pathLst>
                <a:path w="982091" h="719328">
                  <a:moveTo>
                    <a:pt x="0" y="0"/>
                  </a:moveTo>
                  <a:cubicBezTo>
                    <a:pt x="94488" y="53721"/>
                    <a:pt x="183769" y="101981"/>
                    <a:pt x="267843" y="155702"/>
                  </a:cubicBezTo>
                  <a:cubicBezTo>
                    <a:pt x="477901" y="273812"/>
                    <a:pt x="687959" y="391922"/>
                    <a:pt x="892810" y="510032"/>
                  </a:cubicBezTo>
                  <a:cubicBezTo>
                    <a:pt x="908558" y="520827"/>
                    <a:pt x="924306" y="536829"/>
                    <a:pt x="929513" y="558292"/>
                  </a:cubicBezTo>
                  <a:cubicBezTo>
                    <a:pt x="950468" y="606552"/>
                    <a:pt x="961009" y="660273"/>
                    <a:pt x="982091" y="719328"/>
                  </a:cubicBezTo>
                  <a:cubicBezTo>
                    <a:pt x="971550" y="713994"/>
                    <a:pt x="961136" y="713994"/>
                    <a:pt x="955802" y="708533"/>
                  </a:cubicBezTo>
                  <a:cubicBezTo>
                    <a:pt x="651256" y="531368"/>
                    <a:pt x="351917" y="359664"/>
                    <a:pt x="47244" y="182499"/>
                  </a:cubicBezTo>
                  <a:cubicBezTo>
                    <a:pt x="36703" y="171704"/>
                    <a:pt x="26289" y="155702"/>
                    <a:pt x="20955" y="139573"/>
                  </a:cubicBezTo>
                  <a:cubicBezTo>
                    <a:pt x="10541" y="96647"/>
                    <a:pt x="10541" y="5372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08" name="Group 308"/>
          <p:cNvGrpSpPr/>
          <p:nvPr/>
        </p:nvGrpSpPr>
        <p:grpSpPr>
          <a:xfrm>
            <a:off x="3872880" y="8648100"/>
            <a:ext cx="763020" cy="552420"/>
            <a:chOff x="0" y="0"/>
            <a:chExt cx="1017360" cy="736560"/>
          </a:xfrm>
        </p:grpSpPr>
        <p:sp>
          <p:nvSpPr>
            <p:cNvPr id="309" name="Freeform 309"/>
            <p:cNvSpPr/>
            <p:nvPr/>
          </p:nvSpPr>
          <p:spPr>
            <a:xfrm>
              <a:off x="0" y="0"/>
              <a:ext cx="1017397" cy="736473"/>
            </a:xfrm>
            <a:custGeom>
              <a:avLst/>
              <a:gdLst/>
              <a:ahLst/>
              <a:cxnLst/>
              <a:rect l="l" t="t" r="r" b="b"/>
              <a:pathLst>
                <a:path w="1017397" h="736473">
                  <a:moveTo>
                    <a:pt x="15875" y="15748"/>
                  </a:moveTo>
                  <a:cubicBezTo>
                    <a:pt x="10541" y="26289"/>
                    <a:pt x="10541" y="26289"/>
                    <a:pt x="10541" y="26289"/>
                  </a:cubicBezTo>
                  <a:cubicBezTo>
                    <a:pt x="105410" y="78867"/>
                    <a:pt x="195072" y="126238"/>
                    <a:pt x="279400" y="173609"/>
                  </a:cubicBezTo>
                  <a:cubicBezTo>
                    <a:pt x="490220" y="294640"/>
                    <a:pt x="701040" y="405130"/>
                    <a:pt x="906653" y="526161"/>
                  </a:cubicBezTo>
                  <a:cubicBezTo>
                    <a:pt x="922528" y="531368"/>
                    <a:pt x="933069" y="552450"/>
                    <a:pt x="938276" y="562991"/>
                  </a:cubicBezTo>
                  <a:cubicBezTo>
                    <a:pt x="959358" y="615569"/>
                    <a:pt x="969899" y="668274"/>
                    <a:pt x="990981" y="726059"/>
                  </a:cubicBezTo>
                  <a:cubicBezTo>
                    <a:pt x="1001522" y="720852"/>
                    <a:pt x="1001522" y="720852"/>
                    <a:pt x="1001522" y="720852"/>
                  </a:cubicBezTo>
                  <a:cubicBezTo>
                    <a:pt x="1001522" y="710311"/>
                    <a:pt x="1001522" y="710311"/>
                    <a:pt x="1001522" y="710311"/>
                  </a:cubicBezTo>
                  <a:cubicBezTo>
                    <a:pt x="990981" y="705104"/>
                    <a:pt x="985647" y="705104"/>
                    <a:pt x="980440" y="705104"/>
                  </a:cubicBezTo>
                  <a:cubicBezTo>
                    <a:pt x="674751" y="531368"/>
                    <a:pt x="374269" y="357759"/>
                    <a:pt x="68580" y="184150"/>
                  </a:cubicBezTo>
                  <a:cubicBezTo>
                    <a:pt x="68580" y="178943"/>
                    <a:pt x="63246" y="173609"/>
                    <a:pt x="58039" y="168402"/>
                  </a:cubicBezTo>
                  <a:cubicBezTo>
                    <a:pt x="52832" y="163195"/>
                    <a:pt x="47498" y="157861"/>
                    <a:pt x="47498" y="147320"/>
                  </a:cubicBezTo>
                  <a:cubicBezTo>
                    <a:pt x="36957" y="110490"/>
                    <a:pt x="36957" y="68453"/>
                    <a:pt x="26416" y="15748"/>
                  </a:cubicBezTo>
                  <a:cubicBezTo>
                    <a:pt x="15875" y="15748"/>
                    <a:pt x="15875" y="15748"/>
                    <a:pt x="15875" y="15748"/>
                  </a:cubicBezTo>
                  <a:cubicBezTo>
                    <a:pt x="10541" y="26289"/>
                    <a:pt x="10541" y="26289"/>
                    <a:pt x="10541" y="26289"/>
                  </a:cubicBezTo>
                  <a:cubicBezTo>
                    <a:pt x="15875" y="15748"/>
                    <a:pt x="15875" y="15748"/>
                    <a:pt x="15875" y="15748"/>
                  </a:cubicBezTo>
                  <a:cubicBezTo>
                    <a:pt x="5334" y="20955"/>
                    <a:pt x="5334" y="20955"/>
                    <a:pt x="5334" y="20955"/>
                  </a:cubicBezTo>
                  <a:cubicBezTo>
                    <a:pt x="15875" y="68326"/>
                    <a:pt x="15875" y="110363"/>
                    <a:pt x="26416" y="152527"/>
                  </a:cubicBezTo>
                  <a:cubicBezTo>
                    <a:pt x="31750" y="163068"/>
                    <a:pt x="31750" y="173609"/>
                    <a:pt x="36957" y="178816"/>
                  </a:cubicBezTo>
                  <a:cubicBezTo>
                    <a:pt x="47498" y="189357"/>
                    <a:pt x="52832" y="194564"/>
                    <a:pt x="58039" y="199898"/>
                  </a:cubicBezTo>
                  <a:cubicBezTo>
                    <a:pt x="363728" y="373507"/>
                    <a:pt x="664210" y="547116"/>
                    <a:pt x="969899" y="720725"/>
                  </a:cubicBezTo>
                  <a:cubicBezTo>
                    <a:pt x="980440" y="725932"/>
                    <a:pt x="985774" y="725932"/>
                    <a:pt x="996315" y="731266"/>
                  </a:cubicBezTo>
                  <a:cubicBezTo>
                    <a:pt x="1017397" y="736473"/>
                    <a:pt x="1017397" y="736473"/>
                    <a:pt x="1017397" y="736473"/>
                  </a:cubicBezTo>
                  <a:cubicBezTo>
                    <a:pt x="1006856" y="715391"/>
                    <a:pt x="1006856" y="715391"/>
                    <a:pt x="1006856" y="715391"/>
                  </a:cubicBezTo>
                  <a:cubicBezTo>
                    <a:pt x="990981" y="662813"/>
                    <a:pt x="980440" y="610108"/>
                    <a:pt x="959358" y="557530"/>
                  </a:cubicBezTo>
                  <a:cubicBezTo>
                    <a:pt x="954024" y="536448"/>
                    <a:pt x="938276" y="515493"/>
                    <a:pt x="917194" y="504952"/>
                  </a:cubicBezTo>
                  <a:cubicBezTo>
                    <a:pt x="706374" y="389255"/>
                    <a:pt x="500761" y="273431"/>
                    <a:pt x="289941" y="157734"/>
                  </a:cubicBezTo>
                  <a:cubicBezTo>
                    <a:pt x="205613" y="110490"/>
                    <a:pt x="115951" y="63119"/>
                    <a:pt x="21082" y="105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34" y="21082"/>
                    <a:pt x="5334" y="21082"/>
                    <a:pt x="5334" y="21082"/>
                  </a:cubicBezTo>
                  <a:lnTo>
                    <a:pt x="15875" y="15875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10" name="Group 310"/>
          <p:cNvGrpSpPr/>
          <p:nvPr/>
        </p:nvGrpSpPr>
        <p:grpSpPr>
          <a:xfrm>
            <a:off x="3859380" y="8516340"/>
            <a:ext cx="710100" cy="499500"/>
            <a:chOff x="0" y="0"/>
            <a:chExt cx="946800" cy="666000"/>
          </a:xfrm>
        </p:grpSpPr>
        <p:sp>
          <p:nvSpPr>
            <p:cNvPr id="311" name="Freeform 311"/>
            <p:cNvSpPr/>
            <p:nvPr/>
          </p:nvSpPr>
          <p:spPr>
            <a:xfrm>
              <a:off x="0" y="0"/>
              <a:ext cx="946658" cy="665988"/>
            </a:xfrm>
            <a:custGeom>
              <a:avLst/>
              <a:gdLst/>
              <a:ahLst/>
              <a:cxnLst/>
              <a:rect l="l" t="t" r="r" b="b"/>
              <a:pathLst>
                <a:path w="946658" h="665988">
                  <a:moveTo>
                    <a:pt x="0" y="0"/>
                  </a:moveTo>
                  <a:cubicBezTo>
                    <a:pt x="105791" y="57658"/>
                    <a:pt x="211582" y="110109"/>
                    <a:pt x="312039" y="162560"/>
                  </a:cubicBezTo>
                  <a:cubicBezTo>
                    <a:pt x="491871" y="256921"/>
                    <a:pt x="671703" y="351409"/>
                    <a:pt x="851535" y="445770"/>
                  </a:cubicBezTo>
                  <a:cubicBezTo>
                    <a:pt x="872744" y="456311"/>
                    <a:pt x="883285" y="466725"/>
                    <a:pt x="893826" y="487680"/>
                  </a:cubicBezTo>
                  <a:cubicBezTo>
                    <a:pt x="909701" y="545338"/>
                    <a:pt x="925576" y="602996"/>
                    <a:pt x="946658" y="665988"/>
                  </a:cubicBezTo>
                  <a:cubicBezTo>
                    <a:pt x="899033" y="645033"/>
                    <a:pt x="862076" y="624078"/>
                    <a:pt x="824992" y="602996"/>
                  </a:cubicBezTo>
                  <a:cubicBezTo>
                    <a:pt x="565912" y="461518"/>
                    <a:pt x="306832" y="314706"/>
                    <a:pt x="52832" y="173101"/>
                  </a:cubicBezTo>
                  <a:cubicBezTo>
                    <a:pt x="31623" y="162560"/>
                    <a:pt x="21082" y="152146"/>
                    <a:pt x="15748" y="131191"/>
                  </a:cubicBezTo>
                  <a:cubicBezTo>
                    <a:pt x="15875" y="89154"/>
                    <a:pt x="5334" y="4724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2" name="Group 312"/>
          <p:cNvGrpSpPr/>
          <p:nvPr/>
        </p:nvGrpSpPr>
        <p:grpSpPr>
          <a:xfrm>
            <a:off x="3846420" y="8503380"/>
            <a:ext cx="736560" cy="539460"/>
            <a:chOff x="0" y="0"/>
            <a:chExt cx="982080" cy="719280"/>
          </a:xfrm>
        </p:grpSpPr>
        <p:sp>
          <p:nvSpPr>
            <p:cNvPr id="313" name="Freeform 313"/>
            <p:cNvSpPr/>
            <p:nvPr/>
          </p:nvSpPr>
          <p:spPr>
            <a:xfrm>
              <a:off x="0" y="0"/>
              <a:ext cx="981964" cy="719328"/>
            </a:xfrm>
            <a:custGeom>
              <a:avLst/>
              <a:gdLst/>
              <a:ahLst/>
              <a:cxnLst/>
              <a:rect l="l" t="t" r="r" b="b"/>
              <a:pathLst>
                <a:path w="981964" h="719328">
                  <a:moveTo>
                    <a:pt x="15875" y="21209"/>
                  </a:moveTo>
                  <a:cubicBezTo>
                    <a:pt x="10668" y="31750"/>
                    <a:pt x="10668" y="31750"/>
                    <a:pt x="10668" y="31750"/>
                  </a:cubicBezTo>
                  <a:cubicBezTo>
                    <a:pt x="116840" y="84582"/>
                    <a:pt x="223012" y="142748"/>
                    <a:pt x="323850" y="195707"/>
                  </a:cubicBezTo>
                  <a:cubicBezTo>
                    <a:pt x="504317" y="290830"/>
                    <a:pt x="684784" y="386080"/>
                    <a:pt x="865251" y="475996"/>
                  </a:cubicBezTo>
                  <a:cubicBezTo>
                    <a:pt x="875919" y="481330"/>
                    <a:pt x="881126" y="486537"/>
                    <a:pt x="886460" y="491871"/>
                  </a:cubicBezTo>
                  <a:cubicBezTo>
                    <a:pt x="891794" y="502412"/>
                    <a:pt x="897128" y="507746"/>
                    <a:pt x="902335" y="518287"/>
                  </a:cubicBezTo>
                  <a:cubicBezTo>
                    <a:pt x="918210" y="576453"/>
                    <a:pt x="934212" y="634619"/>
                    <a:pt x="955421" y="698119"/>
                  </a:cubicBezTo>
                  <a:cubicBezTo>
                    <a:pt x="966089" y="692785"/>
                    <a:pt x="966089" y="692785"/>
                    <a:pt x="966089" y="692785"/>
                  </a:cubicBezTo>
                  <a:cubicBezTo>
                    <a:pt x="971423" y="687451"/>
                    <a:pt x="971423" y="687451"/>
                    <a:pt x="971423" y="687451"/>
                  </a:cubicBezTo>
                  <a:cubicBezTo>
                    <a:pt x="923671" y="661035"/>
                    <a:pt x="886460" y="639826"/>
                    <a:pt x="849376" y="618744"/>
                  </a:cubicBezTo>
                  <a:cubicBezTo>
                    <a:pt x="589280" y="475996"/>
                    <a:pt x="329184" y="333248"/>
                    <a:pt x="74295" y="190373"/>
                  </a:cubicBezTo>
                  <a:cubicBezTo>
                    <a:pt x="63627" y="185039"/>
                    <a:pt x="58420" y="179832"/>
                    <a:pt x="53086" y="174498"/>
                  </a:cubicBezTo>
                  <a:cubicBezTo>
                    <a:pt x="47752" y="169164"/>
                    <a:pt x="47752" y="158623"/>
                    <a:pt x="42418" y="148082"/>
                  </a:cubicBezTo>
                  <a:cubicBezTo>
                    <a:pt x="42418" y="105791"/>
                    <a:pt x="31750" y="68707"/>
                    <a:pt x="26543" y="15875"/>
                  </a:cubicBezTo>
                  <a:cubicBezTo>
                    <a:pt x="15875" y="21209"/>
                    <a:pt x="15875" y="21209"/>
                    <a:pt x="15875" y="21209"/>
                  </a:cubicBezTo>
                  <a:cubicBezTo>
                    <a:pt x="10541" y="31750"/>
                    <a:pt x="10541" y="31750"/>
                    <a:pt x="10541" y="31750"/>
                  </a:cubicBezTo>
                  <a:cubicBezTo>
                    <a:pt x="15875" y="21209"/>
                    <a:pt x="15875" y="21209"/>
                    <a:pt x="15875" y="21209"/>
                  </a:cubicBezTo>
                  <a:cubicBezTo>
                    <a:pt x="5207" y="21209"/>
                    <a:pt x="5207" y="21209"/>
                    <a:pt x="5207" y="21209"/>
                  </a:cubicBezTo>
                  <a:cubicBezTo>
                    <a:pt x="10668" y="68707"/>
                    <a:pt x="21209" y="111125"/>
                    <a:pt x="21209" y="153416"/>
                  </a:cubicBezTo>
                  <a:cubicBezTo>
                    <a:pt x="26543" y="163957"/>
                    <a:pt x="26543" y="174625"/>
                    <a:pt x="37084" y="185166"/>
                  </a:cubicBezTo>
                  <a:cubicBezTo>
                    <a:pt x="42418" y="195707"/>
                    <a:pt x="52959" y="201041"/>
                    <a:pt x="63627" y="206375"/>
                  </a:cubicBezTo>
                  <a:cubicBezTo>
                    <a:pt x="318516" y="349123"/>
                    <a:pt x="578612" y="491871"/>
                    <a:pt x="838708" y="639953"/>
                  </a:cubicBezTo>
                  <a:cubicBezTo>
                    <a:pt x="875919" y="655828"/>
                    <a:pt x="913003" y="677037"/>
                    <a:pt x="960755" y="703453"/>
                  </a:cubicBezTo>
                  <a:cubicBezTo>
                    <a:pt x="981964" y="719328"/>
                    <a:pt x="981964" y="719328"/>
                    <a:pt x="981964" y="719328"/>
                  </a:cubicBezTo>
                  <a:cubicBezTo>
                    <a:pt x="976630" y="692912"/>
                    <a:pt x="976630" y="692912"/>
                    <a:pt x="976630" y="692912"/>
                  </a:cubicBezTo>
                  <a:cubicBezTo>
                    <a:pt x="955421" y="624205"/>
                    <a:pt x="939419" y="571246"/>
                    <a:pt x="923544" y="513080"/>
                  </a:cubicBezTo>
                  <a:cubicBezTo>
                    <a:pt x="918210" y="502539"/>
                    <a:pt x="912876" y="491871"/>
                    <a:pt x="902335" y="481330"/>
                  </a:cubicBezTo>
                  <a:cubicBezTo>
                    <a:pt x="897001" y="470789"/>
                    <a:pt x="886460" y="465455"/>
                    <a:pt x="875792" y="460121"/>
                  </a:cubicBezTo>
                  <a:cubicBezTo>
                    <a:pt x="695325" y="364871"/>
                    <a:pt x="514858" y="269748"/>
                    <a:pt x="334264" y="174498"/>
                  </a:cubicBezTo>
                  <a:cubicBezTo>
                    <a:pt x="233553" y="121666"/>
                    <a:pt x="127381" y="68707"/>
                    <a:pt x="21209" y="105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34" y="21209"/>
                    <a:pt x="5334" y="21209"/>
                    <a:pt x="5334" y="21209"/>
                  </a:cubicBezTo>
                  <a:lnTo>
                    <a:pt x="16002" y="21209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14" name="Group 314"/>
          <p:cNvGrpSpPr/>
          <p:nvPr/>
        </p:nvGrpSpPr>
        <p:grpSpPr>
          <a:xfrm>
            <a:off x="5608980" y="7740360"/>
            <a:ext cx="578880" cy="197100"/>
            <a:chOff x="0" y="0"/>
            <a:chExt cx="771840" cy="262800"/>
          </a:xfrm>
        </p:grpSpPr>
        <p:sp>
          <p:nvSpPr>
            <p:cNvPr id="315" name="Freeform 315"/>
            <p:cNvSpPr/>
            <p:nvPr/>
          </p:nvSpPr>
          <p:spPr>
            <a:xfrm>
              <a:off x="0" y="0"/>
              <a:ext cx="771779" cy="262890"/>
            </a:xfrm>
            <a:custGeom>
              <a:avLst/>
              <a:gdLst/>
              <a:ahLst/>
              <a:cxnLst/>
              <a:rect l="l" t="t" r="r" b="b"/>
              <a:pathLst>
                <a:path w="771779" h="262890">
                  <a:moveTo>
                    <a:pt x="771779" y="262763"/>
                  </a:moveTo>
                  <a:cubicBezTo>
                    <a:pt x="756158" y="262763"/>
                    <a:pt x="745744" y="262763"/>
                    <a:pt x="729996" y="262763"/>
                  </a:cubicBezTo>
                  <a:cubicBezTo>
                    <a:pt x="563118" y="262763"/>
                    <a:pt x="396240" y="262763"/>
                    <a:pt x="229362" y="262763"/>
                  </a:cubicBezTo>
                  <a:cubicBezTo>
                    <a:pt x="208534" y="262763"/>
                    <a:pt x="192913" y="257556"/>
                    <a:pt x="177165" y="236474"/>
                  </a:cubicBezTo>
                  <a:cubicBezTo>
                    <a:pt x="119888" y="157734"/>
                    <a:pt x="62611" y="78867"/>
                    <a:pt x="0" y="0"/>
                  </a:cubicBezTo>
                  <a:cubicBezTo>
                    <a:pt x="78232" y="0"/>
                    <a:pt x="156464" y="0"/>
                    <a:pt x="229489" y="0"/>
                  </a:cubicBezTo>
                  <a:cubicBezTo>
                    <a:pt x="318135" y="5207"/>
                    <a:pt x="411988" y="5207"/>
                    <a:pt x="500634" y="10541"/>
                  </a:cubicBezTo>
                  <a:cubicBezTo>
                    <a:pt x="511048" y="10541"/>
                    <a:pt x="526669" y="15748"/>
                    <a:pt x="537083" y="21082"/>
                  </a:cubicBezTo>
                  <a:cubicBezTo>
                    <a:pt x="615315" y="99949"/>
                    <a:pt x="693547" y="178816"/>
                    <a:pt x="771779" y="252349"/>
                  </a:cubicBezTo>
                  <a:cubicBezTo>
                    <a:pt x="771779" y="257556"/>
                    <a:pt x="771779" y="257556"/>
                    <a:pt x="771779" y="262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6" name="Group 316"/>
          <p:cNvGrpSpPr/>
          <p:nvPr/>
        </p:nvGrpSpPr>
        <p:grpSpPr>
          <a:xfrm>
            <a:off x="5595480" y="7727400"/>
            <a:ext cx="604800" cy="210600"/>
            <a:chOff x="0" y="0"/>
            <a:chExt cx="806400" cy="280800"/>
          </a:xfrm>
        </p:grpSpPr>
        <p:sp>
          <p:nvSpPr>
            <p:cNvPr id="317" name="Freeform 317"/>
            <p:cNvSpPr/>
            <p:nvPr/>
          </p:nvSpPr>
          <p:spPr>
            <a:xfrm>
              <a:off x="0" y="0"/>
              <a:ext cx="806577" cy="280924"/>
            </a:xfrm>
            <a:custGeom>
              <a:avLst/>
              <a:gdLst/>
              <a:ahLst/>
              <a:cxnLst/>
              <a:rect l="l" t="t" r="r" b="b"/>
              <a:pathLst>
                <a:path w="806577" h="280924">
                  <a:moveTo>
                    <a:pt x="790829" y="270383"/>
                  </a:moveTo>
                  <a:cubicBezTo>
                    <a:pt x="790829" y="259969"/>
                    <a:pt x="790829" y="259969"/>
                    <a:pt x="790829" y="259969"/>
                  </a:cubicBezTo>
                  <a:cubicBezTo>
                    <a:pt x="780415" y="259969"/>
                    <a:pt x="770001" y="259969"/>
                    <a:pt x="764794" y="259969"/>
                  </a:cubicBezTo>
                  <a:cubicBezTo>
                    <a:pt x="759587" y="259969"/>
                    <a:pt x="754380" y="259969"/>
                    <a:pt x="749173" y="259969"/>
                  </a:cubicBezTo>
                  <a:cubicBezTo>
                    <a:pt x="743966" y="259969"/>
                    <a:pt x="738759" y="259969"/>
                    <a:pt x="733552" y="259969"/>
                  </a:cubicBezTo>
                  <a:cubicBezTo>
                    <a:pt x="665861" y="259969"/>
                    <a:pt x="598297" y="259969"/>
                    <a:pt x="535813" y="259969"/>
                  </a:cubicBezTo>
                  <a:cubicBezTo>
                    <a:pt x="437007" y="259969"/>
                    <a:pt x="343281" y="259969"/>
                    <a:pt x="249682" y="259969"/>
                  </a:cubicBezTo>
                  <a:cubicBezTo>
                    <a:pt x="239268" y="259969"/>
                    <a:pt x="234061" y="259969"/>
                    <a:pt x="223647" y="254762"/>
                  </a:cubicBezTo>
                  <a:cubicBezTo>
                    <a:pt x="218440" y="254762"/>
                    <a:pt x="213233" y="249555"/>
                    <a:pt x="208026" y="239141"/>
                  </a:cubicBezTo>
                  <a:cubicBezTo>
                    <a:pt x="150876" y="161163"/>
                    <a:pt x="88392" y="83185"/>
                    <a:pt x="31242" y="5207"/>
                  </a:cubicBezTo>
                  <a:cubicBezTo>
                    <a:pt x="20828" y="10414"/>
                    <a:pt x="20828" y="10414"/>
                    <a:pt x="20828" y="10414"/>
                  </a:cubicBezTo>
                  <a:cubicBezTo>
                    <a:pt x="20828" y="20828"/>
                    <a:pt x="20828" y="20828"/>
                    <a:pt x="20828" y="20828"/>
                  </a:cubicBezTo>
                  <a:cubicBezTo>
                    <a:pt x="67691" y="20828"/>
                    <a:pt x="114427" y="20828"/>
                    <a:pt x="161290" y="20828"/>
                  </a:cubicBezTo>
                  <a:cubicBezTo>
                    <a:pt x="192532" y="20828"/>
                    <a:pt x="218567" y="20828"/>
                    <a:pt x="249682" y="20828"/>
                  </a:cubicBezTo>
                  <a:cubicBezTo>
                    <a:pt x="338074" y="26035"/>
                    <a:pt x="431800" y="26035"/>
                    <a:pt x="520192" y="31242"/>
                  </a:cubicBezTo>
                  <a:cubicBezTo>
                    <a:pt x="530606" y="31242"/>
                    <a:pt x="546227" y="36449"/>
                    <a:pt x="546227" y="41656"/>
                  </a:cubicBezTo>
                  <a:cubicBezTo>
                    <a:pt x="629539" y="114427"/>
                    <a:pt x="702310" y="192405"/>
                    <a:pt x="780415" y="270383"/>
                  </a:cubicBezTo>
                  <a:cubicBezTo>
                    <a:pt x="785622" y="265176"/>
                    <a:pt x="785622" y="265176"/>
                    <a:pt x="785622" y="265176"/>
                  </a:cubicBezTo>
                  <a:cubicBezTo>
                    <a:pt x="780415" y="265176"/>
                    <a:pt x="780415" y="265176"/>
                    <a:pt x="780415" y="265176"/>
                  </a:cubicBezTo>
                  <a:cubicBezTo>
                    <a:pt x="780415" y="270383"/>
                    <a:pt x="780415" y="270383"/>
                    <a:pt x="780415" y="270383"/>
                  </a:cubicBezTo>
                  <a:cubicBezTo>
                    <a:pt x="785622" y="265176"/>
                    <a:pt x="785622" y="265176"/>
                    <a:pt x="785622" y="265176"/>
                  </a:cubicBezTo>
                  <a:cubicBezTo>
                    <a:pt x="780415" y="265176"/>
                    <a:pt x="780415" y="265176"/>
                    <a:pt x="780415" y="265176"/>
                  </a:cubicBezTo>
                  <a:cubicBezTo>
                    <a:pt x="785622" y="265176"/>
                    <a:pt x="785622" y="265176"/>
                    <a:pt x="785622" y="265176"/>
                  </a:cubicBezTo>
                  <a:cubicBezTo>
                    <a:pt x="780415" y="265176"/>
                    <a:pt x="780415" y="265176"/>
                    <a:pt x="780415" y="265176"/>
                  </a:cubicBezTo>
                  <a:cubicBezTo>
                    <a:pt x="785622" y="265176"/>
                    <a:pt x="785622" y="265176"/>
                    <a:pt x="785622" y="265176"/>
                  </a:cubicBezTo>
                  <a:cubicBezTo>
                    <a:pt x="780415" y="265176"/>
                    <a:pt x="780415" y="265176"/>
                    <a:pt x="780415" y="265176"/>
                  </a:cubicBezTo>
                  <a:cubicBezTo>
                    <a:pt x="780415" y="265176"/>
                    <a:pt x="780415" y="270383"/>
                    <a:pt x="780415" y="275590"/>
                  </a:cubicBezTo>
                  <a:cubicBezTo>
                    <a:pt x="790829" y="270383"/>
                    <a:pt x="790829" y="270383"/>
                    <a:pt x="790829" y="270383"/>
                  </a:cubicBezTo>
                  <a:cubicBezTo>
                    <a:pt x="790829" y="259969"/>
                    <a:pt x="790829" y="259969"/>
                    <a:pt x="790829" y="259969"/>
                  </a:cubicBezTo>
                  <a:cubicBezTo>
                    <a:pt x="790829" y="270383"/>
                    <a:pt x="790829" y="270383"/>
                    <a:pt x="790829" y="270383"/>
                  </a:cubicBezTo>
                  <a:cubicBezTo>
                    <a:pt x="801243" y="270383"/>
                    <a:pt x="801243" y="270383"/>
                    <a:pt x="801243" y="270383"/>
                  </a:cubicBezTo>
                  <a:cubicBezTo>
                    <a:pt x="801243" y="265176"/>
                    <a:pt x="801243" y="265176"/>
                    <a:pt x="801243" y="265176"/>
                  </a:cubicBezTo>
                  <a:cubicBezTo>
                    <a:pt x="801243" y="259969"/>
                    <a:pt x="801243" y="259969"/>
                    <a:pt x="801243" y="259969"/>
                  </a:cubicBezTo>
                  <a:cubicBezTo>
                    <a:pt x="801243" y="259969"/>
                    <a:pt x="801243" y="254762"/>
                    <a:pt x="796036" y="254762"/>
                  </a:cubicBezTo>
                  <a:cubicBezTo>
                    <a:pt x="717931" y="176784"/>
                    <a:pt x="639953" y="98806"/>
                    <a:pt x="561848" y="26035"/>
                  </a:cubicBezTo>
                  <a:cubicBezTo>
                    <a:pt x="551434" y="15621"/>
                    <a:pt x="535813" y="10414"/>
                    <a:pt x="520319" y="10414"/>
                  </a:cubicBezTo>
                  <a:cubicBezTo>
                    <a:pt x="431800" y="5207"/>
                    <a:pt x="338201" y="5207"/>
                    <a:pt x="249682" y="0"/>
                  </a:cubicBezTo>
                  <a:cubicBezTo>
                    <a:pt x="218440" y="0"/>
                    <a:pt x="192405" y="0"/>
                    <a:pt x="161290" y="0"/>
                  </a:cubicBezTo>
                  <a:cubicBezTo>
                    <a:pt x="114427" y="0"/>
                    <a:pt x="67691" y="0"/>
                    <a:pt x="208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621" y="20828"/>
                    <a:pt x="15621" y="20828"/>
                    <a:pt x="15621" y="20828"/>
                  </a:cubicBezTo>
                  <a:cubicBezTo>
                    <a:pt x="72898" y="98806"/>
                    <a:pt x="130048" y="171577"/>
                    <a:pt x="187325" y="254889"/>
                  </a:cubicBezTo>
                  <a:cubicBezTo>
                    <a:pt x="197739" y="260096"/>
                    <a:pt x="208153" y="270510"/>
                    <a:pt x="218567" y="275717"/>
                  </a:cubicBezTo>
                  <a:cubicBezTo>
                    <a:pt x="223774" y="280924"/>
                    <a:pt x="239395" y="280924"/>
                    <a:pt x="249809" y="280924"/>
                  </a:cubicBezTo>
                  <a:cubicBezTo>
                    <a:pt x="343408" y="280924"/>
                    <a:pt x="437134" y="280924"/>
                    <a:pt x="535940" y="280924"/>
                  </a:cubicBezTo>
                  <a:cubicBezTo>
                    <a:pt x="598424" y="280924"/>
                    <a:pt x="665988" y="280924"/>
                    <a:pt x="733679" y="280924"/>
                  </a:cubicBezTo>
                  <a:cubicBezTo>
                    <a:pt x="738886" y="280924"/>
                    <a:pt x="744093" y="280924"/>
                    <a:pt x="749300" y="280924"/>
                  </a:cubicBezTo>
                  <a:cubicBezTo>
                    <a:pt x="754507" y="280924"/>
                    <a:pt x="759714" y="280924"/>
                    <a:pt x="764921" y="280924"/>
                  </a:cubicBezTo>
                  <a:cubicBezTo>
                    <a:pt x="770128" y="280924"/>
                    <a:pt x="780542" y="280924"/>
                    <a:pt x="790956" y="280924"/>
                  </a:cubicBezTo>
                  <a:cubicBezTo>
                    <a:pt x="806577" y="280924"/>
                    <a:pt x="806577" y="280924"/>
                    <a:pt x="806577" y="280924"/>
                  </a:cubicBezTo>
                  <a:cubicBezTo>
                    <a:pt x="801370" y="270510"/>
                    <a:pt x="801370" y="270510"/>
                    <a:pt x="801370" y="270510"/>
                  </a:cubicBezTo>
                  <a:lnTo>
                    <a:pt x="790956" y="270510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18" name="Group 318"/>
          <p:cNvGrpSpPr/>
          <p:nvPr/>
        </p:nvGrpSpPr>
        <p:grpSpPr>
          <a:xfrm>
            <a:off x="4570020" y="7477380"/>
            <a:ext cx="394740" cy="434160"/>
            <a:chOff x="0" y="0"/>
            <a:chExt cx="526320" cy="578880"/>
          </a:xfrm>
        </p:grpSpPr>
        <p:sp>
          <p:nvSpPr>
            <p:cNvPr id="319" name="Freeform 319"/>
            <p:cNvSpPr/>
            <p:nvPr/>
          </p:nvSpPr>
          <p:spPr>
            <a:xfrm>
              <a:off x="0" y="0"/>
              <a:ext cx="526415" cy="578866"/>
            </a:xfrm>
            <a:custGeom>
              <a:avLst/>
              <a:gdLst/>
              <a:ahLst/>
              <a:cxnLst/>
              <a:rect l="l" t="t" r="r" b="b"/>
              <a:pathLst>
                <a:path w="526415" h="578866">
                  <a:moveTo>
                    <a:pt x="526288" y="226314"/>
                  </a:moveTo>
                  <a:cubicBezTo>
                    <a:pt x="392049" y="342138"/>
                    <a:pt x="268478" y="457835"/>
                    <a:pt x="134239" y="578866"/>
                  </a:cubicBezTo>
                  <a:cubicBezTo>
                    <a:pt x="91313" y="468376"/>
                    <a:pt x="42926" y="368427"/>
                    <a:pt x="0" y="263144"/>
                  </a:cubicBezTo>
                  <a:cubicBezTo>
                    <a:pt x="134239" y="173609"/>
                    <a:pt x="268478" y="89408"/>
                    <a:pt x="402844" y="0"/>
                  </a:cubicBezTo>
                  <a:cubicBezTo>
                    <a:pt x="445770" y="73660"/>
                    <a:pt x="483362" y="147320"/>
                    <a:pt x="526415" y="2263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20" name="Group 320"/>
          <p:cNvGrpSpPr/>
          <p:nvPr/>
        </p:nvGrpSpPr>
        <p:grpSpPr>
          <a:xfrm>
            <a:off x="4556520" y="7464420"/>
            <a:ext cx="407700" cy="460080"/>
            <a:chOff x="0" y="0"/>
            <a:chExt cx="543600" cy="613440"/>
          </a:xfrm>
        </p:grpSpPr>
        <p:sp>
          <p:nvSpPr>
            <p:cNvPr id="321" name="Freeform 321"/>
            <p:cNvSpPr/>
            <p:nvPr/>
          </p:nvSpPr>
          <p:spPr>
            <a:xfrm>
              <a:off x="0" y="0"/>
              <a:ext cx="543560" cy="613410"/>
            </a:xfrm>
            <a:custGeom>
              <a:avLst/>
              <a:gdLst/>
              <a:ahLst/>
              <a:cxnLst/>
              <a:rect l="l" t="t" r="r" b="b"/>
              <a:pathLst>
                <a:path w="543560" h="613410">
                  <a:moveTo>
                    <a:pt x="533019" y="243205"/>
                  </a:moveTo>
                  <a:cubicBezTo>
                    <a:pt x="522478" y="232664"/>
                    <a:pt x="522478" y="232664"/>
                    <a:pt x="522478" y="232664"/>
                  </a:cubicBezTo>
                  <a:cubicBezTo>
                    <a:pt x="395859" y="354330"/>
                    <a:pt x="269113" y="470662"/>
                    <a:pt x="142494" y="586994"/>
                  </a:cubicBezTo>
                  <a:cubicBezTo>
                    <a:pt x="147828" y="597535"/>
                    <a:pt x="147828" y="597535"/>
                    <a:pt x="147828" y="597535"/>
                  </a:cubicBezTo>
                  <a:cubicBezTo>
                    <a:pt x="158369" y="592201"/>
                    <a:pt x="158369" y="592201"/>
                    <a:pt x="158369" y="592201"/>
                  </a:cubicBezTo>
                  <a:cubicBezTo>
                    <a:pt x="110871" y="486537"/>
                    <a:pt x="68580" y="380746"/>
                    <a:pt x="26416" y="274955"/>
                  </a:cubicBezTo>
                  <a:cubicBezTo>
                    <a:pt x="15875" y="280289"/>
                    <a:pt x="15875" y="280289"/>
                    <a:pt x="15875" y="280289"/>
                  </a:cubicBezTo>
                  <a:cubicBezTo>
                    <a:pt x="21209" y="290830"/>
                    <a:pt x="21209" y="290830"/>
                    <a:pt x="21209" y="290830"/>
                  </a:cubicBezTo>
                  <a:cubicBezTo>
                    <a:pt x="153035" y="200914"/>
                    <a:pt x="284988" y="110998"/>
                    <a:pt x="416941" y="26416"/>
                  </a:cubicBezTo>
                  <a:cubicBezTo>
                    <a:pt x="411607" y="15875"/>
                    <a:pt x="411607" y="15875"/>
                    <a:pt x="411607" y="15875"/>
                  </a:cubicBezTo>
                  <a:cubicBezTo>
                    <a:pt x="401066" y="21209"/>
                    <a:pt x="401066" y="21209"/>
                    <a:pt x="401066" y="21209"/>
                  </a:cubicBezTo>
                  <a:cubicBezTo>
                    <a:pt x="443230" y="95250"/>
                    <a:pt x="480187" y="169291"/>
                    <a:pt x="522478" y="243332"/>
                  </a:cubicBezTo>
                  <a:cubicBezTo>
                    <a:pt x="533019" y="243332"/>
                    <a:pt x="533019" y="243332"/>
                    <a:pt x="533019" y="243332"/>
                  </a:cubicBezTo>
                  <a:cubicBezTo>
                    <a:pt x="522478" y="232791"/>
                    <a:pt x="522478" y="232791"/>
                    <a:pt x="522478" y="232791"/>
                  </a:cubicBezTo>
                  <a:cubicBezTo>
                    <a:pt x="533019" y="243332"/>
                    <a:pt x="533019" y="243332"/>
                    <a:pt x="533019" y="243332"/>
                  </a:cubicBezTo>
                  <a:cubicBezTo>
                    <a:pt x="538353" y="237998"/>
                    <a:pt x="538353" y="237998"/>
                    <a:pt x="538353" y="237998"/>
                  </a:cubicBezTo>
                  <a:cubicBezTo>
                    <a:pt x="501396" y="158623"/>
                    <a:pt x="459105" y="84582"/>
                    <a:pt x="422275" y="10541"/>
                  </a:cubicBezTo>
                  <a:cubicBezTo>
                    <a:pt x="416941" y="0"/>
                    <a:pt x="416941" y="0"/>
                    <a:pt x="416941" y="0"/>
                  </a:cubicBezTo>
                  <a:cubicBezTo>
                    <a:pt x="406400" y="5334"/>
                    <a:pt x="406400" y="5334"/>
                    <a:pt x="406400" y="5334"/>
                  </a:cubicBezTo>
                  <a:cubicBezTo>
                    <a:pt x="274447" y="95250"/>
                    <a:pt x="142494" y="185039"/>
                    <a:pt x="10541" y="269748"/>
                  </a:cubicBezTo>
                  <a:cubicBezTo>
                    <a:pt x="0" y="275082"/>
                    <a:pt x="0" y="275082"/>
                    <a:pt x="0" y="275082"/>
                  </a:cubicBezTo>
                  <a:cubicBezTo>
                    <a:pt x="5334" y="285623"/>
                    <a:pt x="5334" y="285623"/>
                    <a:pt x="5334" y="285623"/>
                  </a:cubicBezTo>
                  <a:cubicBezTo>
                    <a:pt x="52832" y="391287"/>
                    <a:pt x="94996" y="491871"/>
                    <a:pt x="137160" y="602869"/>
                  </a:cubicBezTo>
                  <a:cubicBezTo>
                    <a:pt x="147701" y="613410"/>
                    <a:pt x="147701" y="613410"/>
                    <a:pt x="147701" y="613410"/>
                  </a:cubicBezTo>
                  <a:cubicBezTo>
                    <a:pt x="158242" y="602869"/>
                    <a:pt x="158242" y="602869"/>
                    <a:pt x="158242" y="602869"/>
                  </a:cubicBezTo>
                  <a:cubicBezTo>
                    <a:pt x="284861" y="486537"/>
                    <a:pt x="411607" y="370205"/>
                    <a:pt x="538226" y="248539"/>
                  </a:cubicBezTo>
                  <a:cubicBezTo>
                    <a:pt x="543560" y="243205"/>
                    <a:pt x="543560" y="243205"/>
                    <a:pt x="543560" y="243205"/>
                  </a:cubicBezTo>
                  <a:cubicBezTo>
                    <a:pt x="538226" y="237871"/>
                    <a:pt x="538226" y="237871"/>
                    <a:pt x="538226" y="237871"/>
                  </a:cubicBezTo>
                  <a:lnTo>
                    <a:pt x="532892" y="243205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22" name="Group 322"/>
          <p:cNvGrpSpPr/>
          <p:nvPr/>
        </p:nvGrpSpPr>
        <p:grpSpPr>
          <a:xfrm>
            <a:off x="5766660" y="7950960"/>
            <a:ext cx="618300" cy="171180"/>
            <a:chOff x="0" y="0"/>
            <a:chExt cx="824400" cy="228240"/>
          </a:xfrm>
        </p:grpSpPr>
        <p:sp>
          <p:nvSpPr>
            <p:cNvPr id="323" name="Freeform 323"/>
            <p:cNvSpPr/>
            <p:nvPr/>
          </p:nvSpPr>
          <p:spPr>
            <a:xfrm>
              <a:off x="0" y="0"/>
              <a:ext cx="824484" cy="228219"/>
            </a:xfrm>
            <a:custGeom>
              <a:avLst/>
              <a:gdLst/>
              <a:ahLst/>
              <a:cxnLst/>
              <a:rect l="l" t="t" r="r" b="b"/>
              <a:pathLst>
                <a:path w="824484" h="228219">
                  <a:moveTo>
                    <a:pt x="0" y="0"/>
                  </a:moveTo>
                  <a:cubicBezTo>
                    <a:pt x="15875" y="0"/>
                    <a:pt x="26416" y="0"/>
                    <a:pt x="31750" y="0"/>
                  </a:cubicBezTo>
                  <a:cubicBezTo>
                    <a:pt x="206121" y="0"/>
                    <a:pt x="380492" y="0"/>
                    <a:pt x="549656" y="0"/>
                  </a:cubicBezTo>
                  <a:cubicBezTo>
                    <a:pt x="581406" y="0"/>
                    <a:pt x="602488" y="5334"/>
                    <a:pt x="623697" y="31877"/>
                  </a:cubicBezTo>
                  <a:cubicBezTo>
                    <a:pt x="676529" y="84963"/>
                    <a:pt x="729361" y="132715"/>
                    <a:pt x="787527" y="185801"/>
                  </a:cubicBezTo>
                  <a:cubicBezTo>
                    <a:pt x="798068" y="196469"/>
                    <a:pt x="808609" y="207010"/>
                    <a:pt x="824484" y="212344"/>
                  </a:cubicBezTo>
                  <a:cubicBezTo>
                    <a:pt x="819150" y="217678"/>
                    <a:pt x="819150" y="223012"/>
                    <a:pt x="813943" y="228219"/>
                  </a:cubicBezTo>
                  <a:cubicBezTo>
                    <a:pt x="803402" y="228219"/>
                    <a:pt x="792861" y="228219"/>
                    <a:pt x="782193" y="228219"/>
                  </a:cubicBezTo>
                  <a:cubicBezTo>
                    <a:pt x="586613" y="228219"/>
                    <a:pt x="396367" y="228219"/>
                    <a:pt x="200914" y="228219"/>
                  </a:cubicBezTo>
                  <a:cubicBezTo>
                    <a:pt x="179832" y="228219"/>
                    <a:pt x="169164" y="222885"/>
                    <a:pt x="153289" y="207010"/>
                  </a:cubicBezTo>
                  <a:cubicBezTo>
                    <a:pt x="105664" y="138049"/>
                    <a:pt x="52832" y="7429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24" name="Group 324"/>
          <p:cNvGrpSpPr/>
          <p:nvPr/>
        </p:nvGrpSpPr>
        <p:grpSpPr>
          <a:xfrm>
            <a:off x="5753700" y="7938000"/>
            <a:ext cx="644220" cy="184140"/>
            <a:chOff x="0" y="0"/>
            <a:chExt cx="858960" cy="245520"/>
          </a:xfrm>
        </p:grpSpPr>
        <p:sp>
          <p:nvSpPr>
            <p:cNvPr id="325" name="Freeform 325"/>
            <p:cNvSpPr/>
            <p:nvPr/>
          </p:nvSpPr>
          <p:spPr>
            <a:xfrm>
              <a:off x="0" y="0"/>
              <a:ext cx="858774" cy="245745"/>
            </a:xfrm>
            <a:custGeom>
              <a:avLst/>
              <a:gdLst/>
              <a:ahLst/>
              <a:cxnLst/>
              <a:rect l="l" t="t" r="r" b="b"/>
              <a:pathLst>
                <a:path w="858774" h="245745">
                  <a:moveTo>
                    <a:pt x="21082" y="10414"/>
                  </a:moveTo>
                  <a:cubicBezTo>
                    <a:pt x="21082" y="20828"/>
                    <a:pt x="21082" y="20828"/>
                    <a:pt x="21082" y="20828"/>
                  </a:cubicBezTo>
                  <a:cubicBezTo>
                    <a:pt x="36830" y="20828"/>
                    <a:pt x="47371" y="20828"/>
                    <a:pt x="52705" y="20828"/>
                  </a:cubicBezTo>
                  <a:cubicBezTo>
                    <a:pt x="89535" y="20828"/>
                    <a:pt x="126492" y="20828"/>
                    <a:pt x="163322" y="20828"/>
                  </a:cubicBezTo>
                  <a:cubicBezTo>
                    <a:pt x="189611" y="20828"/>
                    <a:pt x="216027" y="20828"/>
                    <a:pt x="242316" y="20828"/>
                  </a:cubicBezTo>
                  <a:cubicBezTo>
                    <a:pt x="352933" y="20828"/>
                    <a:pt x="463677" y="20828"/>
                    <a:pt x="569087" y="20828"/>
                  </a:cubicBezTo>
                  <a:cubicBezTo>
                    <a:pt x="574294" y="20828"/>
                    <a:pt x="574294" y="20828"/>
                    <a:pt x="574294" y="20828"/>
                  </a:cubicBezTo>
                  <a:cubicBezTo>
                    <a:pt x="584835" y="20828"/>
                    <a:pt x="595376" y="20828"/>
                    <a:pt x="605917" y="26035"/>
                  </a:cubicBezTo>
                  <a:cubicBezTo>
                    <a:pt x="616458" y="31242"/>
                    <a:pt x="626999" y="36449"/>
                    <a:pt x="637540" y="46990"/>
                  </a:cubicBezTo>
                  <a:cubicBezTo>
                    <a:pt x="690245" y="99187"/>
                    <a:pt x="742950" y="151511"/>
                    <a:pt x="795655" y="203708"/>
                  </a:cubicBezTo>
                  <a:cubicBezTo>
                    <a:pt x="811403" y="214122"/>
                    <a:pt x="821944" y="219329"/>
                    <a:pt x="837819" y="229870"/>
                  </a:cubicBezTo>
                  <a:cubicBezTo>
                    <a:pt x="843026" y="219456"/>
                    <a:pt x="843026" y="219456"/>
                    <a:pt x="843026" y="219456"/>
                  </a:cubicBezTo>
                  <a:cubicBezTo>
                    <a:pt x="832485" y="214249"/>
                    <a:pt x="832485" y="214249"/>
                    <a:pt x="832485" y="214249"/>
                  </a:cubicBezTo>
                  <a:cubicBezTo>
                    <a:pt x="832485" y="219456"/>
                    <a:pt x="827278" y="224663"/>
                    <a:pt x="827278" y="224663"/>
                  </a:cubicBezTo>
                  <a:cubicBezTo>
                    <a:pt x="832485" y="235077"/>
                    <a:pt x="832485" y="235077"/>
                    <a:pt x="832485" y="235077"/>
                  </a:cubicBezTo>
                  <a:cubicBezTo>
                    <a:pt x="832485" y="224663"/>
                    <a:pt x="832485" y="224663"/>
                    <a:pt x="832485" y="224663"/>
                  </a:cubicBezTo>
                  <a:cubicBezTo>
                    <a:pt x="821944" y="224663"/>
                    <a:pt x="811403" y="224663"/>
                    <a:pt x="800862" y="224663"/>
                  </a:cubicBezTo>
                  <a:cubicBezTo>
                    <a:pt x="605917" y="224663"/>
                    <a:pt x="416179" y="224663"/>
                    <a:pt x="221234" y="224663"/>
                  </a:cubicBezTo>
                  <a:cubicBezTo>
                    <a:pt x="210693" y="224663"/>
                    <a:pt x="205486" y="224663"/>
                    <a:pt x="200152" y="219456"/>
                  </a:cubicBezTo>
                  <a:cubicBezTo>
                    <a:pt x="194945" y="219456"/>
                    <a:pt x="189611" y="214249"/>
                    <a:pt x="184404" y="209042"/>
                  </a:cubicBezTo>
                  <a:cubicBezTo>
                    <a:pt x="137033" y="141097"/>
                    <a:pt x="84328" y="78359"/>
                    <a:pt x="31623" y="5207"/>
                  </a:cubicBezTo>
                  <a:cubicBezTo>
                    <a:pt x="21082" y="10414"/>
                    <a:pt x="21082" y="10414"/>
                    <a:pt x="21082" y="10414"/>
                  </a:cubicBezTo>
                  <a:cubicBezTo>
                    <a:pt x="21082" y="20828"/>
                    <a:pt x="21082" y="20828"/>
                    <a:pt x="21082" y="20828"/>
                  </a:cubicBezTo>
                  <a:cubicBezTo>
                    <a:pt x="21082" y="10414"/>
                    <a:pt x="21082" y="10414"/>
                    <a:pt x="21082" y="10414"/>
                  </a:cubicBezTo>
                  <a:cubicBezTo>
                    <a:pt x="15875" y="20828"/>
                    <a:pt x="15875" y="20828"/>
                    <a:pt x="15875" y="20828"/>
                  </a:cubicBezTo>
                  <a:cubicBezTo>
                    <a:pt x="68453" y="88773"/>
                    <a:pt x="115951" y="151511"/>
                    <a:pt x="168656" y="219456"/>
                  </a:cubicBezTo>
                  <a:cubicBezTo>
                    <a:pt x="173863" y="229870"/>
                    <a:pt x="179197" y="235077"/>
                    <a:pt x="189738" y="240411"/>
                  </a:cubicBezTo>
                  <a:cubicBezTo>
                    <a:pt x="200279" y="245745"/>
                    <a:pt x="210820" y="245618"/>
                    <a:pt x="221361" y="245618"/>
                  </a:cubicBezTo>
                  <a:cubicBezTo>
                    <a:pt x="416306" y="245618"/>
                    <a:pt x="606044" y="245618"/>
                    <a:pt x="800989" y="245618"/>
                  </a:cubicBezTo>
                  <a:cubicBezTo>
                    <a:pt x="811530" y="245618"/>
                    <a:pt x="822071" y="245618"/>
                    <a:pt x="832612" y="245618"/>
                  </a:cubicBezTo>
                  <a:cubicBezTo>
                    <a:pt x="837819" y="245618"/>
                    <a:pt x="837819" y="245618"/>
                    <a:pt x="837819" y="245618"/>
                  </a:cubicBezTo>
                  <a:cubicBezTo>
                    <a:pt x="843026" y="240411"/>
                    <a:pt x="843026" y="240411"/>
                    <a:pt x="843026" y="240411"/>
                  </a:cubicBezTo>
                  <a:cubicBezTo>
                    <a:pt x="843026" y="235204"/>
                    <a:pt x="848233" y="229997"/>
                    <a:pt x="848233" y="229997"/>
                  </a:cubicBezTo>
                  <a:cubicBezTo>
                    <a:pt x="858774" y="219583"/>
                    <a:pt x="858774" y="219583"/>
                    <a:pt x="858774" y="219583"/>
                  </a:cubicBezTo>
                  <a:cubicBezTo>
                    <a:pt x="848233" y="214376"/>
                    <a:pt x="848233" y="214376"/>
                    <a:pt x="848233" y="214376"/>
                  </a:cubicBezTo>
                  <a:cubicBezTo>
                    <a:pt x="832485" y="203962"/>
                    <a:pt x="821944" y="198755"/>
                    <a:pt x="811403" y="188214"/>
                  </a:cubicBezTo>
                  <a:cubicBezTo>
                    <a:pt x="758698" y="136017"/>
                    <a:pt x="705993" y="83693"/>
                    <a:pt x="653288" y="31496"/>
                  </a:cubicBezTo>
                  <a:cubicBezTo>
                    <a:pt x="642747" y="21082"/>
                    <a:pt x="626999" y="10541"/>
                    <a:pt x="616458" y="5334"/>
                  </a:cubicBezTo>
                  <a:cubicBezTo>
                    <a:pt x="600710" y="0"/>
                    <a:pt x="590169" y="0"/>
                    <a:pt x="574421" y="0"/>
                  </a:cubicBezTo>
                  <a:cubicBezTo>
                    <a:pt x="569214" y="0"/>
                    <a:pt x="569214" y="0"/>
                    <a:pt x="569214" y="0"/>
                  </a:cubicBezTo>
                  <a:cubicBezTo>
                    <a:pt x="463804" y="0"/>
                    <a:pt x="353187" y="0"/>
                    <a:pt x="242443" y="0"/>
                  </a:cubicBezTo>
                  <a:cubicBezTo>
                    <a:pt x="216154" y="0"/>
                    <a:pt x="189738" y="0"/>
                    <a:pt x="163449" y="0"/>
                  </a:cubicBezTo>
                  <a:cubicBezTo>
                    <a:pt x="126619" y="0"/>
                    <a:pt x="89662" y="0"/>
                    <a:pt x="52832" y="0"/>
                  </a:cubicBezTo>
                  <a:cubicBezTo>
                    <a:pt x="42164" y="0"/>
                    <a:pt x="36830" y="0"/>
                    <a:pt x="21082" y="0"/>
                  </a:cubicBezTo>
                  <a:cubicBezTo>
                    <a:pt x="0" y="5207"/>
                    <a:pt x="0" y="5207"/>
                    <a:pt x="0" y="5207"/>
                  </a:cubicBezTo>
                  <a:cubicBezTo>
                    <a:pt x="15748" y="20955"/>
                    <a:pt x="15748" y="20955"/>
                    <a:pt x="15748" y="20955"/>
                  </a:cubicBezTo>
                  <a:lnTo>
                    <a:pt x="21082" y="10414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26" name="Group 326"/>
          <p:cNvGrpSpPr/>
          <p:nvPr/>
        </p:nvGrpSpPr>
        <p:grpSpPr>
          <a:xfrm>
            <a:off x="4451220" y="8069220"/>
            <a:ext cx="407700" cy="420660"/>
            <a:chOff x="0" y="0"/>
            <a:chExt cx="543600" cy="560880"/>
          </a:xfrm>
        </p:grpSpPr>
        <p:sp>
          <p:nvSpPr>
            <p:cNvPr id="327" name="Freeform 327"/>
            <p:cNvSpPr/>
            <p:nvPr/>
          </p:nvSpPr>
          <p:spPr>
            <a:xfrm>
              <a:off x="0" y="0"/>
              <a:ext cx="543560" cy="560832"/>
            </a:xfrm>
            <a:custGeom>
              <a:avLst/>
              <a:gdLst/>
              <a:ahLst/>
              <a:cxnLst/>
              <a:rect l="l" t="t" r="r" b="b"/>
              <a:pathLst>
                <a:path w="543560" h="560832">
                  <a:moveTo>
                    <a:pt x="543560" y="462153"/>
                  </a:moveTo>
                  <a:cubicBezTo>
                    <a:pt x="364109" y="493395"/>
                    <a:pt x="184658" y="524510"/>
                    <a:pt x="0" y="560832"/>
                  </a:cubicBezTo>
                  <a:cubicBezTo>
                    <a:pt x="123063" y="368681"/>
                    <a:pt x="235839" y="186944"/>
                    <a:pt x="353822" y="0"/>
                  </a:cubicBezTo>
                  <a:cubicBezTo>
                    <a:pt x="415417" y="155829"/>
                    <a:pt x="482092" y="306451"/>
                    <a:pt x="543560" y="4621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28" name="Group 328"/>
          <p:cNvGrpSpPr/>
          <p:nvPr/>
        </p:nvGrpSpPr>
        <p:grpSpPr>
          <a:xfrm>
            <a:off x="4425300" y="8042760"/>
            <a:ext cx="447120" cy="460080"/>
            <a:chOff x="0" y="0"/>
            <a:chExt cx="596160" cy="613440"/>
          </a:xfrm>
        </p:grpSpPr>
        <p:sp>
          <p:nvSpPr>
            <p:cNvPr id="329" name="Freeform 329"/>
            <p:cNvSpPr/>
            <p:nvPr/>
          </p:nvSpPr>
          <p:spPr>
            <a:xfrm>
              <a:off x="0" y="0"/>
              <a:ext cx="596138" cy="613410"/>
            </a:xfrm>
            <a:custGeom>
              <a:avLst/>
              <a:gdLst/>
              <a:ahLst/>
              <a:cxnLst/>
              <a:rect l="l" t="t" r="r" b="b"/>
              <a:pathLst>
                <a:path w="596138" h="613410">
                  <a:moveTo>
                    <a:pt x="580390" y="500380"/>
                  </a:moveTo>
                  <a:cubicBezTo>
                    <a:pt x="580390" y="489585"/>
                    <a:pt x="580390" y="489585"/>
                    <a:pt x="580390" y="489585"/>
                  </a:cubicBezTo>
                  <a:cubicBezTo>
                    <a:pt x="395732" y="521843"/>
                    <a:pt x="211074" y="554101"/>
                    <a:pt x="21209" y="591820"/>
                  </a:cubicBezTo>
                  <a:cubicBezTo>
                    <a:pt x="21209" y="602615"/>
                    <a:pt x="21209" y="602615"/>
                    <a:pt x="21209" y="602615"/>
                  </a:cubicBezTo>
                  <a:cubicBezTo>
                    <a:pt x="31750" y="607949"/>
                    <a:pt x="31750" y="607949"/>
                    <a:pt x="31750" y="607949"/>
                  </a:cubicBezTo>
                  <a:cubicBezTo>
                    <a:pt x="153035" y="408940"/>
                    <a:pt x="269113" y="220599"/>
                    <a:pt x="395732" y="26924"/>
                  </a:cubicBezTo>
                  <a:cubicBezTo>
                    <a:pt x="385191" y="21590"/>
                    <a:pt x="385191" y="21590"/>
                    <a:pt x="385191" y="21590"/>
                  </a:cubicBezTo>
                  <a:cubicBezTo>
                    <a:pt x="374650" y="26924"/>
                    <a:pt x="374650" y="26924"/>
                    <a:pt x="374650" y="26924"/>
                  </a:cubicBezTo>
                  <a:cubicBezTo>
                    <a:pt x="443230" y="188341"/>
                    <a:pt x="506603" y="344424"/>
                    <a:pt x="569849" y="500507"/>
                  </a:cubicBezTo>
                  <a:cubicBezTo>
                    <a:pt x="580390" y="500507"/>
                    <a:pt x="580390" y="500507"/>
                    <a:pt x="580390" y="500507"/>
                  </a:cubicBezTo>
                  <a:cubicBezTo>
                    <a:pt x="580390" y="489712"/>
                    <a:pt x="580390" y="489712"/>
                    <a:pt x="580390" y="489712"/>
                  </a:cubicBezTo>
                  <a:cubicBezTo>
                    <a:pt x="580390" y="500507"/>
                    <a:pt x="580390" y="500507"/>
                    <a:pt x="580390" y="500507"/>
                  </a:cubicBezTo>
                  <a:cubicBezTo>
                    <a:pt x="590931" y="495173"/>
                    <a:pt x="590931" y="495173"/>
                    <a:pt x="590931" y="495173"/>
                  </a:cubicBezTo>
                  <a:cubicBezTo>
                    <a:pt x="522351" y="333756"/>
                    <a:pt x="458978" y="177673"/>
                    <a:pt x="395732" y="16256"/>
                  </a:cubicBezTo>
                  <a:cubicBezTo>
                    <a:pt x="385191" y="0"/>
                    <a:pt x="385191" y="0"/>
                    <a:pt x="385191" y="0"/>
                  </a:cubicBezTo>
                  <a:cubicBezTo>
                    <a:pt x="374650" y="16129"/>
                    <a:pt x="374650" y="16129"/>
                    <a:pt x="374650" y="16129"/>
                  </a:cubicBezTo>
                  <a:cubicBezTo>
                    <a:pt x="253238" y="209804"/>
                    <a:pt x="137160" y="398145"/>
                    <a:pt x="15875" y="591947"/>
                  </a:cubicBezTo>
                  <a:cubicBezTo>
                    <a:pt x="0" y="613410"/>
                    <a:pt x="0" y="613410"/>
                    <a:pt x="0" y="613410"/>
                  </a:cubicBezTo>
                  <a:cubicBezTo>
                    <a:pt x="26416" y="608076"/>
                    <a:pt x="26416" y="608076"/>
                    <a:pt x="26416" y="608076"/>
                  </a:cubicBezTo>
                  <a:cubicBezTo>
                    <a:pt x="216281" y="575818"/>
                    <a:pt x="395732" y="543560"/>
                    <a:pt x="585597" y="511175"/>
                  </a:cubicBezTo>
                  <a:cubicBezTo>
                    <a:pt x="596138" y="505841"/>
                    <a:pt x="596138" y="505841"/>
                    <a:pt x="596138" y="505841"/>
                  </a:cubicBezTo>
                  <a:cubicBezTo>
                    <a:pt x="590804" y="495046"/>
                    <a:pt x="590804" y="495046"/>
                    <a:pt x="590804" y="495046"/>
                  </a:cubicBezTo>
                  <a:lnTo>
                    <a:pt x="580263" y="500380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30" name="Group 330"/>
          <p:cNvGrpSpPr/>
          <p:nvPr/>
        </p:nvGrpSpPr>
        <p:grpSpPr>
          <a:xfrm>
            <a:off x="4227660" y="7359120"/>
            <a:ext cx="631260" cy="513000"/>
            <a:chOff x="0" y="0"/>
            <a:chExt cx="841680" cy="684000"/>
          </a:xfrm>
        </p:grpSpPr>
        <p:sp>
          <p:nvSpPr>
            <p:cNvPr id="331" name="Freeform 331"/>
            <p:cNvSpPr/>
            <p:nvPr/>
          </p:nvSpPr>
          <p:spPr>
            <a:xfrm>
              <a:off x="0" y="0"/>
              <a:ext cx="841756" cy="684022"/>
            </a:xfrm>
            <a:custGeom>
              <a:avLst/>
              <a:gdLst/>
              <a:ahLst/>
              <a:cxnLst/>
              <a:rect l="l" t="t" r="r" b="b"/>
              <a:pathLst>
                <a:path w="841756" h="684022">
                  <a:moveTo>
                    <a:pt x="768096" y="0"/>
                  </a:moveTo>
                  <a:cubicBezTo>
                    <a:pt x="794385" y="48133"/>
                    <a:pt x="815467" y="90805"/>
                    <a:pt x="841756" y="138938"/>
                  </a:cubicBezTo>
                  <a:cubicBezTo>
                    <a:pt x="573405" y="320675"/>
                    <a:pt x="310388" y="502285"/>
                    <a:pt x="42037" y="684022"/>
                  </a:cubicBezTo>
                  <a:cubicBezTo>
                    <a:pt x="26289" y="641223"/>
                    <a:pt x="15748" y="603885"/>
                    <a:pt x="5207" y="561086"/>
                  </a:cubicBezTo>
                  <a:cubicBezTo>
                    <a:pt x="0" y="555752"/>
                    <a:pt x="10414" y="539750"/>
                    <a:pt x="15748" y="534416"/>
                  </a:cubicBezTo>
                  <a:cubicBezTo>
                    <a:pt x="173609" y="422148"/>
                    <a:pt x="326136" y="315341"/>
                    <a:pt x="483870" y="203073"/>
                  </a:cubicBezTo>
                  <a:cubicBezTo>
                    <a:pt x="578612" y="133604"/>
                    <a:pt x="668147" y="69469"/>
                    <a:pt x="76809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2" name="Group 332"/>
          <p:cNvGrpSpPr/>
          <p:nvPr/>
        </p:nvGrpSpPr>
        <p:grpSpPr>
          <a:xfrm>
            <a:off x="4227660" y="7346160"/>
            <a:ext cx="644220" cy="539460"/>
            <a:chOff x="0" y="0"/>
            <a:chExt cx="858960" cy="719280"/>
          </a:xfrm>
        </p:grpSpPr>
        <p:sp>
          <p:nvSpPr>
            <p:cNvPr id="333" name="Freeform 333"/>
            <p:cNvSpPr/>
            <p:nvPr/>
          </p:nvSpPr>
          <p:spPr>
            <a:xfrm>
              <a:off x="0" y="0"/>
              <a:ext cx="858901" cy="719328"/>
            </a:xfrm>
            <a:custGeom>
              <a:avLst/>
              <a:gdLst/>
              <a:ahLst/>
              <a:cxnLst/>
              <a:rect l="l" t="t" r="r" b="b"/>
              <a:pathLst>
                <a:path w="858901" h="719328">
                  <a:moveTo>
                    <a:pt x="769874" y="16129"/>
                  </a:moveTo>
                  <a:cubicBezTo>
                    <a:pt x="759460" y="21463"/>
                    <a:pt x="759460" y="21463"/>
                    <a:pt x="759460" y="21463"/>
                  </a:cubicBezTo>
                  <a:cubicBezTo>
                    <a:pt x="785622" y="69723"/>
                    <a:pt x="811784" y="112776"/>
                    <a:pt x="832739" y="161036"/>
                  </a:cubicBezTo>
                  <a:cubicBezTo>
                    <a:pt x="843153" y="155702"/>
                    <a:pt x="843153" y="155702"/>
                    <a:pt x="843153" y="155702"/>
                  </a:cubicBezTo>
                  <a:cubicBezTo>
                    <a:pt x="837946" y="150368"/>
                    <a:pt x="837946" y="150368"/>
                    <a:pt x="837946" y="150368"/>
                  </a:cubicBezTo>
                  <a:cubicBezTo>
                    <a:pt x="570865" y="332740"/>
                    <a:pt x="308991" y="509905"/>
                    <a:pt x="36703" y="692404"/>
                  </a:cubicBezTo>
                  <a:cubicBezTo>
                    <a:pt x="47117" y="703199"/>
                    <a:pt x="47117" y="703199"/>
                    <a:pt x="47117" y="703199"/>
                  </a:cubicBezTo>
                  <a:cubicBezTo>
                    <a:pt x="57531" y="703199"/>
                    <a:pt x="57531" y="703199"/>
                    <a:pt x="57531" y="703199"/>
                  </a:cubicBezTo>
                  <a:cubicBezTo>
                    <a:pt x="41783" y="654939"/>
                    <a:pt x="31369" y="617347"/>
                    <a:pt x="20828" y="579755"/>
                  </a:cubicBezTo>
                  <a:cubicBezTo>
                    <a:pt x="15621" y="579755"/>
                    <a:pt x="15621" y="579755"/>
                    <a:pt x="15621" y="579755"/>
                  </a:cubicBezTo>
                  <a:cubicBezTo>
                    <a:pt x="20828" y="579755"/>
                    <a:pt x="20828" y="579755"/>
                    <a:pt x="20828" y="579755"/>
                  </a:cubicBezTo>
                  <a:cubicBezTo>
                    <a:pt x="15621" y="579755"/>
                    <a:pt x="15621" y="579755"/>
                    <a:pt x="15621" y="579755"/>
                  </a:cubicBezTo>
                  <a:cubicBezTo>
                    <a:pt x="20828" y="579755"/>
                    <a:pt x="20828" y="579755"/>
                    <a:pt x="20828" y="579755"/>
                  </a:cubicBezTo>
                  <a:cubicBezTo>
                    <a:pt x="20828" y="579755"/>
                    <a:pt x="20828" y="574421"/>
                    <a:pt x="20828" y="568960"/>
                  </a:cubicBezTo>
                  <a:cubicBezTo>
                    <a:pt x="26035" y="568960"/>
                    <a:pt x="26035" y="563626"/>
                    <a:pt x="31242" y="563626"/>
                  </a:cubicBezTo>
                  <a:cubicBezTo>
                    <a:pt x="183261" y="450850"/>
                    <a:pt x="340487" y="338201"/>
                    <a:pt x="492379" y="225425"/>
                  </a:cubicBezTo>
                  <a:cubicBezTo>
                    <a:pt x="586613" y="161036"/>
                    <a:pt x="675640" y="96647"/>
                    <a:pt x="775208" y="26797"/>
                  </a:cubicBezTo>
                  <a:cubicBezTo>
                    <a:pt x="770001" y="16002"/>
                    <a:pt x="770001" y="16002"/>
                    <a:pt x="770001" y="16002"/>
                  </a:cubicBezTo>
                  <a:cubicBezTo>
                    <a:pt x="759587" y="21336"/>
                    <a:pt x="759587" y="21336"/>
                    <a:pt x="759587" y="21336"/>
                  </a:cubicBezTo>
                  <a:cubicBezTo>
                    <a:pt x="770001" y="16002"/>
                    <a:pt x="770001" y="16002"/>
                    <a:pt x="770001" y="16002"/>
                  </a:cubicBezTo>
                  <a:cubicBezTo>
                    <a:pt x="764794" y="5207"/>
                    <a:pt x="764794" y="5207"/>
                    <a:pt x="764794" y="5207"/>
                  </a:cubicBezTo>
                  <a:cubicBezTo>
                    <a:pt x="665226" y="74930"/>
                    <a:pt x="576199" y="144780"/>
                    <a:pt x="481965" y="209169"/>
                  </a:cubicBezTo>
                  <a:cubicBezTo>
                    <a:pt x="324866" y="321945"/>
                    <a:pt x="172974" y="434594"/>
                    <a:pt x="15875" y="547370"/>
                  </a:cubicBezTo>
                  <a:cubicBezTo>
                    <a:pt x="10668" y="547370"/>
                    <a:pt x="5461" y="552704"/>
                    <a:pt x="5461" y="558165"/>
                  </a:cubicBezTo>
                  <a:cubicBezTo>
                    <a:pt x="0" y="563626"/>
                    <a:pt x="0" y="568960"/>
                    <a:pt x="0" y="579755"/>
                  </a:cubicBezTo>
                  <a:cubicBezTo>
                    <a:pt x="0" y="585089"/>
                    <a:pt x="0" y="585089"/>
                    <a:pt x="0" y="585089"/>
                  </a:cubicBezTo>
                  <a:cubicBezTo>
                    <a:pt x="10414" y="622681"/>
                    <a:pt x="20955" y="665607"/>
                    <a:pt x="36703" y="708533"/>
                  </a:cubicBezTo>
                  <a:cubicBezTo>
                    <a:pt x="36703" y="719328"/>
                    <a:pt x="36703" y="719328"/>
                    <a:pt x="36703" y="719328"/>
                  </a:cubicBezTo>
                  <a:cubicBezTo>
                    <a:pt x="52451" y="713994"/>
                    <a:pt x="52451" y="713994"/>
                    <a:pt x="52451" y="713994"/>
                  </a:cubicBezTo>
                  <a:cubicBezTo>
                    <a:pt x="319532" y="531368"/>
                    <a:pt x="581406" y="348869"/>
                    <a:pt x="848487" y="166370"/>
                  </a:cubicBezTo>
                  <a:cubicBezTo>
                    <a:pt x="858901" y="161036"/>
                    <a:pt x="858901" y="161036"/>
                    <a:pt x="858901" y="161036"/>
                  </a:cubicBezTo>
                  <a:cubicBezTo>
                    <a:pt x="853694" y="155702"/>
                    <a:pt x="853694" y="155702"/>
                    <a:pt x="853694" y="155702"/>
                  </a:cubicBezTo>
                  <a:cubicBezTo>
                    <a:pt x="827532" y="107442"/>
                    <a:pt x="806577" y="59055"/>
                    <a:pt x="780415" y="10795"/>
                  </a:cubicBezTo>
                  <a:cubicBezTo>
                    <a:pt x="775208" y="0"/>
                    <a:pt x="775208" y="0"/>
                    <a:pt x="775208" y="0"/>
                  </a:cubicBezTo>
                  <a:cubicBezTo>
                    <a:pt x="764794" y="5334"/>
                    <a:pt x="764794" y="5334"/>
                    <a:pt x="764794" y="5334"/>
                  </a:cubicBezTo>
                  <a:lnTo>
                    <a:pt x="770001" y="16129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34" name="Group 334"/>
          <p:cNvGrpSpPr/>
          <p:nvPr/>
        </p:nvGrpSpPr>
        <p:grpSpPr>
          <a:xfrm>
            <a:off x="5319540" y="8135100"/>
            <a:ext cx="604800" cy="355320"/>
            <a:chOff x="0" y="0"/>
            <a:chExt cx="806400" cy="473760"/>
          </a:xfrm>
        </p:grpSpPr>
        <p:sp>
          <p:nvSpPr>
            <p:cNvPr id="335" name="Freeform 335"/>
            <p:cNvSpPr/>
            <p:nvPr/>
          </p:nvSpPr>
          <p:spPr>
            <a:xfrm>
              <a:off x="0" y="0"/>
              <a:ext cx="806450" cy="473710"/>
            </a:xfrm>
            <a:custGeom>
              <a:avLst/>
              <a:gdLst/>
              <a:ahLst/>
              <a:cxnLst/>
              <a:rect l="l" t="t" r="r" b="b"/>
              <a:pathLst>
                <a:path w="806450" h="473710">
                  <a:moveTo>
                    <a:pt x="5207" y="118491"/>
                  </a:moveTo>
                  <a:cubicBezTo>
                    <a:pt x="146558" y="80772"/>
                    <a:pt x="288036" y="43053"/>
                    <a:pt x="429387" y="5334"/>
                  </a:cubicBezTo>
                  <a:cubicBezTo>
                    <a:pt x="434594" y="0"/>
                    <a:pt x="455549" y="5334"/>
                    <a:pt x="460756" y="16129"/>
                  </a:cubicBezTo>
                  <a:cubicBezTo>
                    <a:pt x="575945" y="161544"/>
                    <a:pt x="691261" y="312293"/>
                    <a:pt x="806450" y="473710"/>
                  </a:cubicBezTo>
                  <a:cubicBezTo>
                    <a:pt x="539369" y="355346"/>
                    <a:pt x="267081" y="242316"/>
                    <a:pt x="0" y="129159"/>
                  </a:cubicBezTo>
                  <a:cubicBezTo>
                    <a:pt x="0" y="123825"/>
                    <a:pt x="0" y="123825"/>
                    <a:pt x="5207" y="11836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6" name="Group 336"/>
          <p:cNvGrpSpPr/>
          <p:nvPr/>
        </p:nvGrpSpPr>
        <p:grpSpPr>
          <a:xfrm>
            <a:off x="5306040" y="8135100"/>
            <a:ext cx="644220" cy="368280"/>
            <a:chOff x="0" y="0"/>
            <a:chExt cx="858960" cy="491040"/>
          </a:xfrm>
        </p:grpSpPr>
        <p:sp>
          <p:nvSpPr>
            <p:cNvPr id="337" name="Freeform 337"/>
            <p:cNvSpPr/>
            <p:nvPr/>
          </p:nvSpPr>
          <p:spPr>
            <a:xfrm>
              <a:off x="0" y="0"/>
              <a:ext cx="858901" cy="490982"/>
            </a:xfrm>
            <a:custGeom>
              <a:avLst/>
              <a:gdLst/>
              <a:ahLst/>
              <a:cxnLst/>
              <a:rect l="l" t="t" r="r" b="b"/>
              <a:pathLst>
                <a:path w="858901" h="490982">
                  <a:moveTo>
                    <a:pt x="16002" y="121412"/>
                  </a:moveTo>
                  <a:cubicBezTo>
                    <a:pt x="16002" y="131953"/>
                    <a:pt x="16002" y="131953"/>
                    <a:pt x="16002" y="131953"/>
                  </a:cubicBezTo>
                  <a:cubicBezTo>
                    <a:pt x="160020" y="94996"/>
                    <a:pt x="304165" y="58039"/>
                    <a:pt x="448183" y="21082"/>
                  </a:cubicBezTo>
                  <a:cubicBezTo>
                    <a:pt x="453517" y="21082"/>
                    <a:pt x="453517" y="21082"/>
                    <a:pt x="453517" y="21082"/>
                  </a:cubicBezTo>
                  <a:cubicBezTo>
                    <a:pt x="453517" y="21082"/>
                    <a:pt x="458851" y="21082"/>
                    <a:pt x="464185" y="21082"/>
                  </a:cubicBezTo>
                  <a:cubicBezTo>
                    <a:pt x="469519" y="21082"/>
                    <a:pt x="469519" y="26416"/>
                    <a:pt x="469519" y="26416"/>
                  </a:cubicBezTo>
                  <a:cubicBezTo>
                    <a:pt x="586867" y="174244"/>
                    <a:pt x="704215" y="322072"/>
                    <a:pt x="821690" y="475234"/>
                  </a:cubicBezTo>
                  <a:cubicBezTo>
                    <a:pt x="832358" y="469900"/>
                    <a:pt x="832358" y="469900"/>
                    <a:pt x="832358" y="469900"/>
                  </a:cubicBezTo>
                  <a:cubicBezTo>
                    <a:pt x="832358" y="459359"/>
                    <a:pt x="832358" y="459359"/>
                    <a:pt x="832358" y="459359"/>
                  </a:cubicBezTo>
                  <a:cubicBezTo>
                    <a:pt x="560197" y="343154"/>
                    <a:pt x="288036" y="232283"/>
                    <a:pt x="16002" y="121412"/>
                  </a:cubicBezTo>
                  <a:cubicBezTo>
                    <a:pt x="10668" y="131953"/>
                    <a:pt x="10668" y="131953"/>
                    <a:pt x="10668" y="131953"/>
                  </a:cubicBezTo>
                  <a:cubicBezTo>
                    <a:pt x="21336" y="131953"/>
                    <a:pt x="21336" y="131953"/>
                    <a:pt x="21336" y="131953"/>
                  </a:cubicBezTo>
                  <a:cubicBezTo>
                    <a:pt x="21336" y="126619"/>
                    <a:pt x="21336" y="126619"/>
                    <a:pt x="26670" y="126619"/>
                  </a:cubicBezTo>
                  <a:cubicBezTo>
                    <a:pt x="16002" y="121285"/>
                    <a:pt x="16002" y="121285"/>
                    <a:pt x="16002" y="121285"/>
                  </a:cubicBezTo>
                  <a:cubicBezTo>
                    <a:pt x="16002" y="131826"/>
                    <a:pt x="16002" y="131826"/>
                    <a:pt x="16002" y="131826"/>
                  </a:cubicBezTo>
                  <a:cubicBezTo>
                    <a:pt x="16002" y="121285"/>
                    <a:pt x="16002" y="121285"/>
                    <a:pt x="16002" y="121285"/>
                  </a:cubicBezTo>
                  <a:cubicBezTo>
                    <a:pt x="5334" y="121285"/>
                    <a:pt x="5334" y="121285"/>
                    <a:pt x="5334" y="121285"/>
                  </a:cubicBezTo>
                  <a:cubicBezTo>
                    <a:pt x="0" y="126619"/>
                    <a:pt x="0" y="126619"/>
                    <a:pt x="0" y="131826"/>
                  </a:cubicBezTo>
                  <a:cubicBezTo>
                    <a:pt x="0" y="137033"/>
                    <a:pt x="0" y="137160"/>
                    <a:pt x="0" y="137160"/>
                  </a:cubicBezTo>
                  <a:cubicBezTo>
                    <a:pt x="10668" y="142494"/>
                    <a:pt x="10668" y="142494"/>
                    <a:pt x="10668" y="142494"/>
                  </a:cubicBezTo>
                  <a:cubicBezTo>
                    <a:pt x="282702" y="253365"/>
                    <a:pt x="554863" y="364236"/>
                    <a:pt x="826897" y="475107"/>
                  </a:cubicBezTo>
                  <a:cubicBezTo>
                    <a:pt x="858901" y="490982"/>
                    <a:pt x="858901" y="490982"/>
                    <a:pt x="858901" y="490982"/>
                  </a:cubicBezTo>
                  <a:cubicBezTo>
                    <a:pt x="837565" y="459359"/>
                    <a:pt x="837565" y="459359"/>
                    <a:pt x="837565" y="459359"/>
                  </a:cubicBezTo>
                  <a:cubicBezTo>
                    <a:pt x="725551" y="306197"/>
                    <a:pt x="608203" y="158369"/>
                    <a:pt x="485521" y="10541"/>
                  </a:cubicBezTo>
                  <a:cubicBezTo>
                    <a:pt x="480187" y="5334"/>
                    <a:pt x="474853" y="5334"/>
                    <a:pt x="469519" y="0"/>
                  </a:cubicBezTo>
                  <a:cubicBezTo>
                    <a:pt x="464185" y="0"/>
                    <a:pt x="458851" y="0"/>
                    <a:pt x="453517" y="0"/>
                  </a:cubicBezTo>
                  <a:cubicBezTo>
                    <a:pt x="448183" y="0"/>
                    <a:pt x="448183" y="0"/>
                    <a:pt x="442849" y="0"/>
                  </a:cubicBezTo>
                  <a:cubicBezTo>
                    <a:pt x="298831" y="36957"/>
                    <a:pt x="154686" y="73914"/>
                    <a:pt x="10668" y="116205"/>
                  </a:cubicBezTo>
                  <a:cubicBezTo>
                    <a:pt x="5334" y="116205"/>
                    <a:pt x="5334" y="116205"/>
                    <a:pt x="5334" y="116205"/>
                  </a:cubicBezTo>
                  <a:cubicBezTo>
                    <a:pt x="5334" y="121539"/>
                    <a:pt x="5334" y="121539"/>
                    <a:pt x="5334" y="121539"/>
                  </a:cubicBezTo>
                  <a:lnTo>
                    <a:pt x="16002" y="121539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38" name="Group 338"/>
          <p:cNvGrpSpPr/>
          <p:nvPr/>
        </p:nvGrpSpPr>
        <p:grpSpPr>
          <a:xfrm>
            <a:off x="1203120" y="8095680"/>
            <a:ext cx="657720" cy="657720"/>
            <a:chOff x="0" y="0"/>
            <a:chExt cx="876960" cy="876960"/>
          </a:xfrm>
        </p:grpSpPr>
        <p:sp>
          <p:nvSpPr>
            <p:cNvPr id="339" name="Freeform 339"/>
            <p:cNvSpPr/>
            <p:nvPr/>
          </p:nvSpPr>
          <p:spPr>
            <a:xfrm>
              <a:off x="0" y="0"/>
              <a:ext cx="876935" cy="876935"/>
            </a:xfrm>
            <a:custGeom>
              <a:avLst/>
              <a:gdLst/>
              <a:ahLst/>
              <a:cxnLst/>
              <a:rect l="l" t="t" r="r" b="b"/>
              <a:pathLst>
                <a:path w="876935" h="876935">
                  <a:moveTo>
                    <a:pt x="68707" y="876935"/>
                  </a:moveTo>
                  <a:cubicBezTo>
                    <a:pt x="47625" y="860933"/>
                    <a:pt x="31750" y="844804"/>
                    <a:pt x="15875" y="828802"/>
                  </a:cubicBezTo>
                  <a:cubicBezTo>
                    <a:pt x="0" y="802005"/>
                    <a:pt x="15875" y="780669"/>
                    <a:pt x="36957" y="764667"/>
                  </a:cubicBezTo>
                  <a:cubicBezTo>
                    <a:pt x="137287" y="657733"/>
                    <a:pt x="242951" y="550799"/>
                    <a:pt x="348615" y="443865"/>
                  </a:cubicBezTo>
                  <a:cubicBezTo>
                    <a:pt x="486029" y="310134"/>
                    <a:pt x="617982" y="171196"/>
                    <a:pt x="755396" y="37465"/>
                  </a:cubicBezTo>
                  <a:cubicBezTo>
                    <a:pt x="776605" y="16002"/>
                    <a:pt x="797687" y="0"/>
                    <a:pt x="824103" y="16002"/>
                  </a:cubicBezTo>
                  <a:cubicBezTo>
                    <a:pt x="866394" y="32004"/>
                    <a:pt x="876935" y="80137"/>
                    <a:pt x="839978" y="112268"/>
                  </a:cubicBezTo>
                  <a:cubicBezTo>
                    <a:pt x="702564" y="251333"/>
                    <a:pt x="565277" y="390398"/>
                    <a:pt x="433197" y="529336"/>
                  </a:cubicBezTo>
                  <a:cubicBezTo>
                    <a:pt x="327533" y="630936"/>
                    <a:pt x="221869" y="737870"/>
                    <a:pt x="121539" y="844804"/>
                  </a:cubicBezTo>
                  <a:cubicBezTo>
                    <a:pt x="105664" y="855472"/>
                    <a:pt x="89789" y="866140"/>
                    <a:pt x="68707" y="8769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0" name="Group 340"/>
          <p:cNvGrpSpPr/>
          <p:nvPr/>
        </p:nvGrpSpPr>
        <p:grpSpPr>
          <a:xfrm>
            <a:off x="1203120" y="8095680"/>
            <a:ext cx="644220" cy="670680"/>
            <a:chOff x="0" y="0"/>
            <a:chExt cx="858960" cy="894240"/>
          </a:xfrm>
        </p:grpSpPr>
        <p:sp>
          <p:nvSpPr>
            <p:cNvPr id="341" name="Freeform 341"/>
            <p:cNvSpPr/>
            <p:nvPr/>
          </p:nvSpPr>
          <p:spPr>
            <a:xfrm>
              <a:off x="0" y="0"/>
              <a:ext cx="858901" cy="894461"/>
            </a:xfrm>
            <a:custGeom>
              <a:avLst/>
              <a:gdLst/>
              <a:ahLst/>
              <a:cxnLst/>
              <a:rect l="l" t="t" r="r" b="b"/>
              <a:pathLst>
                <a:path w="858901" h="894461">
                  <a:moveTo>
                    <a:pt x="67691" y="878332"/>
                  </a:moveTo>
                  <a:cubicBezTo>
                    <a:pt x="72898" y="872998"/>
                    <a:pt x="72898" y="872998"/>
                    <a:pt x="72898" y="872998"/>
                  </a:cubicBezTo>
                  <a:cubicBezTo>
                    <a:pt x="52070" y="851662"/>
                    <a:pt x="36449" y="841121"/>
                    <a:pt x="26035" y="825119"/>
                  </a:cubicBezTo>
                  <a:cubicBezTo>
                    <a:pt x="20828" y="819785"/>
                    <a:pt x="20828" y="814451"/>
                    <a:pt x="20828" y="809117"/>
                  </a:cubicBezTo>
                  <a:cubicBezTo>
                    <a:pt x="20828" y="803783"/>
                    <a:pt x="20828" y="798449"/>
                    <a:pt x="26035" y="793115"/>
                  </a:cubicBezTo>
                  <a:cubicBezTo>
                    <a:pt x="31242" y="787781"/>
                    <a:pt x="36449" y="777113"/>
                    <a:pt x="41656" y="771779"/>
                  </a:cubicBezTo>
                  <a:cubicBezTo>
                    <a:pt x="145796" y="670687"/>
                    <a:pt x="249936" y="564134"/>
                    <a:pt x="353949" y="457708"/>
                  </a:cubicBezTo>
                  <a:cubicBezTo>
                    <a:pt x="484124" y="319405"/>
                    <a:pt x="619506" y="186309"/>
                    <a:pt x="749681" y="47879"/>
                  </a:cubicBezTo>
                  <a:cubicBezTo>
                    <a:pt x="760095" y="42545"/>
                    <a:pt x="765302" y="31877"/>
                    <a:pt x="770509" y="31877"/>
                  </a:cubicBezTo>
                  <a:cubicBezTo>
                    <a:pt x="780923" y="26543"/>
                    <a:pt x="786130" y="21209"/>
                    <a:pt x="791337" y="21209"/>
                  </a:cubicBezTo>
                  <a:cubicBezTo>
                    <a:pt x="796544" y="21209"/>
                    <a:pt x="801751" y="26543"/>
                    <a:pt x="812165" y="26543"/>
                  </a:cubicBezTo>
                  <a:cubicBezTo>
                    <a:pt x="827786" y="37211"/>
                    <a:pt x="838200" y="53213"/>
                    <a:pt x="838200" y="69215"/>
                  </a:cubicBezTo>
                  <a:cubicBezTo>
                    <a:pt x="838200" y="85217"/>
                    <a:pt x="832993" y="95885"/>
                    <a:pt x="822579" y="111760"/>
                  </a:cubicBezTo>
                  <a:cubicBezTo>
                    <a:pt x="687197" y="250190"/>
                    <a:pt x="551815" y="383286"/>
                    <a:pt x="416433" y="521589"/>
                  </a:cubicBezTo>
                  <a:cubicBezTo>
                    <a:pt x="317500" y="628142"/>
                    <a:pt x="213487" y="734568"/>
                    <a:pt x="109347" y="835660"/>
                  </a:cubicBezTo>
                  <a:cubicBezTo>
                    <a:pt x="98933" y="846328"/>
                    <a:pt x="83312" y="856996"/>
                    <a:pt x="57277" y="872871"/>
                  </a:cubicBezTo>
                  <a:cubicBezTo>
                    <a:pt x="67691" y="878205"/>
                    <a:pt x="67691" y="878205"/>
                    <a:pt x="67691" y="878205"/>
                  </a:cubicBezTo>
                  <a:cubicBezTo>
                    <a:pt x="72898" y="872871"/>
                    <a:pt x="72898" y="872871"/>
                    <a:pt x="72898" y="872871"/>
                  </a:cubicBezTo>
                  <a:cubicBezTo>
                    <a:pt x="67691" y="878205"/>
                    <a:pt x="67691" y="878205"/>
                    <a:pt x="67691" y="878205"/>
                  </a:cubicBezTo>
                  <a:cubicBezTo>
                    <a:pt x="72898" y="888873"/>
                    <a:pt x="72898" y="888873"/>
                    <a:pt x="72898" y="888873"/>
                  </a:cubicBezTo>
                  <a:cubicBezTo>
                    <a:pt x="93726" y="872871"/>
                    <a:pt x="109347" y="867537"/>
                    <a:pt x="124968" y="851662"/>
                  </a:cubicBezTo>
                  <a:cubicBezTo>
                    <a:pt x="229108" y="745236"/>
                    <a:pt x="328041" y="644017"/>
                    <a:pt x="432054" y="537591"/>
                  </a:cubicBezTo>
                  <a:cubicBezTo>
                    <a:pt x="567436" y="399161"/>
                    <a:pt x="702818" y="266065"/>
                    <a:pt x="832866" y="127762"/>
                  </a:cubicBezTo>
                  <a:cubicBezTo>
                    <a:pt x="853694" y="111760"/>
                    <a:pt x="858901" y="90551"/>
                    <a:pt x="858901" y="69215"/>
                  </a:cubicBezTo>
                  <a:cubicBezTo>
                    <a:pt x="858901" y="42545"/>
                    <a:pt x="843280" y="21336"/>
                    <a:pt x="817245" y="10668"/>
                  </a:cubicBezTo>
                  <a:cubicBezTo>
                    <a:pt x="812165" y="5334"/>
                    <a:pt x="801751" y="0"/>
                    <a:pt x="791337" y="0"/>
                  </a:cubicBezTo>
                  <a:cubicBezTo>
                    <a:pt x="780923" y="0"/>
                    <a:pt x="770509" y="5334"/>
                    <a:pt x="760095" y="10668"/>
                  </a:cubicBezTo>
                  <a:cubicBezTo>
                    <a:pt x="749681" y="16002"/>
                    <a:pt x="744474" y="26670"/>
                    <a:pt x="739267" y="32004"/>
                  </a:cubicBezTo>
                  <a:cubicBezTo>
                    <a:pt x="603885" y="170307"/>
                    <a:pt x="468503" y="303403"/>
                    <a:pt x="338328" y="441833"/>
                  </a:cubicBezTo>
                  <a:cubicBezTo>
                    <a:pt x="234188" y="548259"/>
                    <a:pt x="130048" y="654685"/>
                    <a:pt x="26035" y="761238"/>
                  </a:cubicBezTo>
                  <a:cubicBezTo>
                    <a:pt x="20828" y="766572"/>
                    <a:pt x="15621" y="771906"/>
                    <a:pt x="10414" y="782574"/>
                  </a:cubicBezTo>
                  <a:cubicBezTo>
                    <a:pt x="5207" y="787908"/>
                    <a:pt x="0" y="798576"/>
                    <a:pt x="0" y="809244"/>
                  </a:cubicBezTo>
                  <a:cubicBezTo>
                    <a:pt x="0" y="819912"/>
                    <a:pt x="5207" y="825246"/>
                    <a:pt x="10414" y="835914"/>
                  </a:cubicBezTo>
                  <a:cubicBezTo>
                    <a:pt x="20828" y="857250"/>
                    <a:pt x="41656" y="867791"/>
                    <a:pt x="57277" y="889127"/>
                  </a:cubicBezTo>
                  <a:cubicBezTo>
                    <a:pt x="62484" y="894461"/>
                    <a:pt x="62484" y="894461"/>
                    <a:pt x="62484" y="894461"/>
                  </a:cubicBezTo>
                  <a:cubicBezTo>
                    <a:pt x="72898" y="889127"/>
                    <a:pt x="72898" y="889127"/>
                    <a:pt x="72898" y="889127"/>
                  </a:cubicBezTo>
                  <a:lnTo>
                    <a:pt x="67691" y="878459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42" name="Group 342"/>
          <p:cNvGrpSpPr/>
          <p:nvPr/>
        </p:nvGrpSpPr>
        <p:grpSpPr>
          <a:xfrm>
            <a:off x="1281960" y="8187480"/>
            <a:ext cx="657720" cy="644220"/>
            <a:chOff x="0" y="0"/>
            <a:chExt cx="876960" cy="858960"/>
          </a:xfrm>
        </p:grpSpPr>
        <p:sp>
          <p:nvSpPr>
            <p:cNvPr id="343" name="Freeform 343"/>
            <p:cNvSpPr/>
            <p:nvPr/>
          </p:nvSpPr>
          <p:spPr>
            <a:xfrm>
              <a:off x="0" y="0"/>
              <a:ext cx="876935" cy="858901"/>
            </a:xfrm>
            <a:custGeom>
              <a:avLst/>
              <a:gdLst/>
              <a:ahLst/>
              <a:cxnLst/>
              <a:rect l="l" t="t" r="r" b="b"/>
              <a:pathLst>
                <a:path w="876935" h="858901">
                  <a:moveTo>
                    <a:pt x="63754" y="858901"/>
                  </a:moveTo>
                  <a:cubicBezTo>
                    <a:pt x="47752" y="843153"/>
                    <a:pt x="26543" y="827532"/>
                    <a:pt x="15875" y="811784"/>
                  </a:cubicBezTo>
                  <a:cubicBezTo>
                    <a:pt x="0" y="790829"/>
                    <a:pt x="10668" y="764667"/>
                    <a:pt x="31877" y="748919"/>
                  </a:cubicBezTo>
                  <a:cubicBezTo>
                    <a:pt x="132842" y="649351"/>
                    <a:pt x="233807" y="544703"/>
                    <a:pt x="334772" y="445135"/>
                  </a:cubicBezTo>
                  <a:cubicBezTo>
                    <a:pt x="478282" y="308991"/>
                    <a:pt x="616585" y="172847"/>
                    <a:pt x="754761" y="31369"/>
                  </a:cubicBezTo>
                  <a:cubicBezTo>
                    <a:pt x="786638" y="5207"/>
                    <a:pt x="813181" y="0"/>
                    <a:pt x="839724" y="15748"/>
                  </a:cubicBezTo>
                  <a:cubicBezTo>
                    <a:pt x="871601" y="36703"/>
                    <a:pt x="876935" y="78613"/>
                    <a:pt x="845058" y="104775"/>
                  </a:cubicBezTo>
                  <a:cubicBezTo>
                    <a:pt x="765302" y="183388"/>
                    <a:pt x="685673" y="261874"/>
                    <a:pt x="605917" y="340487"/>
                  </a:cubicBezTo>
                  <a:cubicBezTo>
                    <a:pt x="488950" y="455676"/>
                    <a:pt x="372110" y="576199"/>
                    <a:pt x="255143" y="691388"/>
                  </a:cubicBezTo>
                  <a:cubicBezTo>
                    <a:pt x="207264" y="738505"/>
                    <a:pt x="159512" y="785622"/>
                    <a:pt x="111633" y="832739"/>
                  </a:cubicBezTo>
                  <a:cubicBezTo>
                    <a:pt x="100965" y="837946"/>
                    <a:pt x="85090" y="843153"/>
                    <a:pt x="63754" y="85890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4" name="Group 344"/>
          <p:cNvGrpSpPr/>
          <p:nvPr/>
        </p:nvGrpSpPr>
        <p:grpSpPr>
          <a:xfrm>
            <a:off x="1281960" y="8187480"/>
            <a:ext cx="657720" cy="657720"/>
            <a:chOff x="0" y="0"/>
            <a:chExt cx="876960" cy="876960"/>
          </a:xfrm>
        </p:grpSpPr>
        <p:sp>
          <p:nvSpPr>
            <p:cNvPr id="345" name="Freeform 345"/>
            <p:cNvSpPr/>
            <p:nvPr/>
          </p:nvSpPr>
          <p:spPr>
            <a:xfrm>
              <a:off x="0" y="0"/>
              <a:ext cx="876681" cy="876935"/>
            </a:xfrm>
            <a:custGeom>
              <a:avLst/>
              <a:gdLst/>
              <a:ahLst/>
              <a:cxnLst/>
              <a:rect l="l" t="t" r="r" b="b"/>
              <a:pathLst>
                <a:path w="876681" h="876935">
                  <a:moveTo>
                    <a:pt x="63754" y="866394"/>
                  </a:moveTo>
                  <a:cubicBezTo>
                    <a:pt x="74422" y="855853"/>
                    <a:pt x="74422" y="855853"/>
                    <a:pt x="74422" y="855853"/>
                  </a:cubicBezTo>
                  <a:cubicBezTo>
                    <a:pt x="53213" y="840105"/>
                    <a:pt x="37211" y="829564"/>
                    <a:pt x="26543" y="813816"/>
                  </a:cubicBezTo>
                  <a:cubicBezTo>
                    <a:pt x="21209" y="808609"/>
                    <a:pt x="21209" y="803275"/>
                    <a:pt x="21209" y="798068"/>
                  </a:cubicBezTo>
                  <a:cubicBezTo>
                    <a:pt x="21209" y="787527"/>
                    <a:pt x="26543" y="777113"/>
                    <a:pt x="37211" y="761365"/>
                  </a:cubicBezTo>
                  <a:cubicBezTo>
                    <a:pt x="138176" y="661670"/>
                    <a:pt x="244475" y="561848"/>
                    <a:pt x="345440" y="462153"/>
                  </a:cubicBezTo>
                  <a:cubicBezTo>
                    <a:pt x="483616" y="320294"/>
                    <a:pt x="627126" y="183769"/>
                    <a:pt x="765302" y="47244"/>
                  </a:cubicBezTo>
                  <a:cubicBezTo>
                    <a:pt x="775970" y="36703"/>
                    <a:pt x="781304" y="31496"/>
                    <a:pt x="786511" y="26289"/>
                  </a:cubicBezTo>
                  <a:cubicBezTo>
                    <a:pt x="797179" y="21082"/>
                    <a:pt x="802513" y="21082"/>
                    <a:pt x="807720" y="21082"/>
                  </a:cubicBezTo>
                  <a:cubicBezTo>
                    <a:pt x="818388" y="21082"/>
                    <a:pt x="823722" y="26289"/>
                    <a:pt x="834263" y="31623"/>
                  </a:cubicBezTo>
                  <a:cubicBezTo>
                    <a:pt x="850265" y="42164"/>
                    <a:pt x="855472" y="52578"/>
                    <a:pt x="855472" y="68326"/>
                  </a:cubicBezTo>
                  <a:cubicBezTo>
                    <a:pt x="855472" y="78867"/>
                    <a:pt x="850138" y="94615"/>
                    <a:pt x="839470" y="105029"/>
                  </a:cubicBezTo>
                  <a:cubicBezTo>
                    <a:pt x="759714" y="183769"/>
                    <a:pt x="680085" y="262509"/>
                    <a:pt x="600329" y="341376"/>
                  </a:cubicBezTo>
                  <a:cubicBezTo>
                    <a:pt x="483362" y="456946"/>
                    <a:pt x="366522" y="572389"/>
                    <a:pt x="249555" y="687959"/>
                  </a:cubicBezTo>
                  <a:cubicBezTo>
                    <a:pt x="201676" y="735203"/>
                    <a:pt x="153924" y="782447"/>
                    <a:pt x="100711" y="829691"/>
                  </a:cubicBezTo>
                  <a:cubicBezTo>
                    <a:pt x="95377" y="840232"/>
                    <a:pt x="79502" y="845439"/>
                    <a:pt x="58166" y="855980"/>
                  </a:cubicBezTo>
                  <a:cubicBezTo>
                    <a:pt x="63500" y="866521"/>
                    <a:pt x="63500" y="866521"/>
                    <a:pt x="63500" y="866521"/>
                  </a:cubicBezTo>
                  <a:cubicBezTo>
                    <a:pt x="74168" y="855980"/>
                    <a:pt x="74168" y="855980"/>
                    <a:pt x="74168" y="855980"/>
                  </a:cubicBezTo>
                  <a:cubicBezTo>
                    <a:pt x="63500" y="866521"/>
                    <a:pt x="63500" y="866521"/>
                    <a:pt x="63500" y="866521"/>
                  </a:cubicBezTo>
                  <a:cubicBezTo>
                    <a:pt x="68834" y="871728"/>
                    <a:pt x="68834" y="871728"/>
                    <a:pt x="68834" y="871728"/>
                  </a:cubicBezTo>
                  <a:cubicBezTo>
                    <a:pt x="90043" y="861187"/>
                    <a:pt x="106045" y="855980"/>
                    <a:pt x="116713" y="845439"/>
                  </a:cubicBezTo>
                  <a:cubicBezTo>
                    <a:pt x="164592" y="798195"/>
                    <a:pt x="217678" y="750951"/>
                    <a:pt x="265557" y="703707"/>
                  </a:cubicBezTo>
                  <a:cubicBezTo>
                    <a:pt x="382524" y="588137"/>
                    <a:pt x="499364" y="472694"/>
                    <a:pt x="616331" y="357124"/>
                  </a:cubicBezTo>
                  <a:cubicBezTo>
                    <a:pt x="696087" y="278384"/>
                    <a:pt x="775716" y="199644"/>
                    <a:pt x="855472" y="120777"/>
                  </a:cubicBezTo>
                  <a:cubicBezTo>
                    <a:pt x="866140" y="105029"/>
                    <a:pt x="876681" y="84074"/>
                    <a:pt x="876681" y="68326"/>
                  </a:cubicBezTo>
                  <a:cubicBezTo>
                    <a:pt x="876681" y="47371"/>
                    <a:pt x="866013" y="26289"/>
                    <a:pt x="844804" y="15875"/>
                  </a:cubicBezTo>
                  <a:cubicBezTo>
                    <a:pt x="834390" y="5207"/>
                    <a:pt x="823849" y="0"/>
                    <a:pt x="807847" y="0"/>
                  </a:cubicBezTo>
                  <a:cubicBezTo>
                    <a:pt x="797179" y="0"/>
                    <a:pt x="786638" y="5207"/>
                    <a:pt x="781304" y="10541"/>
                  </a:cubicBezTo>
                  <a:cubicBezTo>
                    <a:pt x="770636" y="15748"/>
                    <a:pt x="760095" y="21082"/>
                    <a:pt x="749427" y="31496"/>
                  </a:cubicBezTo>
                  <a:cubicBezTo>
                    <a:pt x="611251" y="168021"/>
                    <a:pt x="467741" y="309880"/>
                    <a:pt x="329565" y="446405"/>
                  </a:cubicBezTo>
                  <a:cubicBezTo>
                    <a:pt x="228600" y="546100"/>
                    <a:pt x="127508" y="645922"/>
                    <a:pt x="21209" y="750951"/>
                  </a:cubicBezTo>
                  <a:cubicBezTo>
                    <a:pt x="10668" y="761492"/>
                    <a:pt x="0" y="777240"/>
                    <a:pt x="0" y="798195"/>
                  </a:cubicBezTo>
                  <a:cubicBezTo>
                    <a:pt x="0" y="808736"/>
                    <a:pt x="0" y="813943"/>
                    <a:pt x="5334" y="824484"/>
                  </a:cubicBezTo>
                  <a:cubicBezTo>
                    <a:pt x="21336" y="845439"/>
                    <a:pt x="42545" y="855980"/>
                    <a:pt x="58420" y="871728"/>
                  </a:cubicBezTo>
                  <a:cubicBezTo>
                    <a:pt x="63754" y="876935"/>
                    <a:pt x="63754" y="876935"/>
                    <a:pt x="63754" y="876935"/>
                  </a:cubicBezTo>
                  <a:cubicBezTo>
                    <a:pt x="69088" y="871728"/>
                    <a:pt x="69088" y="871728"/>
                    <a:pt x="69088" y="871728"/>
                  </a:cubicBezTo>
                  <a:lnTo>
                    <a:pt x="63754" y="86652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46" name="Group 346"/>
          <p:cNvGrpSpPr/>
          <p:nvPr/>
        </p:nvGrpSpPr>
        <p:grpSpPr>
          <a:xfrm>
            <a:off x="1373760" y="8266860"/>
            <a:ext cx="644220" cy="657720"/>
            <a:chOff x="0" y="0"/>
            <a:chExt cx="858960" cy="876960"/>
          </a:xfrm>
        </p:grpSpPr>
        <p:sp>
          <p:nvSpPr>
            <p:cNvPr id="347" name="Freeform 347"/>
            <p:cNvSpPr/>
            <p:nvPr/>
          </p:nvSpPr>
          <p:spPr>
            <a:xfrm>
              <a:off x="0" y="0"/>
              <a:ext cx="858901" cy="876935"/>
            </a:xfrm>
            <a:custGeom>
              <a:avLst/>
              <a:gdLst/>
              <a:ahLst/>
              <a:cxnLst/>
              <a:rect l="l" t="t" r="r" b="b"/>
              <a:pathLst>
                <a:path w="858901" h="876935">
                  <a:moveTo>
                    <a:pt x="62865" y="876935"/>
                  </a:moveTo>
                  <a:cubicBezTo>
                    <a:pt x="47117" y="855726"/>
                    <a:pt x="26162" y="845058"/>
                    <a:pt x="15748" y="829056"/>
                  </a:cubicBezTo>
                  <a:cubicBezTo>
                    <a:pt x="0" y="802513"/>
                    <a:pt x="10414" y="781304"/>
                    <a:pt x="31369" y="760095"/>
                  </a:cubicBezTo>
                  <a:cubicBezTo>
                    <a:pt x="146558" y="643128"/>
                    <a:pt x="267081" y="520954"/>
                    <a:pt x="382270" y="403987"/>
                  </a:cubicBezTo>
                  <a:cubicBezTo>
                    <a:pt x="502793" y="281686"/>
                    <a:pt x="623189" y="159512"/>
                    <a:pt x="743712" y="37211"/>
                  </a:cubicBezTo>
                  <a:cubicBezTo>
                    <a:pt x="775208" y="5334"/>
                    <a:pt x="806577" y="0"/>
                    <a:pt x="832739" y="26543"/>
                  </a:cubicBezTo>
                  <a:cubicBezTo>
                    <a:pt x="858901" y="53086"/>
                    <a:pt x="858901" y="84963"/>
                    <a:pt x="827532" y="116840"/>
                  </a:cubicBezTo>
                  <a:cubicBezTo>
                    <a:pt x="591820" y="356108"/>
                    <a:pt x="350901" y="600583"/>
                    <a:pt x="115189" y="839724"/>
                  </a:cubicBezTo>
                  <a:cubicBezTo>
                    <a:pt x="99441" y="850392"/>
                    <a:pt x="83820" y="860933"/>
                    <a:pt x="62865" y="8769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8" name="Group 348"/>
          <p:cNvGrpSpPr/>
          <p:nvPr/>
        </p:nvGrpSpPr>
        <p:grpSpPr>
          <a:xfrm>
            <a:off x="1373760" y="8266860"/>
            <a:ext cx="657720" cy="657720"/>
            <a:chOff x="0" y="0"/>
            <a:chExt cx="876960" cy="876960"/>
          </a:xfrm>
        </p:grpSpPr>
        <p:sp>
          <p:nvSpPr>
            <p:cNvPr id="349" name="Freeform 349"/>
            <p:cNvSpPr/>
            <p:nvPr/>
          </p:nvSpPr>
          <p:spPr>
            <a:xfrm>
              <a:off x="0" y="0"/>
              <a:ext cx="877062" cy="876935"/>
            </a:xfrm>
            <a:custGeom>
              <a:avLst/>
              <a:gdLst/>
              <a:ahLst/>
              <a:cxnLst/>
              <a:rect l="l" t="t" r="r" b="b"/>
              <a:pathLst>
                <a:path w="877062" h="876935">
                  <a:moveTo>
                    <a:pt x="68707" y="866394"/>
                  </a:moveTo>
                  <a:cubicBezTo>
                    <a:pt x="79248" y="855853"/>
                    <a:pt x="79248" y="855853"/>
                    <a:pt x="79248" y="855853"/>
                  </a:cubicBezTo>
                  <a:cubicBezTo>
                    <a:pt x="58166" y="840105"/>
                    <a:pt x="36957" y="824357"/>
                    <a:pt x="26416" y="813816"/>
                  </a:cubicBezTo>
                  <a:cubicBezTo>
                    <a:pt x="26416" y="803275"/>
                    <a:pt x="21082" y="798068"/>
                    <a:pt x="21082" y="792861"/>
                  </a:cubicBezTo>
                  <a:cubicBezTo>
                    <a:pt x="21082" y="787654"/>
                    <a:pt x="26416" y="782320"/>
                    <a:pt x="26416" y="777113"/>
                  </a:cubicBezTo>
                  <a:cubicBezTo>
                    <a:pt x="31750" y="771906"/>
                    <a:pt x="36957" y="766572"/>
                    <a:pt x="42291" y="756158"/>
                  </a:cubicBezTo>
                  <a:cubicBezTo>
                    <a:pt x="163830" y="640588"/>
                    <a:pt x="280035" y="525145"/>
                    <a:pt x="396240" y="404368"/>
                  </a:cubicBezTo>
                  <a:cubicBezTo>
                    <a:pt x="522986" y="283591"/>
                    <a:pt x="644525" y="162814"/>
                    <a:pt x="766064" y="42037"/>
                  </a:cubicBezTo>
                  <a:cubicBezTo>
                    <a:pt x="781939" y="26289"/>
                    <a:pt x="797814" y="21082"/>
                    <a:pt x="808355" y="21082"/>
                  </a:cubicBezTo>
                  <a:cubicBezTo>
                    <a:pt x="818896" y="21082"/>
                    <a:pt x="829437" y="26289"/>
                    <a:pt x="840105" y="36830"/>
                  </a:cubicBezTo>
                  <a:cubicBezTo>
                    <a:pt x="850646" y="42037"/>
                    <a:pt x="855980" y="52578"/>
                    <a:pt x="855980" y="63119"/>
                  </a:cubicBezTo>
                  <a:cubicBezTo>
                    <a:pt x="855980" y="78867"/>
                    <a:pt x="845439" y="94615"/>
                    <a:pt x="829564" y="105156"/>
                  </a:cubicBezTo>
                  <a:cubicBezTo>
                    <a:pt x="591693" y="346583"/>
                    <a:pt x="353949" y="582930"/>
                    <a:pt x="110998" y="824484"/>
                  </a:cubicBezTo>
                  <a:cubicBezTo>
                    <a:pt x="100457" y="835025"/>
                    <a:pt x="84582" y="840232"/>
                    <a:pt x="63500" y="855980"/>
                  </a:cubicBezTo>
                  <a:cubicBezTo>
                    <a:pt x="68834" y="866521"/>
                    <a:pt x="68834" y="866521"/>
                    <a:pt x="68834" y="866521"/>
                  </a:cubicBezTo>
                  <a:cubicBezTo>
                    <a:pt x="79375" y="855980"/>
                    <a:pt x="79375" y="855980"/>
                    <a:pt x="79375" y="855980"/>
                  </a:cubicBezTo>
                  <a:cubicBezTo>
                    <a:pt x="68834" y="866521"/>
                    <a:pt x="68834" y="866521"/>
                    <a:pt x="68834" y="866521"/>
                  </a:cubicBezTo>
                  <a:cubicBezTo>
                    <a:pt x="79375" y="871728"/>
                    <a:pt x="79375" y="871728"/>
                    <a:pt x="79375" y="871728"/>
                  </a:cubicBezTo>
                  <a:cubicBezTo>
                    <a:pt x="95250" y="855980"/>
                    <a:pt x="116332" y="850773"/>
                    <a:pt x="126873" y="835025"/>
                  </a:cubicBezTo>
                  <a:cubicBezTo>
                    <a:pt x="369824" y="598678"/>
                    <a:pt x="607568" y="362331"/>
                    <a:pt x="845312" y="120777"/>
                  </a:cubicBezTo>
                  <a:cubicBezTo>
                    <a:pt x="866394" y="105029"/>
                    <a:pt x="877062" y="84074"/>
                    <a:pt x="877062" y="62992"/>
                  </a:cubicBezTo>
                  <a:cubicBezTo>
                    <a:pt x="877062" y="47244"/>
                    <a:pt x="866521" y="31496"/>
                    <a:pt x="855980" y="20955"/>
                  </a:cubicBezTo>
                  <a:cubicBezTo>
                    <a:pt x="839978" y="5207"/>
                    <a:pt x="824103" y="0"/>
                    <a:pt x="808228" y="0"/>
                  </a:cubicBezTo>
                  <a:cubicBezTo>
                    <a:pt x="787146" y="0"/>
                    <a:pt x="765937" y="10541"/>
                    <a:pt x="750062" y="26289"/>
                  </a:cubicBezTo>
                  <a:cubicBezTo>
                    <a:pt x="628523" y="147066"/>
                    <a:pt x="507111" y="267843"/>
                    <a:pt x="385572" y="393827"/>
                  </a:cubicBezTo>
                  <a:cubicBezTo>
                    <a:pt x="264033" y="509397"/>
                    <a:pt x="147828" y="624840"/>
                    <a:pt x="26289" y="745617"/>
                  </a:cubicBezTo>
                  <a:cubicBezTo>
                    <a:pt x="20955" y="750824"/>
                    <a:pt x="15748" y="756158"/>
                    <a:pt x="10414" y="766572"/>
                  </a:cubicBezTo>
                  <a:cubicBezTo>
                    <a:pt x="5080" y="776986"/>
                    <a:pt x="0" y="782447"/>
                    <a:pt x="0" y="792988"/>
                  </a:cubicBezTo>
                  <a:cubicBezTo>
                    <a:pt x="0" y="803529"/>
                    <a:pt x="5334" y="813943"/>
                    <a:pt x="10541" y="824484"/>
                  </a:cubicBezTo>
                  <a:cubicBezTo>
                    <a:pt x="26416" y="845439"/>
                    <a:pt x="47498" y="855980"/>
                    <a:pt x="63373" y="871728"/>
                  </a:cubicBezTo>
                  <a:cubicBezTo>
                    <a:pt x="68707" y="876935"/>
                    <a:pt x="68707" y="876935"/>
                    <a:pt x="68707" y="876935"/>
                  </a:cubicBezTo>
                  <a:cubicBezTo>
                    <a:pt x="79248" y="871728"/>
                    <a:pt x="79248" y="871728"/>
                    <a:pt x="79248" y="871728"/>
                  </a:cubicBezTo>
                  <a:lnTo>
                    <a:pt x="68707" y="86652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50" name="Group 350"/>
          <p:cNvGrpSpPr/>
          <p:nvPr/>
        </p:nvGrpSpPr>
        <p:grpSpPr>
          <a:xfrm>
            <a:off x="4372380" y="7938000"/>
            <a:ext cx="328860" cy="525960"/>
            <a:chOff x="0" y="0"/>
            <a:chExt cx="438480" cy="701280"/>
          </a:xfrm>
        </p:grpSpPr>
        <p:sp>
          <p:nvSpPr>
            <p:cNvPr id="351" name="Freeform 351"/>
            <p:cNvSpPr/>
            <p:nvPr/>
          </p:nvSpPr>
          <p:spPr>
            <a:xfrm>
              <a:off x="0" y="0"/>
              <a:ext cx="438404" cy="701294"/>
            </a:xfrm>
            <a:custGeom>
              <a:avLst/>
              <a:gdLst/>
              <a:ahLst/>
              <a:cxnLst/>
              <a:rect l="l" t="t" r="r" b="b"/>
              <a:pathLst>
                <a:path w="438404" h="701294">
                  <a:moveTo>
                    <a:pt x="386842" y="0"/>
                  </a:moveTo>
                  <a:cubicBezTo>
                    <a:pt x="402336" y="42799"/>
                    <a:pt x="422910" y="80264"/>
                    <a:pt x="438404" y="123063"/>
                  </a:cubicBezTo>
                  <a:cubicBezTo>
                    <a:pt x="438404" y="128397"/>
                    <a:pt x="438404" y="144526"/>
                    <a:pt x="433197" y="149860"/>
                  </a:cubicBezTo>
                  <a:cubicBezTo>
                    <a:pt x="324993" y="331851"/>
                    <a:pt x="211455" y="513969"/>
                    <a:pt x="98044" y="695960"/>
                  </a:cubicBezTo>
                  <a:cubicBezTo>
                    <a:pt x="98044" y="701294"/>
                    <a:pt x="98044" y="701294"/>
                    <a:pt x="92837" y="701294"/>
                  </a:cubicBezTo>
                  <a:cubicBezTo>
                    <a:pt x="82550" y="679831"/>
                    <a:pt x="77343" y="653161"/>
                    <a:pt x="67056" y="626364"/>
                  </a:cubicBezTo>
                  <a:cubicBezTo>
                    <a:pt x="46482" y="551434"/>
                    <a:pt x="20574" y="476504"/>
                    <a:pt x="0" y="401574"/>
                  </a:cubicBezTo>
                  <a:cubicBezTo>
                    <a:pt x="0" y="385572"/>
                    <a:pt x="0" y="369443"/>
                    <a:pt x="10287" y="358775"/>
                  </a:cubicBezTo>
                  <a:cubicBezTo>
                    <a:pt x="134112" y="240919"/>
                    <a:pt x="252730" y="123063"/>
                    <a:pt x="376555" y="5334"/>
                  </a:cubicBezTo>
                  <a:cubicBezTo>
                    <a:pt x="381762" y="5334"/>
                    <a:pt x="381762" y="5334"/>
                    <a:pt x="3868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2" name="Group 352"/>
          <p:cNvGrpSpPr/>
          <p:nvPr/>
        </p:nvGrpSpPr>
        <p:grpSpPr>
          <a:xfrm>
            <a:off x="4359420" y="7938000"/>
            <a:ext cx="355320" cy="539460"/>
            <a:chOff x="0" y="0"/>
            <a:chExt cx="473760" cy="719280"/>
          </a:xfrm>
        </p:grpSpPr>
        <p:sp>
          <p:nvSpPr>
            <p:cNvPr id="353" name="Freeform 353"/>
            <p:cNvSpPr/>
            <p:nvPr/>
          </p:nvSpPr>
          <p:spPr>
            <a:xfrm>
              <a:off x="0" y="0"/>
              <a:ext cx="473837" cy="719455"/>
            </a:xfrm>
            <a:custGeom>
              <a:avLst/>
              <a:gdLst/>
              <a:ahLst/>
              <a:cxnLst/>
              <a:rect l="l" t="t" r="r" b="b"/>
              <a:pathLst>
                <a:path w="473837" h="719455">
                  <a:moveTo>
                    <a:pt x="409829" y="10541"/>
                  </a:moveTo>
                  <a:cubicBezTo>
                    <a:pt x="399161" y="15748"/>
                    <a:pt x="399161" y="15748"/>
                    <a:pt x="399161" y="15748"/>
                  </a:cubicBezTo>
                  <a:cubicBezTo>
                    <a:pt x="420497" y="57785"/>
                    <a:pt x="436372" y="94488"/>
                    <a:pt x="452374" y="136525"/>
                  </a:cubicBezTo>
                  <a:cubicBezTo>
                    <a:pt x="452374" y="136525"/>
                    <a:pt x="452374" y="141732"/>
                    <a:pt x="452374" y="141732"/>
                  </a:cubicBezTo>
                  <a:cubicBezTo>
                    <a:pt x="452374" y="146939"/>
                    <a:pt x="452374" y="152273"/>
                    <a:pt x="452374" y="152273"/>
                  </a:cubicBezTo>
                  <a:cubicBezTo>
                    <a:pt x="335407" y="330708"/>
                    <a:pt x="218186" y="509270"/>
                    <a:pt x="106426" y="687832"/>
                  </a:cubicBezTo>
                  <a:cubicBezTo>
                    <a:pt x="106426" y="693039"/>
                    <a:pt x="106426" y="693039"/>
                    <a:pt x="106426" y="693039"/>
                  </a:cubicBezTo>
                  <a:cubicBezTo>
                    <a:pt x="106426" y="687832"/>
                    <a:pt x="106426" y="687832"/>
                    <a:pt x="106426" y="687832"/>
                  </a:cubicBezTo>
                  <a:cubicBezTo>
                    <a:pt x="101092" y="687832"/>
                    <a:pt x="101092" y="687832"/>
                    <a:pt x="101092" y="687832"/>
                  </a:cubicBezTo>
                  <a:cubicBezTo>
                    <a:pt x="106426" y="693039"/>
                    <a:pt x="106426" y="693039"/>
                    <a:pt x="106426" y="693039"/>
                  </a:cubicBezTo>
                  <a:cubicBezTo>
                    <a:pt x="106426" y="687832"/>
                    <a:pt x="106426" y="687832"/>
                    <a:pt x="106426" y="687832"/>
                  </a:cubicBezTo>
                  <a:cubicBezTo>
                    <a:pt x="106426" y="687832"/>
                    <a:pt x="101092" y="687832"/>
                    <a:pt x="101092" y="693039"/>
                  </a:cubicBezTo>
                  <a:cubicBezTo>
                    <a:pt x="106426" y="698246"/>
                    <a:pt x="106426" y="698246"/>
                    <a:pt x="106426" y="698246"/>
                  </a:cubicBezTo>
                  <a:cubicBezTo>
                    <a:pt x="117094" y="698246"/>
                    <a:pt x="117094" y="698246"/>
                    <a:pt x="117094" y="698246"/>
                  </a:cubicBezTo>
                  <a:cubicBezTo>
                    <a:pt x="106426" y="671957"/>
                    <a:pt x="101092" y="651002"/>
                    <a:pt x="90424" y="624713"/>
                  </a:cubicBezTo>
                  <a:cubicBezTo>
                    <a:pt x="69088" y="551180"/>
                    <a:pt x="42545" y="472440"/>
                    <a:pt x="21209" y="398907"/>
                  </a:cubicBezTo>
                  <a:cubicBezTo>
                    <a:pt x="21209" y="398907"/>
                    <a:pt x="21209" y="393700"/>
                    <a:pt x="21209" y="393700"/>
                  </a:cubicBezTo>
                  <a:cubicBezTo>
                    <a:pt x="21209" y="388493"/>
                    <a:pt x="21209" y="383159"/>
                    <a:pt x="21209" y="377952"/>
                  </a:cubicBezTo>
                  <a:cubicBezTo>
                    <a:pt x="26543" y="377952"/>
                    <a:pt x="26543" y="372745"/>
                    <a:pt x="26543" y="372745"/>
                  </a:cubicBezTo>
                  <a:cubicBezTo>
                    <a:pt x="154305" y="257302"/>
                    <a:pt x="282067" y="141732"/>
                    <a:pt x="409829" y="20955"/>
                  </a:cubicBezTo>
                  <a:cubicBezTo>
                    <a:pt x="404495" y="20955"/>
                    <a:pt x="404495" y="20955"/>
                    <a:pt x="404495" y="20955"/>
                  </a:cubicBezTo>
                  <a:cubicBezTo>
                    <a:pt x="404495" y="26162"/>
                    <a:pt x="404495" y="26162"/>
                    <a:pt x="404495" y="26162"/>
                  </a:cubicBezTo>
                  <a:cubicBezTo>
                    <a:pt x="409829" y="20955"/>
                    <a:pt x="409829" y="20955"/>
                    <a:pt x="409829" y="20955"/>
                  </a:cubicBezTo>
                  <a:cubicBezTo>
                    <a:pt x="404495" y="20955"/>
                    <a:pt x="404495" y="20955"/>
                    <a:pt x="404495" y="20955"/>
                  </a:cubicBezTo>
                  <a:cubicBezTo>
                    <a:pt x="404495" y="26162"/>
                    <a:pt x="404495" y="26162"/>
                    <a:pt x="404495" y="26162"/>
                  </a:cubicBezTo>
                  <a:cubicBezTo>
                    <a:pt x="409829" y="26162"/>
                    <a:pt x="409829" y="20955"/>
                    <a:pt x="415163" y="20955"/>
                  </a:cubicBezTo>
                  <a:cubicBezTo>
                    <a:pt x="409829" y="10414"/>
                    <a:pt x="409829" y="10414"/>
                    <a:pt x="409829" y="10414"/>
                  </a:cubicBezTo>
                  <a:cubicBezTo>
                    <a:pt x="399161" y="15621"/>
                    <a:pt x="399161" y="15621"/>
                    <a:pt x="399161" y="15621"/>
                  </a:cubicBezTo>
                  <a:cubicBezTo>
                    <a:pt x="409829" y="10414"/>
                    <a:pt x="409829" y="10414"/>
                    <a:pt x="409829" y="10414"/>
                  </a:cubicBezTo>
                  <a:cubicBezTo>
                    <a:pt x="404622" y="0"/>
                    <a:pt x="404622" y="0"/>
                    <a:pt x="404622" y="0"/>
                  </a:cubicBezTo>
                  <a:cubicBezTo>
                    <a:pt x="404622" y="5207"/>
                    <a:pt x="404622" y="5207"/>
                    <a:pt x="399288" y="5207"/>
                  </a:cubicBezTo>
                  <a:cubicBezTo>
                    <a:pt x="399288" y="5207"/>
                    <a:pt x="393954" y="5207"/>
                    <a:pt x="393954" y="5207"/>
                  </a:cubicBezTo>
                  <a:cubicBezTo>
                    <a:pt x="266192" y="125984"/>
                    <a:pt x="138430" y="241554"/>
                    <a:pt x="16002" y="356997"/>
                  </a:cubicBezTo>
                  <a:cubicBezTo>
                    <a:pt x="10668" y="362204"/>
                    <a:pt x="5334" y="367538"/>
                    <a:pt x="5334" y="372745"/>
                  </a:cubicBezTo>
                  <a:cubicBezTo>
                    <a:pt x="0" y="378079"/>
                    <a:pt x="0" y="388493"/>
                    <a:pt x="0" y="393827"/>
                  </a:cubicBezTo>
                  <a:cubicBezTo>
                    <a:pt x="0" y="399161"/>
                    <a:pt x="0" y="399034"/>
                    <a:pt x="0" y="404368"/>
                  </a:cubicBezTo>
                  <a:cubicBezTo>
                    <a:pt x="21336" y="483108"/>
                    <a:pt x="47879" y="556641"/>
                    <a:pt x="69215" y="630174"/>
                  </a:cubicBezTo>
                  <a:cubicBezTo>
                    <a:pt x="79883" y="656463"/>
                    <a:pt x="85217" y="677418"/>
                    <a:pt x="95885" y="703707"/>
                  </a:cubicBezTo>
                  <a:cubicBezTo>
                    <a:pt x="95885" y="719455"/>
                    <a:pt x="95885" y="719455"/>
                    <a:pt x="95885" y="719455"/>
                  </a:cubicBezTo>
                  <a:cubicBezTo>
                    <a:pt x="111887" y="708914"/>
                    <a:pt x="111887" y="708914"/>
                    <a:pt x="111887" y="708914"/>
                  </a:cubicBezTo>
                  <a:cubicBezTo>
                    <a:pt x="111887" y="708914"/>
                    <a:pt x="111887" y="708914"/>
                    <a:pt x="117221" y="708914"/>
                  </a:cubicBezTo>
                  <a:cubicBezTo>
                    <a:pt x="117221" y="703707"/>
                    <a:pt x="117221" y="703707"/>
                    <a:pt x="122555" y="698373"/>
                  </a:cubicBezTo>
                  <a:cubicBezTo>
                    <a:pt x="239649" y="519811"/>
                    <a:pt x="351409" y="341376"/>
                    <a:pt x="468503" y="162814"/>
                  </a:cubicBezTo>
                  <a:cubicBezTo>
                    <a:pt x="473837" y="157607"/>
                    <a:pt x="473837" y="152273"/>
                    <a:pt x="473837" y="141859"/>
                  </a:cubicBezTo>
                  <a:cubicBezTo>
                    <a:pt x="473837" y="136652"/>
                    <a:pt x="473837" y="131318"/>
                    <a:pt x="473837" y="126111"/>
                  </a:cubicBezTo>
                  <a:cubicBezTo>
                    <a:pt x="457835" y="89408"/>
                    <a:pt x="436626" y="47371"/>
                    <a:pt x="420624" y="5334"/>
                  </a:cubicBezTo>
                  <a:cubicBezTo>
                    <a:pt x="415163" y="0"/>
                    <a:pt x="415163" y="0"/>
                    <a:pt x="415163" y="0"/>
                  </a:cubicBezTo>
                  <a:cubicBezTo>
                    <a:pt x="404495" y="0"/>
                    <a:pt x="404495" y="0"/>
                    <a:pt x="404495" y="0"/>
                  </a:cubicBezTo>
                  <a:lnTo>
                    <a:pt x="409829" y="1054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54" name="Group 354"/>
          <p:cNvGrpSpPr/>
          <p:nvPr/>
        </p:nvGrpSpPr>
        <p:grpSpPr>
          <a:xfrm>
            <a:off x="4201740" y="7253820"/>
            <a:ext cx="591840" cy="499500"/>
            <a:chOff x="0" y="0"/>
            <a:chExt cx="789120" cy="666000"/>
          </a:xfrm>
        </p:grpSpPr>
        <p:sp>
          <p:nvSpPr>
            <p:cNvPr id="355" name="Freeform 355"/>
            <p:cNvSpPr/>
            <p:nvPr/>
          </p:nvSpPr>
          <p:spPr>
            <a:xfrm>
              <a:off x="0" y="0"/>
              <a:ext cx="789178" cy="665988"/>
            </a:xfrm>
            <a:custGeom>
              <a:avLst/>
              <a:gdLst/>
              <a:ahLst/>
              <a:cxnLst/>
              <a:rect l="l" t="t" r="r" b="b"/>
              <a:pathLst>
                <a:path w="789178" h="665988">
                  <a:moveTo>
                    <a:pt x="726821" y="0"/>
                  </a:moveTo>
                  <a:cubicBezTo>
                    <a:pt x="747649" y="42291"/>
                    <a:pt x="768350" y="79248"/>
                    <a:pt x="789178" y="121539"/>
                  </a:cubicBezTo>
                  <a:cubicBezTo>
                    <a:pt x="539877" y="301244"/>
                    <a:pt x="290703" y="480949"/>
                    <a:pt x="36322" y="665988"/>
                  </a:cubicBezTo>
                  <a:cubicBezTo>
                    <a:pt x="20828" y="623697"/>
                    <a:pt x="10414" y="591947"/>
                    <a:pt x="0" y="554990"/>
                  </a:cubicBezTo>
                  <a:cubicBezTo>
                    <a:pt x="0" y="544449"/>
                    <a:pt x="10414" y="528574"/>
                    <a:pt x="20828" y="523240"/>
                  </a:cubicBezTo>
                  <a:cubicBezTo>
                    <a:pt x="119507" y="449199"/>
                    <a:pt x="218059" y="375285"/>
                    <a:pt x="316738" y="306578"/>
                  </a:cubicBezTo>
                  <a:cubicBezTo>
                    <a:pt x="451612" y="206121"/>
                    <a:pt x="586613" y="105664"/>
                    <a:pt x="7268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6" name="Group 356"/>
          <p:cNvGrpSpPr/>
          <p:nvPr/>
        </p:nvGrpSpPr>
        <p:grpSpPr>
          <a:xfrm>
            <a:off x="4188240" y="7240860"/>
            <a:ext cx="618300" cy="525960"/>
            <a:chOff x="0" y="0"/>
            <a:chExt cx="824400" cy="701280"/>
          </a:xfrm>
        </p:grpSpPr>
        <p:sp>
          <p:nvSpPr>
            <p:cNvPr id="357" name="Freeform 357"/>
            <p:cNvSpPr/>
            <p:nvPr/>
          </p:nvSpPr>
          <p:spPr>
            <a:xfrm>
              <a:off x="0" y="0"/>
              <a:ext cx="824484" cy="701040"/>
            </a:xfrm>
            <a:custGeom>
              <a:avLst/>
              <a:gdLst/>
              <a:ahLst/>
              <a:cxnLst/>
              <a:rect l="l" t="t" r="r" b="b"/>
              <a:pathLst>
                <a:path w="824484" h="701040">
                  <a:moveTo>
                    <a:pt x="745617" y="15875"/>
                  </a:moveTo>
                  <a:cubicBezTo>
                    <a:pt x="735076" y="21209"/>
                    <a:pt x="735076" y="21209"/>
                    <a:pt x="735076" y="21209"/>
                  </a:cubicBezTo>
                  <a:cubicBezTo>
                    <a:pt x="756031" y="63754"/>
                    <a:pt x="777113" y="100838"/>
                    <a:pt x="798068" y="143383"/>
                  </a:cubicBezTo>
                  <a:cubicBezTo>
                    <a:pt x="808609" y="138049"/>
                    <a:pt x="808609" y="138049"/>
                    <a:pt x="808609" y="138049"/>
                  </a:cubicBezTo>
                  <a:cubicBezTo>
                    <a:pt x="803402" y="132715"/>
                    <a:pt x="803402" y="132715"/>
                    <a:pt x="803402" y="132715"/>
                  </a:cubicBezTo>
                  <a:cubicBezTo>
                    <a:pt x="551307" y="313436"/>
                    <a:pt x="294005" y="494030"/>
                    <a:pt x="42037" y="674751"/>
                  </a:cubicBezTo>
                  <a:cubicBezTo>
                    <a:pt x="47244" y="685419"/>
                    <a:pt x="47244" y="685419"/>
                    <a:pt x="47244" y="685419"/>
                  </a:cubicBezTo>
                  <a:cubicBezTo>
                    <a:pt x="57785" y="680085"/>
                    <a:pt x="57785" y="680085"/>
                    <a:pt x="57785" y="680085"/>
                  </a:cubicBezTo>
                  <a:cubicBezTo>
                    <a:pt x="42037" y="642874"/>
                    <a:pt x="31496" y="605663"/>
                    <a:pt x="21082" y="573786"/>
                  </a:cubicBezTo>
                  <a:cubicBezTo>
                    <a:pt x="21082" y="573786"/>
                    <a:pt x="26289" y="568452"/>
                    <a:pt x="26289" y="563118"/>
                  </a:cubicBezTo>
                  <a:cubicBezTo>
                    <a:pt x="31496" y="557784"/>
                    <a:pt x="36830" y="552450"/>
                    <a:pt x="36830" y="547243"/>
                  </a:cubicBezTo>
                  <a:cubicBezTo>
                    <a:pt x="136652" y="478155"/>
                    <a:pt x="236347" y="403860"/>
                    <a:pt x="336169" y="329438"/>
                  </a:cubicBezTo>
                  <a:cubicBezTo>
                    <a:pt x="472694" y="228473"/>
                    <a:pt x="609219" y="127508"/>
                    <a:pt x="750951" y="26670"/>
                  </a:cubicBezTo>
                  <a:cubicBezTo>
                    <a:pt x="745744" y="16002"/>
                    <a:pt x="745744" y="16002"/>
                    <a:pt x="745744" y="16002"/>
                  </a:cubicBezTo>
                  <a:cubicBezTo>
                    <a:pt x="735203" y="21336"/>
                    <a:pt x="735203" y="21336"/>
                    <a:pt x="735203" y="21336"/>
                  </a:cubicBezTo>
                  <a:cubicBezTo>
                    <a:pt x="745744" y="16002"/>
                    <a:pt x="745744" y="16002"/>
                    <a:pt x="745744" y="16002"/>
                  </a:cubicBezTo>
                  <a:cubicBezTo>
                    <a:pt x="740410" y="10668"/>
                    <a:pt x="740410" y="10668"/>
                    <a:pt x="740410" y="10668"/>
                  </a:cubicBezTo>
                  <a:cubicBezTo>
                    <a:pt x="598551" y="111506"/>
                    <a:pt x="462026" y="212471"/>
                    <a:pt x="325501" y="313436"/>
                  </a:cubicBezTo>
                  <a:cubicBezTo>
                    <a:pt x="225806" y="387858"/>
                    <a:pt x="125984" y="456946"/>
                    <a:pt x="26289" y="531241"/>
                  </a:cubicBezTo>
                  <a:cubicBezTo>
                    <a:pt x="21082" y="536575"/>
                    <a:pt x="15748" y="541909"/>
                    <a:pt x="10541" y="547116"/>
                  </a:cubicBezTo>
                  <a:cubicBezTo>
                    <a:pt x="5334" y="557784"/>
                    <a:pt x="0" y="562991"/>
                    <a:pt x="0" y="573659"/>
                  </a:cubicBezTo>
                  <a:cubicBezTo>
                    <a:pt x="10541" y="610870"/>
                    <a:pt x="20955" y="648081"/>
                    <a:pt x="36703" y="685165"/>
                  </a:cubicBezTo>
                  <a:cubicBezTo>
                    <a:pt x="41910" y="701040"/>
                    <a:pt x="41910" y="701040"/>
                    <a:pt x="41910" y="701040"/>
                  </a:cubicBezTo>
                  <a:cubicBezTo>
                    <a:pt x="52451" y="690372"/>
                    <a:pt x="52451" y="690372"/>
                    <a:pt x="52451" y="690372"/>
                  </a:cubicBezTo>
                  <a:cubicBezTo>
                    <a:pt x="309753" y="510032"/>
                    <a:pt x="561848" y="329438"/>
                    <a:pt x="813943" y="148717"/>
                  </a:cubicBezTo>
                  <a:cubicBezTo>
                    <a:pt x="824484" y="143383"/>
                    <a:pt x="824484" y="143383"/>
                    <a:pt x="824484" y="143383"/>
                  </a:cubicBezTo>
                  <a:cubicBezTo>
                    <a:pt x="819277" y="132715"/>
                    <a:pt x="819277" y="132715"/>
                    <a:pt x="819277" y="132715"/>
                  </a:cubicBezTo>
                  <a:cubicBezTo>
                    <a:pt x="798322" y="95504"/>
                    <a:pt x="777240" y="53086"/>
                    <a:pt x="751078" y="10541"/>
                  </a:cubicBezTo>
                  <a:cubicBezTo>
                    <a:pt x="745617" y="0"/>
                    <a:pt x="745617" y="0"/>
                    <a:pt x="745617" y="0"/>
                  </a:cubicBezTo>
                  <a:cubicBezTo>
                    <a:pt x="740410" y="10668"/>
                    <a:pt x="740410" y="10668"/>
                    <a:pt x="740410" y="10668"/>
                  </a:cubicBezTo>
                  <a:lnTo>
                    <a:pt x="745617" y="16002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58" name="Group 358"/>
          <p:cNvGrpSpPr/>
          <p:nvPr/>
        </p:nvGrpSpPr>
        <p:grpSpPr>
          <a:xfrm>
            <a:off x="5161860" y="7950960"/>
            <a:ext cx="486540" cy="262980"/>
            <a:chOff x="0" y="0"/>
            <a:chExt cx="648720" cy="350640"/>
          </a:xfrm>
        </p:grpSpPr>
        <p:sp>
          <p:nvSpPr>
            <p:cNvPr id="359" name="Freeform 359"/>
            <p:cNvSpPr/>
            <p:nvPr/>
          </p:nvSpPr>
          <p:spPr>
            <a:xfrm>
              <a:off x="0" y="0"/>
              <a:ext cx="648716" cy="350647"/>
            </a:xfrm>
            <a:custGeom>
              <a:avLst/>
              <a:gdLst/>
              <a:ahLst/>
              <a:cxnLst/>
              <a:rect l="l" t="t" r="r" b="b"/>
              <a:pathLst>
                <a:path w="648716" h="350647">
                  <a:moveTo>
                    <a:pt x="0" y="0"/>
                  </a:moveTo>
                  <a:cubicBezTo>
                    <a:pt x="74422" y="15748"/>
                    <a:pt x="143510" y="31369"/>
                    <a:pt x="212725" y="41910"/>
                  </a:cubicBezTo>
                  <a:cubicBezTo>
                    <a:pt x="313817" y="62865"/>
                    <a:pt x="414782" y="83820"/>
                    <a:pt x="515874" y="99441"/>
                  </a:cubicBezTo>
                  <a:cubicBezTo>
                    <a:pt x="542417" y="104648"/>
                    <a:pt x="563753" y="115189"/>
                    <a:pt x="579628" y="136017"/>
                  </a:cubicBezTo>
                  <a:cubicBezTo>
                    <a:pt x="595630" y="167386"/>
                    <a:pt x="622173" y="193548"/>
                    <a:pt x="648716" y="225044"/>
                  </a:cubicBezTo>
                  <a:cubicBezTo>
                    <a:pt x="494538" y="266954"/>
                    <a:pt x="340360" y="308737"/>
                    <a:pt x="186055" y="350647"/>
                  </a:cubicBezTo>
                  <a:cubicBezTo>
                    <a:pt x="122301" y="235458"/>
                    <a:pt x="63754" y="12039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0" name="Group 360"/>
          <p:cNvGrpSpPr/>
          <p:nvPr/>
        </p:nvGrpSpPr>
        <p:grpSpPr>
          <a:xfrm>
            <a:off x="5148360" y="7938000"/>
            <a:ext cx="513000" cy="289440"/>
            <a:chOff x="0" y="0"/>
            <a:chExt cx="684000" cy="385920"/>
          </a:xfrm>
        </p:grpSpPr>
        <p:sp>
          <p:nvSpPr>
            <p:cNvPr id="361" name="Freeform 361"/>
            <p:cNvSpPr/>
            <p:nvPr/>
          </p:nvSpPr>
          <p:spPr>
            <a:xfrm>
              <a:off x="0" y="0"/>
              <a:ext cx="683895" cy="386080"/>
            </a:xfrm>
            <a:custGeom>
              <a:avLst/>
              <a:gdLst/>
              <a:ahLst/>
              <a:cxnLst/>
              <a:rect l="l" t="t" r="r" b="b"/>
              <a:pathLst>
                <a:path w="683895" h="386080">
                  <a:moveTo>
                    <a:pt x="21209" y="10922"/>
                  </a:moveTo>
                  <a:cubicBezTo>
                    <a:pt x="15875" y="21844"/>
                    <a:pt x="15875" y="21844"/>
                    <a:pt x="15875" y="21844"/>
                  </a:cubicBezTo>
                  <a:cubicBezTo>
                    <a:pt x="95504" y="38100"/>
                    <a:pt x="164338" y="54356"/>
                    <a:pt x="233299" y="65278"/>
                  </a:cubicBezTo>
                  <a:cubicBezTo>
                    <a:pt x="334010" y="86995"/>
                    <a:pt x="429514" y="108712"/>
                    <a:pt x="530225" y="124968"/>
                  </a:cubicBezTo>
                  <a:cubicBezTo>
                    <a:pt x="556768" y="130429"/>
                    <a:pt x="572643" y="135890"/>
                    <a:pt x="588518" y="157607"/>
                  </a:cubicBezTo>
                  <a:cubicBezTo>
                    <a:pt x="609727" y="190246"/>
                    <a:pt x="630936" y="217424"/>
                    <a:pt x="657479" y="255397"/>
                  </a:cubicBezTo>
                  <a:cubicBezTo>
                    <a:pt x="668147" y="244475"/>
                    <a:pt x="668147" y="244475"/>
                    <a:pt x="668147" y="244475"/>
                  </a:cubicBezTo>
                  <a:cubicBezTo>
                    <a:pt x="662813" y="233553"/>
                    <a:pt x="662813" y="233553"/>
                    <a:pt x="662813" y="233553"/>
                  </a:cubicBezTo>
                  <a:cubicBezTo>
                    <a:pt x="509016" y="276987"/>
                    <a:pt x="360553" y="320548"/>
                    <a:pt x="201549" y="363982"/>
                  </a:cubicBezTo>
                  <a:cubicBezTo>
                    <a:pt x="206883" y="374904"/>
                    <a:pt x="206883" y="374904"/>
                    <a:pt x="206883" y="374904"/>
                  </a:cubicBezTo>
                  <a:cubicBezTo>
                    <a:pt x="217551" y="369443"/>
                    <a:pt x="217551" y="369443"/>
                    <a:pt x="217551" y="369443"/>
                  </a:cubicBezTo>
                  <a:cubicBezTo>
                    <a:pt x="153797" y="250063"/>
                    <a:pt x="95504" y="130429"/>
                    <a:pt x="31877" y="10922"/>
                  </a:cubicBezTo>
                  <a:cubicBezTo>
                    <a:pt x="21209" y="10922"/>
                    <a:pt x="21209" y="10922"/>
                    <a:pt x="21209" y="10922"/>
                  </a:cubicBezTo>
                  <a:cubicBezTo>
                    <a:pt x="15875" y="21844"/>
                    <a:pt x="15875" y="21844"/>
                    <a:pt x="15875" y="21844"/>
                  </a:cubicBezTo>
                  <a:cubicBezTo>
                    <a:pt x="21209" y="10922"/>
                    <a:pt x="21209" y="10922"/>
                    <a:pt x="21209" y="10922"/>
                  </a:cubicBezTo>
                  <a:cubicBezTo>
                    <a:pt x="10541" y="16383"/>
                    <a:pt x="10541" y="16383"/>
                    <a:pt x="10541" y="16383"/>
                  </a:cubicBezTo>
                  <a:cubicBezTo>
                    <a:pt x="74168" y="141351"/>
                    <a:pt x="137795" y="260985"/>
                    <a:pt x="196088" y="380619"/>
                  </a:cubicBezTo>
                  <a:cubicBezTo>
                    <a:pt x="201422" y="386080"/>
                    <a:pt x="201422" y="386080"/>
                    <a:pt x="201422" y="386080"/>
                  </a:cubicBezTo>
                  <a:cubicBezTo>
                    <a:pt x="206756" y="386080"/>
                    <a:pt x="206756" y="386080"/>
                    <a:pt x="206756" y="386080"/>
                  </a:cubicBezTo>
                  <a:cubicBezTo>
                    <a:pt x="365887" y="342646"/>
                    <a:pt x="514350" y="299085"/>
                    <a:pt x="668020" y="255651"/>
                  </a:cubicBezTo>
                  <a:cubicBezTo>
                    <a:pt x="683895" y="255651"/>
                    <a:pt x="683895" y="255651"/>
                    <a:pt x="683895" y="255651"/>
                  </a:cubicBezTo>
                  <a:cubicBezTo>
                    <a:pt x="678561" y="239395"/>
                    <a:pt x="678561" y="239395"/>
                    <a:pt x="678561" y="239395"/>
                  </a:cubicBezTo>
                  <a:cubicBezTo>
                    <a:pt x="646684" y="206756"/>
                    <a:pt x="625475" y="179578"/>
                    <a:pt x="604266" y="146939"/>
                  </a:cubicBezTo>
                  <a:cubicBezTo>
                    <a:pt x="588391" y="119761"/>
                    <a:pt x="561848" y="108839"/>
                    <a:pt x="535305" y="103505"/>
                  </a:cubicBezTo>
                  <a:cubicBezTo>
                    <a:pt x="434594" y="87249"/>
                    <a:pt x="333756" y="65405"/>
                    <a:pt x="233045" y="43688"/>
                  </a:cubicBezTo>
                  <a:cubicBezTo>
                    <a:pt x="164338" y="32639"/>
                    <a:pt x="100711" y="16256"/>
                    <a:pt x="212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668" y="16256"/>
                    <a:pt x="10668" y="16256"/>
                    <a:pt x="10668" y="16256"/>
                  </a:cubicBezTo>
                  <a:lnTo>
                    <a:pt x="21209" y="10922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62" name="Group 362"/>
          <p:cNvGrpSpPr/>
          <p:nvPr/>
        </p:nvGrpSpPr>
        <p:grpSpPr>
          <a:xfrm>
            <a:off x="5727240" y="8095680"/>
            <a:ext cx="499500" cy="513000"/>
            <a:chOff x="0" y="0"/>
            <a:chExt cx="666000" cy="684000"/>
          </a:xfrm>
        </p:grpSpPr>
        <p:sp>
          <p:nvSpPr>
            <p:cNvPr id="363" name="Freeform 363"/>
            <p:cNvSpPr/>
            <p:nvPr/>
          </p:nvSpPr>
          <p:spPr>
            <a:xfrm>
              <a:off x="0" y="0"/>
              <a:ext cx="665988" cy="684022"/>
            </a:xfrm>
            <a:custGeom>
              <a:avLst/>
              <a:gdLst/>
              <a:ahLst/>
              <a:cxnLst/>
              <a:rect l="l" t="t" r="r" b="b"/>
              <a:pathLst>
                <a:path w="665988" h="684022">
                  <a:moveTo>
                    <a:pt x="660654" y="684022"/>
                  </a:moveTo>
                  <a:cubicBezTo>
                    <a:pt x="575437" y="647446"/>
                    <a:pt x="484886" y="610870"/>
                    <a:pt x="399542" y="574421"/>
                  </a:cubicBezTo>
                  <a:cubicBezTo>
                    <a:pt x="388874" y="569214"/>
                    <a:pt x="378206" y="564007"/>
                    <a:pt x="372872" y="553593"/>
                  </a:cubicBezTo>
                  <a:cubicBezTo>
                    <a:pt x="250444" y="386334"/>
                    <a:pt x="133223" y="219329"/>
                    <a:pt x="10668" y="52197"/>
                  </a:cubicBezTo>
                  <a:cubicBezTo>
                    <a:pt x="10668" y="46990"/>
                    <a:pt x="5334" y="41783"/>
                    <a:pt x="0" y="36576"/>
                  </a:cubicBezTo>
                  <a:cubicBezTo>
                    <a:pt x="48006" y="26162"/>
                    <a:pt x="85217" y="10414"/>
                    <a:pt x="127889" y="5207"/>
                  </a:cubicBezTo>
                  <a:cubicBezTo>
                    <a:pt x="133223" y="0"/>
                    <a:pt x="149225" y="10414"/>
                    <a:pt x="159893" y="20828"/>
                  </a:cubicBezTo>
                  <a:cubicBezTo>
                    <a:pt x="308991" y="214122"/>
                    <a:pt x="458216" y="407289"/>
                    <a:pt x="607441" y="600456"/>
                  </a:cubicBezTo>
                  <a:cubicBezTo>
                    <a:pt x="628777" y="626618"/>
                    <a:pt x="644779" y="652653"/>
                    <a:pt x="665988" y="678815"/>
                  </a:cubicBezTo>
                  <a:lnTo>
                    <a:pt x="660654" y="68402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4" name="Group 364"/>
          <p:cNvGrpSpPr/>
          <p:nvPr/>
        </p:nvGrpSpPr>
        <p:grpSpPr>
          <a:xfrm>
            <a:off x="5713740" y="8082720"/>
            <a:ext cx="513000" cy="539460"/>
            <a:chOff x="0" y="0"/>
            <a:chExt cx="684000" cy="719280"/>
          </a:xfrm>
        </p:grpSpPr>
        <p:sp>
          <p:nvSpPr>
            <p:cNvPr id="365" name="Freeform 365"/>
            <p:cNvSpPr/>
            <p:nvPr/>
          </p:nvSpPr>
          <p:spPr>
            <a:xfrm>
              <a:off x="0" y="-127"/>
              <a:ext cx="684149" cy="719328"/>
            </a:xfrm>
            <a:custGeom>
              <a:avLst/>
              <a:gdLst/>
              <a:ahLst/>
              <a:cxnLst/>
              <a:rect l="l" t="t" r="r" b="b"/>
              <a:pathLst>
                <a:path w="684149" h="719328">
                  <a:moveTo>
                    <a:pt x="662940" y="708660"/>
                  </a:moveTo>
                  <a:cubicBezTo>
                    <a:pt x="668147" y="697865"/>
                    <a:pt x="668147" y="697865"/>
                    <a:pt x="668147" y="697865"/>
                  </a:cubicBezTo>
                  <a:cubicBezTo>
                    <a:pt x="578739" y="660273"/>
                    <a:pt x="494538" y="622681"/>
                    <a:pt x="405130" y="585089"/>
                  </a:cubicBezTo>
                  <a:cubicBezTo>
                    <a:pt x="399923" y="579755"/>
                    <a:pt x="389382" y="574294"/>
                    <a:pt x="384048" y="568960"/>
                  </a:cubicBezTo>
                  <a:cubicBezTo>
                    <a:pt x="268351" y="397383"/>
                    <a:pt x="147320" y="225552"/>
                    <a:pt x="31623" y="53848"/>
                  </a:cubicBezTo>
                  <a:cubicBezTo>
                    <a:pt x="26416" y="48514"/>
                    <a:pt x="26416" y="43053"/>
                    <a:pt x="21082" y="37719"/>
                  </a:cubicBezTo>
                  <a:cubicBezTo>
                    <a:pt x="10541" y="43053"/>
                    <a:pt x="10541" y="43053"/>
                    <a:pt x="10541" y="43053"/>
                  </a:cubicBezTo>
                  <a:cubicBezTo>
                    <a:pt x="15748" y="53848"/>
                    <a:pt x="15748" y="53848"/>
                    <a:pt x="15748" y="53848"/>
                  </a:cubicBezTo>
                  <a:cubicBezTo>
                    <a:pt x="57785" y="43053"/>
                    <a:pt x="99949" y="27051"/>
                    <a:pt x="136779" y="21590"/>
                  </a:cubicBezTo>
                  <a:cubicBezTo>
                    <a:pt x="136779" y="21590"/>
                    <a:pt x="141986" y="21590"/>
                    <a:pt x="147320" y="26924"/>
                  </a:cubicBezTo>
                  <a:cubicBezTo>
                    <a:pt x="152527" y="26924"/>
                    <a:pt x="157861" y="32258"/>
                    <a:pt x="157861" y="32258"/>
                  </a:cubicBezTo>
                  <a:cubicBezTo>
                    <a:pt x="305181" y="230886"/>
                    <a:pt x="452501" y="429514"/>
                    <a:pt x="599821" y="628142"/>
                  </a:cubicBezTo>
                  <a:cubicBezTo>
                    <a:pt x="620903" y="654939"/>
                    <a:pt x="641858" y="681863"/>
                    <a:pt x="657733" y="708660"/>
                  </a:cubicBezTo>
                  <a:cubicBezTo>
                    <a:pt x="668274" y="703326"/>
                    <a:pt x="668274" y="703326"/>
                    <a:pt x="668274" y="703326"/>
                  </a:cubicBezTo>
                  <a:cubicBezTo>
                    <a:pt x="663067" y="692531"/>
                    <a:pt x="663067" y="692531"/>
                    <a:pt x="663067" y="692531"/>
                  </a:cubicBezTo>
                  <a:cubicBezTo>
                    <a:pt x="657860" y="697865"/>
                    <a:pt x="657860" y="697865"/>
                    <a:pt x="657860" y="697865"/>
                  </a:cubicBezTo>
                  <a:cubicBezTo>
                    <a:pt x="663067" y="708660"/>
                    <a:pt x="663067" y="708660"/>
                    <a:pt x="663067" y="708660"/>
                  </a:cubicBezTo>
                  <a:cubicBezTo>
                    <a:pt x="668274" y="697865"/>
                    <a:pt x="668274" y="697865"/>
                    <a:pt x="668274" y="697865"/>
                  </a:cubicBezTo>
                  <a:cubicBezTo>
                    <a:pt x="663067" y="708660"/>
                    <a:pt x="663067" y="708660"/>
                    <a:pt x="663067" y="708660"/>
                  </a:cubicBezTo>
                  <a:cubicBezTo>
                    <a:pt x="673608" y="713994"/>
                    <a:pt x="673608" y="713994"/>
                    <a:pt x="673608" y="713994"/>
                  </a:cubicBezTo>
                  <a:cubicBezTo>
                    <a:pt x="673608" y="708660"/>
                    <a:pt x="673608" y="708660"/>
                    <a:pt x="673608" y="708660"/>
                  </a:cubicBezTo>
                  <a:cubicBezTo>
                    <a:pt x="684149" y="703326"/>
                    <a:pt x="684149" y="703326"/>
                    <a:pt x="684149" y="703326"/>
                  </a:cubicBezTo>
                  <a:cubicBezTo>
                    <a:pt x="678942" y="692531"/>
                    <a:pt x="678942" y="692531"/>
                    <a:pt x="678942" y="692531"/>
                  </a:cubicBezTo>
                  <a:cubicBezTo>
                    <a:pt x="657860" y="671068"/>
                    <a:pt x="636905" y="644271"/>
                    <a:pt x="615823" y="617347"/>
                  </a:cubicBezTo>
                  <a:cubicBezTo>
                    <a:pt x="468503" y="418719"/>
                    <a:pt x="321183" y="220091"/>
                    <a:pt x="173863" y="21463"/>
                  </a:cubicBezTo>
                  <a:cubicBezTo>
                    <a:pt x="168656" y="16129"/>
                    <a:pt x="163322" y="10668"/>
                    <a:pt x="158115" y="5334"/>
                  </a:cubicBezTo>
                  <a:cubicBezTo>
                    <a:pt x="152908" y="0"/>
                    <a:pt x="147320" y="127"/>
                    <a:pt x="136779" y="127"/>
                  </a:cubicBezTo>
                  <a:cubicBezTo>
                    <a:pt x="131572" y="127"/>
                    <a:pt x="131572" y="127"/>
                    <a:pt x="131572" y="127"/>
                  </a:cubicBezTo>
                  <a:cubicBezTo>
                    <a:pt x="94742" y="5461"/>
                    <a:pt x="52578" y="21590"/>
                    <a:pt x="10541" y="32385"/>
                  </a:cubicBezTo>
                  <a:cubicBezTo>
                    <a:pt x="0" y="32385"/>
                    <a:pt x="0" y="32385"/>
                    <a:pt x="0" y="32385"/>
                  </a:cubicBezTo>
                  <a:cubicBezTo>
                    <a:pt x="5207" y="48387"/>
                    <a:pt x="5207" y="48387"/>
                    <a:pt x="5207" y="48387"/>
                  </a:cubicBezTo>
                  <a:cubicBezTo>
                    <a:pt x="5207" y="53721"/>
                    <a:pt x="10414" y="59182"/>
                    <a:pt x="15748" y="64516"/>
                  </a:cubicBezTo>
                  <a:cubicBezTo>
                    <a:pt x="131572" y="236347"/>
                    <a:pt x="252603" y="408051"/>
                    <a:pt x="368300" y="579882"/>
                  </a:cubicBezTo>
                  <a:cubicBezTo>
                    <a:pt x="378841" y="590677"/>
                    <a:pt x="384048" y="601345"/>
                    <a:pt x="399923" y="606679"/>
                  </a:cubicBezTo>
                  <a:cubicBezTo>
                    <a:pt x="484124" y="644271"/>
                    <a:pt x="573532" y="681863"/>
                    <a:pt x="657733" y="713994"/>
                  </a:cubicBezTo>
                  <a:cubicBezTo>
                    <a:pt x="668274" y="719328"/>
                    <a:pt x="668274" y="719328"/>
                    <a:pt x="668274" y="719328"/>
                  </a:cubicBezTo>
                  <a:cubicBezTo>
                    <a:pt x="673481" y="713994"/>
                    <a:pt x="673481" y="713994"/>
                    <a:pt x="673481" y="713994"/>
                  </a:cubicBezTo>
                  <a:lnTo>
                    <a:pt x="662940" y="708660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66" name="Group 366"/>
          <p:cNvGrpSpPr/>
          <p:nvPr/>
        </p:nvGrpSpPr>
        <p:grpSpPr>
          <a:xfrm>
            <a:off x="4858920" y="7372080"/>
            <a:ext cx="315900" cy="513000"/>
            <a:chOff x="0" y="0"/>
            <a:chExt cx="421200" cy="684000"/>
          </a:xfrm>
        </p:grpSpPr>
        <p:sp>
          <p:nvSpPr>
            <p:cNvPr id="367" name="Freeform 367"/>
            <p:cNvSpPr/>
            <p:nvPr/>
          </p:nvSpPr>
          <p:spPr>
            <a:xfrm>
              <a:off x="0" y="0"/>
              <a:ext cx="421132" cy="683895"/>
            </a:xfrm>
            <a:custGeom>
              <a:avLst/>
              <a:gdLst/>
              <a:ahLst/>
              <a:cxnLst/>
              <a:rect l="l" t="t" r="r" b="b"/>
              <a:pathLst>
                <a:path w="421132" h="683895">
                  <a:moveTo>
                    <a:pt x="5207" y="0"/>
                  </a:moveTo>
                  <a:cubicBezTo>
                    <a:pt x="78867" y="36830"/>
                    <a:pt x="157861" y="78867"/>
                    <a:pt x="236855" y="115697"/>
                  </a:cubicBezTo>
                  <a:cubicBezTo>
                    <a:pt x="289560" y="141986"/>
                    <a:pt x="342138" y="168275"/>
                    <a:pt x="400050" y="194564"/>
                  </a:cubicBezTo>
                  <a:cubicBezTo>
                    <a:pt x="405257" y="199771"/>
                    <a:pt x="421132" y="215646"/>
                    <a:pt x="421132" y="226187"/>
                  </a:cubicBezTo>
                  <a:cubicBezTo>
                    <a:pt x="400050" y="378714"/>
                    <a:pt x="384302" y="531368"/>
                    <a:pt x="358013" y="683895"/>
                  </a:cubicBezTo>
                  <a:cubicBezTo>
                    <a:pt x="236982" y="457708"/>
                    <a:pt x="115824" y="231521"/>
                    <a:pt x="0" y="5207"/>
                  </a:cubicBezTo>
                  <a:cubicBezTo>
                    <a:pt x="0" y="5207"/>
                    <a:pt x="0" y="0"/>
                    <a:pt x="52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8" name="Group 368"/>
          <p:cNvGrpSpPr/>
          <p:nvPr/>
        </p:nvGrpSpPr>
        <p:grpSpPr>
          <a:xfrm>
            <a:off x="4845960" y="7372080"/>
            <a:ext cx="328860" cy="539460"/>
            <a:chOff x="0" y="0"/>
            <a:chExt cx="438480" cy="719280"/>
          </a:xfrm>
        </p:grpSpPr>
        <p:sp>
          <p:nvSpPr>
            <p:cNvPr id="369" name="Freeform 369"/>
            <p:cNvSpPr/>
            <p:nvPr/>
          </p:nvSpPr>
          <p:spPr>
            <a:xfrm>
              <a:off x="0" y="0"/>
              <a:ext cx="438658" cy="719201"/>
            </a:xfrm>
            <a:custGeom>
              <a:avLst/>
              <a:gdLst/>
              <a:ahLst/>
              <a:cxnLst/>
              <a:rect l="l" t="t" r="r" b="b"/>
              <a:pathLst>
                <a:path w="438658" h="719201">
                  <a:moveTo>
                    <a:pt x="20574" y="10287"/>
                  </a:moveTo>
                  <a:cubicBezTo>
                    <a:pt x="15367" y="20574"/>
                    <a:pt x="15367" y="20574"/>
                    <a:pt x="15367" y="20574"/>
                  </a:cubicBezTo>
                  <a:cubicBezTo>
                    <a:pt x="87757" y="56896"/>
                    <a:pt x="165100" y="93091"/>
                    <a:pt x="242443" y="134493"/>
                  </a:cubicBezTo>
                  <a:cubicBezTo>
                    <a:pt x="294005" y="160401"/>
                    <a:pt x="350774" y="186182"/>
                    <a:pt x="402336" y="212090"/>
                  </a:cubicBezTo>
                  <a:cubicBezTo>
                    <a:pt x="402336" y="212090"/>
                    <a:pt x="407543" y="217297"/>
                    <a:pt x="412623" y="222377"/>
                  </a:cubicBezTo>
                  <a:cubicBezTo>
                    <a:pt x="412623" y="222377"/>
                    <a:pt x="412623" y="227584"/>
                    <a:pt x="412623" y="227584"/>
                  </a:cubicBezTo>
                  <a:cubicBezTo>
                    <a:pt x="417830" y="232791"/>
                    <a:pt x="417830" y="232791"/>
                    <a:pt x="417830" y="232791"/>
                  </a:cubicBezTo>
                  <a:cubicBezTo>
                    <a:pt x="428117" y="232791"/>
                    <a:pt x="428117" y="232791"/>
                    <a:pt x="428117" y="232791"/>
                  </a:cubicBezTo>
                  <a:cubicBezTo>
                    <a:pt x="417830" y="232791"/>
                    <a:pt x="417830" y="232791"/>
                    <a:pt x="417830" y="232791"/>
                  </a:cubicBezTo>
                  <a:cubicBezTo>
                    <a:pt x="397256" y="382905"/>
                    <a:pt x="381762" y="532892"/>
                    <a:pt x="355981" y="683006"/>
                  </a:cubicBezTo>
                  <a:cubicBezTo>
                    <a:pt x="366268" y="683006"/>
                    <a:pt x="366268" y="683006"/>
                    <a:pt x="366268" y="683006"/>
                  </a:cubicBezTo>
                  <a:cubicBezTo>
                    <a:pt x="376555" y="677799"/>
                    <a:pt x="376555" y="677799"/>
                    <a:pt x="376555" y="677799"/>
                  </a:cubicBezTo>
                  <a:cubicBezTo>
                    <a:pt x="257937" y="455422"/>
                    <a:pt x="139319" y="232918"/>
                    <a:pt x="20574" y="10287"/>
                  </a:cubicBezTo>
                  <a:cubicBezTo>
                    <a:pt x="15367" y="15494"/>
                    <a:pt x="15367" y="15494"/>
                    <a:pt x="15367" y="15494"/>
                  </a:cubicBezTo>
                  <a:cubicBezTo>
                    <a:pt x="20574" y="25781"/>
                    <a:pt x="20574" y="25781"/>
                    <a:pt x="20574" y="25781"/>
                  </a:cubicBezTo>
                  <a:cubicBezTo>
                    <a:pt x="20574" y="20574"/>
                    <a:pt x="25781" y="20574"/>
                    <a:pt x="25781" y="15494"/>
                  </a:cubicBezTo>
                  <a:cubicBezTo>
                    <a:pt x="20574" y="10287"/>
                    <a:pt x="20574" y="10287"/>
                    <a:pt x="20574" y="10287"/>
                  </a:cubicBezTo>
                  <a:cubicBezTo>
                    <a:pt x="15367" y="20574"/>
                    <a:pt x="15367" y="20574"/>
                    <a:pt x="15367" y="20574"/>
                  </a:cubicBezTo>
                  <a:cubicBezTo>
                    <a:pt x="20574" y="10287"/>
                    <a:pt x="20574" y="10287"/>
                    <a:pt x="20574" y="10287"/>
                  </a:cubicBezTo>
                  <a:cubicBezTo>
                    <a:pt x="10287" y="5207"/>
                    <a:pt x="10287" y="5207"/>
                    <a:pt x="10287" y="5207"/>
                  </a:cubicBezTo>
                  <a:cubicBezTo>
                    <a:pt x="10287" y="5207"/>
                    <a:pt x="5207" y="5207"/>
                    <a:pt x="5207" y="10287"/>
                  </a:cubicBezTo>
                  <a:cubicBezTo>
                    <a:pt x="0" y="15494"/>
                    <a:pt x="0" y="15494"/>
                    <a:pt x="0" y="15494"/>
                  </a:cubicBezTo>
                  <a:cubicBezTo>
                    <a:pt x="5207" y="20701"/>
                    <a:pt x="5207" y="20701"/>
                    <a:pt x="5207" y="20701"/>
                  </a:cubicBezTo>
                  <a:cubicBezTo>
                    <a:pt x="123825" y="243205"/>
                    <a:pt x="242443" y="465709"/>
                    <a:pt x="355981" y="688213"/>
                  </a:cubicBezTo>
                  <a:cubicBezTo>
                    <a:pt x="371475" y="719201"/>
                    <a:pt x="371475" y="719201"/>
                    <a:pt x="371475" y="719201"/>
                  </a:cubicBezTo>
                  <a:cubicBezTo>
                    <a:pt x="376682" y="688213"/>
                    <a:pt x="376682" y="688213"/>
                    <a:pt x="376682" y="688213"/>
                  </a:cubicBezTo>
                  <a:cubicBezTo>
                    <a:pt x="402463" y="533019"/>
                    <a:pt x="417957" y="382905"/>
                    <a:pt x="433451" y="232791"/>
                  </a:cubicBezTo>
                  <a:cubicBezTo>
                    <a:pt x="438658" y="232791"/>
                    <a:pt x="438658" y="232791"/>
                    <a:pt x="438658" y="232791"/>
                  </a:cubicBezTo>
                  <a:cubicBezTo>
                    <a:pt x="433451" y="222504"/>
                    <a:pt x="433451" y="217297"/>
                    <a:pt x="428371" y="206883"/>
                  </a:cubicBezTo>
                  <a:cubicBezTo>
                    <a:pt x="423164" y="201676"/>
                    <a:pt x="418084" y="196596"/>
                    <a:pt x="412877" y="196596"/>
                  </a:cubicBezTo>
                  <a:cubicBezTo>
                    <a:pt x="355981" y="165608"/>
                    <a:pt x="304419" y="139700"/>
                    <a:pt x="252730" y="113792"/>
                  </a:cubicBezTo>
                  <a:cubicBezTo>
                    <a:pt x="175387" y="77597"/>
                    <a:pt x="98044" y="41402"/>
                    <a:pt x="25781" y="0"/>
                  </a:cubicBezTo>
                  <a:cubicBezTo>
                    <a:pt x="15494" y="0"/>
                    <a:pt x="15494" y="0"/>
                    <a:pt x="15494" y="0"/>
                  </a:cubicBezTo>
                  <a:cubicBezTo>
                    <a:pt x="10287" y="5207"/>
                    <a:pt x="10287" y="5207"/>
                    <a:pt x="10287" y="5207"/>
                  </a:cubicBezTo>
                  <a:lnTo>
                    <a:pt x="20574" y="10414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70" name="Group 370"/>
          <p:cNvGrpSpPr/>
          <p:nvPr/>
        </p:nvGrpSpPr>
        <p:grpSpPr>
          <a:xfrm>
            <a:off x="2952180" y="7332660"/>
            <a:ext cx="697140" cy="341820"/>
            <a:chOff x="0" y="0"/>
            <a:chExt cx="929520" cy="455760"/>
          </a:xfrm>
        </p:grpSpPr>
        <p:sp>
          <p:nvSpPr>
            <p:cNvPr id="371" name="Freeform 371"/>
            <p:cNvSpPr/>
            <p:nvPr/>
          </p:nvSpPr>
          <p:spPr>
            <a:xfrm>
              <a:off x="-127" y="0"/>
              <a:ext cx="929640" cy="455676"/>
            </a:xfrm>
            <a:custGeom>
              <a:avLst/>
              <a:gdLst/>
              <a:ahLst/>
              <a:cxnLst/>
              <a:rect l="l" t="t" r="r" b="b"/>
              <a:pathLst>
                <a:path w="929640" h="455676">
                  <a:moveTo>
                    <a:pt x="913765" y="0"/>
                  </a:moveTo>
                  <a:cubicBezTo>
                    <a:pt x="919099" y="31369"/>
                    <a:pt x="924306" y="57658"/>
                    <a:pt x="929640" y="89027"/>
                  </a:cubicBezTo>
                  <a:cubicBezTo>
                    <a:pt x="929640" y="94234"/>
                    <a:pt x="913765" y="104775"/>
                    <a:pt x="903224" y="109982"/>
                  </a:cubicBezTo>
                  <a:cubicBezTo>
                    <a:pt x="734187" y="178054"/>
                    <a:pt x="570484" y="240919"/>
                    <a:pt x="401447" y="303784"/>
                  </a:cubicBezTo>
                  <a:cubicBezTo>
                    <a:pt x="280035" y="350901"/>
                    <a:pt x="158496" y="398018"/>
                    <a:pt x="31750" y="445262"/>
                  </a:cubicBezTo>
                  <a:cubicBezTo>
                    <a:pt x="26416" y="450469"/>
                    <a:pt x="15875" y="450469"/>
                    <a:pt x="0" y="455676"/>
                  </a:cubicBezTo>
                  <a:cubicBezTo>
                    <a:pt x="0" y="413766"/>
                    <a:pt x="0" y="371856"/>
                    <a:pt x="5334" y="335153"/>
                  </a:cubicBezTo>
                  <a:cubicBezTo>
                    <a:pt x="5334" y="324739"/>
                    <a:pt x="26416" y="314198"/>
                    <a:pt x="37084" y="308991"/>
                  </a:cubicBezTo>
                  <a:cubicBezTo>
                    <a:pt x="211328" y="251460"/>
                    <a:pt x="385699" y="188595"/>
                    <a:pt x="559943" y="125730"/>
                  </a:cubicBezTo>
                  <a:cubicBezTo>
                    <a:pt x="665607" y="89027"/>
                    <a:pt x="771144" y="52324"/>
                    <a:pt x="876808" y="15748"/>
                  </a:cubicBezTo>
                  <a:cubicBezTo>
                    <a:pt x="887349" y="10414"/>
                    <a:pt x="898017" y="5207"/>
                    <a:pt x="91376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72" name="Group 372"/>
          <p:cNvGrpSpPr/>
          <p:nvPr/>
        </p:nvGrpSpPr>
        <p:grpSpPr>
          <a:xfrm>
            <a:off x="2952180" y="7319700"/>
            <a:ext cx="710100" cy="368280"/>
            <a:chOff x="0" y="0"/>
            <a:chExt cx="946800" cy="491040"/>
          </a:xfrm>
        </p:grpSpPr>
        <p:sp>
          <p:nvSpPr>
            <p:cNvPr id="373" name="Freeform 373"/>
            <p:cNvSpPr/>
            <p:nvPr/>
          </p:nvSpPr>
          <p:spPr>
            <a:xfrm>
              <a:off x="0" y="0"/>
              <a:ext cx="946785" cy="490982"/>
            </a:xfrm>
            <a:custGeom>
              <a:avLst/>
              <a:gdLst/>
              <a:ahLst/>
              <a:cxnLst/>
              <a:rect l="l" t="t" r="r" b="b"/>
              <a:pathLst>
                <a:path w="946785" h="490982">
                  <a:moveTo>
                    <a:pt x="920496" y="10668"/>
                  </a:moveTo>
                  <a:cubicBezTo>
                    <a:pt x="909955" y="16002"/>
                    <a:pt x="909955" y="16002"/>
                    <a:pt x="909955" y="16002"/>
                  </a:cubicBezTo>
                  <a:cubicBezTo>
                    <a:pt x="915162" y="48006"/>
                    <a:pt x="920496" y="74676"/>
                    <a:pt x="925703" y="101346"/>
                  </a:cubicBezTo>
                  <a:cubicBezTo>
                    <a:pt x="936244" y="101346"/>
                    <a:pt x="936244" y="101346"/>
                    <a:pt x="936244" y="101346"/>
                  </a:cubicBezTo>
                  <a:cubicBezTo>
                    <a:pt x="925703" y="101346"/>
                    <a:pt x="925703" y="101346"/>
                    <a:pt x="925703" y="101346"/>
                  </a:cubicBezTo>
                  <a:cubicBezTo>
                    <a:pt x="925703" y="101346"/>
                    <a:pt x="920496" y="101346"/>
                    <a:pt x="915162" y="106680"/>
                  </a:cubicBezTo>
                  <a:cubicBezTo>
                    <a:pt x="915162" y="112014"/>
                    <a:pt x="909955" y="112014"/>
                    <a:pt x="904621" y="112014"/>
                  </a:cubicBezTo>
                  <a:cubicBezTo>
                    <a:pt x="741680" y="181483"/>
                    <a:pt x="573278" y="245491"/>
                    <a:pt x="405003" y="309626"/>
                  </a:cubicBezTo>
                  <a:cubicBezTo>
                    <a:pt x="283972" y="357632"/>
                    <a:pt x="163068" y="405638"/>
                    <a:pt x="42037" y="453771"/>
                  </a:cubicBezTo>
                  <a:cubicBezTo>
                    <a:pt x="31496" y="459105"/>
                    <a:pt x="20955" y="459105"/>
                    <a:pt x="10414" y="464439"/>
                  </a:cubicBezTo>
                  <a:cubicBezTo>
                    <a:pt x="10414" y="475107"/>
                    <a:pt x="10414" y="475107"/>
                    <a:pt x="10414" y="475107"/>
                  </a:cubicBezTo>
                  <a:cubicBezTo>
                    <a:pt x="20955" y="475107"/>
                    <a:pt x="20955" y="475107"/>
                    <a:pt x="20955" y="475107"/>
                  </a:cubicBezTo>
                  <a:cubicBezTo>
                    <a:pt x="20955" y="453771"/>
                    <a:pt x="20955" y="427101"/>
                    <a:pt x="20955" y="405765"/>
                  </a:cubicBezTo>
                  <a:cubicBezTo>
                    <a:pt x="20955" y="389763"/>
                    <a:pt x="20955" y="373761"/>
                    <a:pt x="26162" y="352425"/>
                  </a:cubicBezTo>
                  <a:cubicBezTo>
                    <a:pt x="20955" y="352425"/>
                    <a:pt x="20955" y="352425"/>
                    <a:pt x="20955" y="352425"/>
                  </a:cubicBezTo>
                  <a:cubicBezTo>
                    <a:pt x="26162" y="352425"/>
                    <a:pt x="26162" y="352425"/>
                    <a:pt x="26162" y="352425"/>
                  </a:cubicBezTo>
                  <a:cubicBezTo>
                    <a:pt x="20955" y="352425"/>
                    <a:pt x="20955" y="352425"/>
                    <a:pt x="20955" y="352425"/>
                  </a:cubicBezTo>
                  <a:cubicBezTo>
                    <a:pt x="26162" y="352425"/>
                    <a:pt x="26162" y="352425"/>
                    <a:pt x="26162" y="352425"/>
                  </a:cubicBezTo>
                  <a:cubicBezTo>
                    <a:pt x="26162" y="352425"/>
                    <a:pt x="31369" y="347091"/>
                    <a:pt x="36703" y="347091"/>
                  </a:cubicBezTo>
                  <a:cubicBezTo>
                    <a:pt x="41910" y="341757"/>
                    <a:pt x="47244" y="336423"/>
                    <a:pt x="52451" y="336423"/>
                  </a:cubicBezTo>
                  <a:cubicBezTo>
                    <a:pt x="226060" y="272415"/>
                    <a:pt x="394335" y="213614"/>
                    <a:pt x="567944" y="149606"/>
                  </a:cubicBezTo>
                  <a:cubicBezTo>
                    <a:pt x="673227" y="112141"/>
                    <a:pt x="783717" y="74676"/>
                    <a:pt x="889000" y="37338"/>
                  </a:cubicBezTo>
                  <a:cubicBezTo>
                    <a:pt x="899541" y="32004"/>
                    <a:pt x="910082" y="26670"/>
                    <a:pt x="925830" y="21336"/>
                  </a:cubicBezTo>
                  <a:cubicBezTo>
                    <a:pt x="920623" y="10668"/>
                    <a:pt x="920623" y="10668"/>
                    <a:pt x="920623" y="10668"/>
                  </a:cubicBezTo>
                  <a:cubicBezTo>
                    <a:pt x="910082" y="16002"/>
                    <a:pt x="910082" y="16002"/>
                    <a:pt x="910082" y="16002"/>
                  </a:cubicBezTo>
                  <a:cubicBezTo>
                    <a:pt x="920623" y="10668"/>
                    <a:pt x="920623" y="10668"/>
                    <a:pt x="920623" y="10668"/>
                  </a:cubicBezTo>
                  <a:cubicBezTo>
                    <a:pt x="920623" y="5334"/>
                    <a:pt x="920623" y="5334"/>
                    <a:pt x="920623" y="5334"/>
                  </a:cubicBezTo>
                  <a:cubicBezTo>
                    <a:pt x="904875" y="5334"/>
                    <a:pt x="894334" y="10668"/>
                    <a:pt x="878586" y="16002"/>
                  </a:cubicBezTo>
                  <a:cubicBezTo>
                    <a:pt x="773176" y="53340"/>
                    <a:pt x="668020" y="90678"/>
                    <a:pt x="562864" y="128143"/>
                  </a:cubicBezTo>
                  <a:cubicBezTo>
                    <a:pt x="389255" y="192151"/>
                    <a:pt x="215646" y="256286"/>
                    <a:pt x="42164" y="314960"/>
                  </a:cubicBezTo>
                  <a:cubicBezTo>
                    <a:pt x="36957" y="320294"/>
                    <a:pt x="26416" y="325628"/>
                    <a:pt x="21082" y="330962"/>
                  </a:cubicBezTo>
                  <a:cubicBezTo>
                    <a:pt x="15875" y="330962"/>
                    <a:pt x="10541" y="336296"/>
                    <a:pt x="10541" y="336296"/>
                  </a:cubicBezTo>
                  <a:cubicBezTo>
                    <a:pt x="5334" y="341630"/>
                    <a:pt x="5334" y="346964"/>
                    <a:pt x="5334" y="352298"/>
                  </a:cubicBezTo>
                  <a:cubicBezTo>
                    <a:pt x="0" y="368300"/>
                    <a:pt x="0" y="389636"/>
                    <a:pt x="0" y="405638"/>
                  </a:cubicBezTo>
                  <a:cubicBezTo>
                    <a:pt x="0" y="426974"/>
                    <a:pt x="0" y="453644"/>
                    <a:pt x="0" y="474980"/>
                  </a:cubicBezTo>
                  <a:cubicBezTo>
                    <a:pt x="0" y="490982"/>
                    <a:pt x="0" y="490982"/>
                    <a:pt x="0" y="490982"/>
                  </a:cubicBezTo>
                  <a:cubicBezTo>
                    <a:pt x="15748" y="485648"/>
                    <a:pt x="15748" y="485648"/>
                    <a:pt x="15748" y="485648"/>
                  </a:cubicBezTo>
                  <a:cubicBezTo>
                    <a:pt x="26289" y="480314"/>
                    <a:pt x="36830" y="480314"/>
                    <a:pt x="47371" y="474980"/>
                  </a:cubicBezTo>
                  <a:cubicBezTo>
                    <a:pt x="168402" y="426974"/>
                    <a:pt x="289306" y="378968"/>
                    <a:pt x="415544" y="330835"/>
                  </a:cubicBezTo>
                  <a:cubicBezTo>
                    <a:pt x="578612" y="266827"/>
                    <a:pt x="746887" y="197358"/>
                    <a:pt x="915289" y="133350"/>
                  </a:cubicBezTo>
                  <a:cubicBezTo>
                    <a:pt x="920496" y="133350"/>
                    <a:pt x="925830" y="128016"/>
                    <a:pt x="931037" y="122682"/>
                  </a:cubicBezTo>
                  <a:cubicBezTo>
                    <a:pt x="936244" y="117348"/>
                    <a:pt x="936244" y="117348"/>
                    <a:pt x="941578" y="112014"/>
                  </a:cubicBezTo>
                  <a:cubicBezTo>
                    <a:pt x="941578" y="106680"/>
                    <a:pt x="946785" y="106680"/>
                    <a:pt x="946785" y="101346"/>
                  </a:cubicBezTo>
                  <a:cubicBezTo>
                    <a:pt x="941578" y="69342"/>
                    <a:pt x="936244" y="42672"/>
                    <a:pt x="931037" y="10668"/>
                  </a:cubicBezTo>
                  <a:cubicBezTo>
                    <a:pt x="931037" y="0"/>
                    <a:pt x="931037" y="0"/>
                    <a:pt x="931037" y="0"/>
                  </a:cubicBezTo>
                  <a:cubicBezTo>
                    <a:pt x="920496" y="5334"/>
                    <a:pt x="920496" y="5334"/>
                    <a:pt x="920496" y="5334"/>
                  </a:cubicBezTo>
                  <a:lnTo>
                    <a:pt x="920496" y="10668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74" name="Group 374"/>
          <p:cNvGrpSpPr/>
          <p:nvPr/>
        </p:nvGrpSpPr>
        <p:grpSpPr>
          <a:xfrm>
            <a:off x="5503680" y="8595180"/>
            <a:ext cx="1104840" cy="525960"/>
            <a:chOff x="0" y="0"/>
            <a:chExt cx="1473120" cy="701280"/>
          </a:xfrm>
        </p:grpSpPr>
        <p:sp>
          <p:nvSpPr>
            <p:cNvPr id="375" name="Freeform 375"/>
            <p:cNvSpPr/>
            <p:nvPr/>
          </p:nvSpPr>
          <p:spPr>
            <a:xfrm>
              <a:off x="0" y="0"/>
              <a:ext cx="1473200" cy="701294"/>
            </a:xfrm>
            <a:custGeom>
              <a:avLst/>
              <a:gdLst/>
              <a:ahLst/>
              <a:cxnLst/>
              <a:rect l="l" t="t" r="r" b="b"/>
              <a:pathLst>
                <a:path w="1473200" h="701294">
                  <a:moveTo>
                    <a:pt x="1467866" y="701294"/>
                  </a:moveTo>
                  <a:cubicBezTo>
                    <a:pt x="1346454" y="648208"/>
                    <a:pt x="1225042" y="594995"/>
                    <a:pt x="1103503" y="541909"/>
                  </a:cubicBezTo>
                  <a:cubicBezTo>
                    <a:pt x="770890" y="403733"/>
                    <a:pt x="443484" y="260350"/>
                    <a:pt x="110871" y="122174"/>
                  </a:cubicBezTo>
                  <a:cubicBezTo>
                    <a:pt x="52832" y="95631"/>
                    <a:pt x="15875" y="63754"/>
                    <a:pt x="0" y="0"/>
                  </a:cubicBezTo>
                  <a:cubicBezTo>
                    <a:pt x="42291" y="21209"/>
                    <a:pt x="84455" y="37211"/>
                    <a:pt x="126746" y="53086"/>
                  </a:cubicBezTo>
                  <a:cubicBezTo>
                    <a:pt x="528066" y="223139"/>
                    <a:pt x="929259" y="393065"/>
                    <a:pt x="1335913" y="563118"/>
                  </a:cubicBezTo>
                  <a:cubicBezTo>
                    <a:pt x="1378204" y="578993"/>
                    <a:pt x="1409827" y="600329"/>
                    <a:pt x="1430909" y="637540"/>
                  </a:cubicBezTo>
                  <a:cubicBezTo>
                    <a:pt x="1446784" y="658749"/>
                    <a:pt x="1457325" y="674751"/>
                    <a:pt x="1473200" y="695960"/>
                  </a:cubicBezTo>
                  <a:lnTo>
                    <a:pt x="1467866" y="70129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76" name="Group 376"/>
          <p:cNvGrpSpPr/>
          <p:nvPr/>
        </p:nvGrpSpPr>
        <p:grpSpPr>
          <a:xfrm>
            <a:off x="5490180" y="8582220"/>
            <a:ext cx="1131300" cy="552420"/>
            <a:chOff x="0" y="0"/>
            <a:chExt cx="1508400" cy="736560"/>
          </a:xfrm>
        </p:grpSpPr>
        <p:sp>
          <p:nvSpPr>
            <p:cNvPr id="377" name="Freeform 377"/>
            <p:cNvSpPr/>
            <p:nvPr/>
          </p:nvSpPr>
          <p:spPr>
            <a:xfrm>
              <a:off x="0" y="0"/>
              <a:ext cx="1508506" cy="736600"/>
            </a:xfrm>
            <a:custGeom>
              <a:avLst/>
              <a:gdLst/>
              <a:ahLst/>
              <a:cxnLst/>
              <a:rect l="l" t="t" r="r" b="b"/>
              <a:pathLst>
                <a:path w="1508506" h="736600">
                  <a:moveTo>
                    <a:pt x="1492504" y="720598"/>
                  </a:moveTo>
                  <a:cubicBezTo>
                    <a:pt x="1497838" y="709930"/>
                    <a:pt x="1497838" y="709930"/>
                    <a:pt x="1497838" y="709930"/>
                  </a:cubicBezTo>
                  <a:cubicBezTo>
                    <a:pt x="1375664" y="656590"/>
                    <a:pt x="1253490" y="603123"/>
                    <a:pt x="1131316" y="555117"/>
                  </a:cubicBezTo>
                  <a:cubicBezTo>
                    <a:pt x="796671" y="410972"/>
                    <a:pt x="467360" y="266827"/>
                    <a:pt x="132842" y="128143"/>
                  </a:cubicBezTo>
                  <a:cubicBezTo>
                    <a:pt x="106299" y="117475"/>
                    <a:pt x="85090" y="101473"/>
                    <a:pt x="63754" y="85471"/>
                  </a:cubicBezTo>
                  <a:cubicBezTo>
                    <a:pt x="47752" y="64008"/>
                    <a:pt x="37211" y="42672"/>
                    <a:pt x="26543" y="16002"/>
                  </a:cubicBezTo>
                  <a:cubicBezTo>
                    <a:pt x="15875" y="16002"/>
                    <a:pt x="15875" y="16002"/>
                    <a:pt x="15875" y="16002"/>
                  </a:cubicBezTo>
                  <a:cubicBezTo>
                    <a:pt x="15875" y="26670"/>
                    <a:pt x="15875" y="26670"/>
                    <a:pt x="15875" y="26670"/>
                  </a:cubicBezTo>
                  <a:cubicBezTo>
                    <a:pt x="58420" y="48006"/>
                    <a:pt x="95631" y="64008"/>
                    <a:pt x="138049" y="80010"/>
                  </a:cubicBezTo>
                  <a:cubicBezTo>
                    <a:pt x="541655" y="250825"/>
                    <a:pt x="950722" y="421640"/>
                    <a:pt x="1354328" y="592455"/>
                  </a:cubicBezTo>
                  <a:cubicBezTo>
                    <a:pt x="1396873" y="608457"/>
                    <a:pt x="1423416" y="629793"/>
                    <a:pt x="1444625" y="661797"/>
                  </a:cubicBezTo>
                  <a:cubicBezTo>
                    <a:pt x="1460500" y="683133"/>
                    <a:pt x="1476502" y="704469"/>
                    <a:pt x="1487170" y="720471"/>
                  </a:cubicBezTo>
                  <a:cubicBezTo>
                    <a:pt x="1497838" y="715137"/>
                    <a:pt x="1497838" y="715137"/>
                    <a:pt x="1497838" y="715137"/>
                  </a:cubicBezTo>
                  <a:cubicBezTo>
                    <a:pt x="1487170" y="709803"/>
                    <a:pt x="1487170" y="709803"/>
                    <a:pt x="1487170" y="709803"/>
                  </a:cubicBezTo>
                  <a:cubicBezTo>
                    <a:pt x="1487170" y="715137"/>
                    <a:pt x="1487170" y="715137"/>
                    <a:pt x="1487170" y="715137"/>
                  </a:cubicBezTo>
                  <a:cubicBezTo>
                    <a:pt x="1492504" y="720471"/>
                    <a:pt x="1492504" y="720471"/>
                    <a:pt x="1492504" y="720471"/>
                  </a:cubicBezTo>
                  <a:cubicBezTo>
                    <a:pt x="1497838" y="709803"/>
                    <a:pt x="1497838" y="709803"/>
                    <a:pt x="1497838" y="709803"/>
                  </a:cubicBezTo>
                  <a:cubicBezTo>
                    <a:pt x="1492504" y="720471"/>
                    <a:pt x="1492504" y="720471"/>
                    <a:pt x="1492504" y="720471"/>
                  </a:cubicBezTo>
                  <a:cubicBezTo>
                    <a:pt x="1503172" y="725805"/>
                    <a:pt x="1503172" y="725805"/>
                    <a:pt x="1503172" y="725805"/>
                  </a:cubicBezTo>
                  <a:cubicBezTo>
                    <a:pt x="1508506" y="720471"/>
                    <a:pt x="1508506" y="720471"/>
                    <a:pt x="1508506" y="720471"/>
                  </a:cubicBezTo>
                  <a:cubicBezTo>
                    <a:pt x="1508506" y="715137"/>
                    <a:pt x="1508506" y="715137"/>
                    <a:pt x="1508506" y="715137"/>
                  </a:cubicBezTo>
                  <a:cubicBezTo>
                    <a:pt x="1508506" y="709803"/>
                    <a:pt x="1508506" y="709803"/>
                    <a:pt x="1508506" y="709803"/>
                  </a:cubicBezTo>
                  <a:cubicBezTo>
                    <a:pt x="1492631" y="688467"/>
                    <a:pt x="1476629" y="672465"/>
                    <a:pt x="1465961" y="651129"/>
                  </a:cubicBezTo>
                  <a:cubicBezTo>
                    <a:pt x="1439418" y="613791"/>
                    <a:pt x="1407541" y="587121"/>
                    <a:pt x="1364996" y="571119"/>
                  </a:cubicBezTo>
                  <a:cubicBezTo>
                    <a:pt x="956056" y="400304"/>
                    <a:pt x="552323" y="229489"/>
                    <a:pt x="148717" y="58674"/>
                  </a:cubicBezTo>
                  <a:cubicBezTo>
                    <a:pt x="106172" y="42672"/>
                    <a:pt x="63754" y="26670"/>
                    <a:pt x="21209" y="106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34" y="21336"/>
                    <a:pt x="5334" y="21336"/>
                    <a:pt x="5334" y="21336"/>
                  </a:cubicBezTo>
                  <a:cubicBezTo>
                    <a:pt x="15875" y="53340"/>
                    <a:pt x="31877" y="80010"/>
                    <a:pt x="47752" y="101473"/>
                  </a:cubicBezTo>
                  <a:cubicBezTo>
                    <a:pt x="68961" y="117475"/>
                    <a:pt x="95504" y="133477"/>
                    <a:pt x="122047" y="144145"/>
                  </a:cubicBezTo>
                  <a:cubicBezTo>
                    <a:pt x="456819" y="288163"/>
                    <a:pt x="786130" y="432308"/>
                    <a:pt x="1120648" y="571119"/>
                  </a:cubicBezTo>
                  <a:cubicBezTo>
                    <a:pt x="1242822" y="624459"/>
                    <a:pt x="1364996" y="677926"/>
                    <a:pt x="1492377" y="731266"/>
                  </a:cubicBezTo>
                  <a:cubicBezTo>
                    <a:pt x="1497711" y="736600"/>
                    <a:pt x="1497711" y="736600"/>
                    <a:pt x="1497711" y="736600"/>
                  </a:cubicBezTo>
                  <a:cubicBezTo>
                    <a:pt x="1503045" y="725932"/>
                    <a:pt x="1503045" y="725932"/>
                    <a:pt x="1503045" y="725932"/>
                  </a:cubicBezTo>
                  <a:lnTo>
                    <a:pt x="1492377" y="720598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78" name="Group 378"/>
          <p:cNvGrpSpPr/>
          <p:nvPr/>
        </p:nvGrpSpPr>
        <p:grpSpPr>
          <a:xfrm>
            <a:off x="6029640" y="8555760"/>
            <a:ext cx="499500" cy="460080"/>
            <a:chOff x="0" y="0"/>
            <a:chExt cx="666000" cy="613440"/>
          </a:xfrm>
        </p:grpSpPr>
        <p:sp>
          <p:nvSpPr>
            <p:cNvPr id="379" name="Freeform 379"/>
            <p:cNvSpPr/>
            <p:nvPr/>
          </p:nvSpPr>
          <p:spPr>
            <a:xfrm>
              <a:off x="0" y="0"/>
              <a:ext cx="666115" cy="613410"/>
            </a:xfrm>
            <a:custGeom>
              <a:avLst/>
              <a:gdLst/>
              <a:ahLst/>
              <a:cxnLst/>
              <a:rect l="l" t="t" r="r" b="b"/>
              <a:pathLst>
                <a:path w="666115" h="613410">
                  <a:moveTo>
                    <a:pt x="5334" y="0"/>
                  </a:moveTo>
                  <a:cubicBezTo>
                    <a:pt x="95885" y="36957"/>
                    <a:pt x="186436" y="74041"/>
                    <a:pt x="277114" y="110998"/>
                  </a:cubicBezTo>
                  <a:cubicBezTo>
                    <a:pt x="287782" y="116332"/>
                    <a:pt x="293116" y="121539"/>
                    <a:pt x="298450" y="126873"/>
                  </a:cubicBezTo>
                  <a:cubicBezTo>
                    <a:pt x="421005" y="285496"/>
                    <a:pt x="543560" y="444119"/>
                    <a:pt x="666115" y="613410"/>
                  </a:cubicBezTo>
                  <a:cubicBezTo>
                    <a:pt x="655447" y="608076"/>
                    <a:pt x="650113" y="608076"/>
                    <a:pt x="639445" y="602869"/>
                  </a:cubicBezTo>
                  <a:cubicBezTo>
                    <a:pt x="548894" y="565912"/>
                    <a:pt x="453009" y="528828"/>
                    <a:pt x="362331" y="486537"/>
                  </a:cubicBezTo>
                  <a:cubicBezTo>
                    <a:pt x="351663" y="481203"/>
                    <a:pt x="335661" y="475996"/>
                    <a:pt x="330327" y="465328"/>
                  </a:cubicBezTo>
                  <a:cubicBezTo>
                    <a:pt x="218440" y="312039"/>
                    <a:pt x="111887" y="158623"/>
                    <a:pt x="0" y="5334"/>
                  </a:cubicBezTo>
                  <a:lnTo>
                    <a:pt x="5334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80" name="Group 380"/>
          <p:cNvGrpSpPr/>
          <p:nvPr/>
        </p:nvGrpSpPr>
        <p:grpSpPr>
          <a:xfrm>
            <a:off x="6029640" y="8542800"/>
            <a:ext cx="525960" cy="473580"/>
            <a:chOff x="0" y="0"/>
            <a:chExt cx="701280" cy="631440"/>
          </a:xfrm>
        </p:grpSpPr>
        <p:sp>
          <p:nvSpPr>
            <p:cNvPr id="381" name="Freeform 381"/>
            <p:cNvSpPr/>
            <p:nvPr/>
          </p:nvSpPr>
          <p:spPr>
            <a:xfrm>
              <a:off x="0" y="0"/>
              <a:ext cx="701421" cy="631698"/>
            </a:xfrm>
            <a:custGeom>
              <a:avLst/>
              <a:gdLst/>
              <a:ahLst/>
              <a:cxnLst/>
              <a:rect l="l" t="t" r="r" b="b"/>
              <a:pathLst>
                <a:path w="701421" h="631698">
                  <a:moveTo>
                    <a:pt x="15875" y="15494"/>
                  </a:moveTo>
                  <a:cubicBezTo>
                    <a:pt x="10541" y="25908"/>
                    <a:pt x="10541" y="25908"/>
                    <a:pt x="10541" y="25908"/>
                  </a:cubicBezTo>
                  <a:cubicBezTo>
                    <a:pt x="100203" y="62103"/>
                    <a:pt x="195072" y="98298"/>
                    <a:pt x="284734" y="134620"/>
                  </a:cubicBezTo>
                  <a:cubicBezTo>
                    <a:pt x="284734" y="134620"/>
                    <a:pt x="290068" y="139827"/>
                    <a:pt x="295275" y="145034"/>
                  </a:cubicBezTo>
                  <a:cubicBezTo>
                    <a:pt x="416560" y="300228"/>
                    <a:pt x="537845" y="460629"/>
                    <a:pt x="664337" y="621030"/>
                  </a:cubicBezTo>
                  <a:cubicBezTo>
                    <a:pt x="669671" y="615823"/>
                    <a:pt x="669671" y="615823"/>
                    <a:pt x="669671" y="615823"/>
                  </a:cubicBezTo>
                  <a:cubicBezTo>
                    <a:pt x="675005" y="605409"/>
                    <a:pt x="675005" y="605409"/>
                    <a:pt x="675005" y="605409"/>
                  </a:cubicBezTo>
                  <a:cubicBezTo>
                    <a:pt x="659130" y="600202"/>
                    <a:pt x="653923" y="600202"/>
                    <a:pt x="648589" y="594995"/>
                  </a:cubicBezTo>
                  <a:cubicBezTo>
                    <a:pt x="558927" y="558800"/>
                    <a:pt x="464058" y="522478"/>
                    <a:pt x="374396" y="481076"/>
                  </a:cubicBezTo>
                  <a:cubicBezTo>
                    <a:pt x="358521" y="475869"/>
                    <a:pt x="347980" y="470662"/>
                    <a:pt x="342773" y="465582"/>
                  </a:cubicBezTo>
                  <a:cubicBezTo>
                    <a:pt x="237236" y="315722"/>
                    <a:pt x="126492" y="165608"/>
                    <a:pt x="21082" y="15494"/>
                  </a:cubicBezTo>
                  <a:cubicBezTo>
                    <a:pt x="10541" y="20701"/>
                    <a:pt x="10541" y="20701"/>
                    <a:pt x="10541" y="20701"/>
                  </a:cubicBezTo>
                  <a:cubicBezTo>
                    <a:pt x="21082" y="25908"/>
                    <a:pt x="21082" y="25908"/>
                    <a:pt x="21082" y="25908"/>
                  </a:cubicBezTo>
                  <a:cubicBezTo>
                    <a:pt x="26416" y="20701"/>
                    <a:pt x="26416" y="20701"/>
                    <a:pt x="26416" y="20701"/>
                  </a:cubicBezTo>
                  <a:cubicBezTo>
                    <a:pt x="15875" y="15494"/>
                    <a:pt x="15875" y="15494"/>
                    <a:pt x="15875" y="15494"/>
                  </a:cubicBezTo>
                  <a:cubicBezTo>
                    <a:pt x="10541" y="25908"/>
                    <a:pt x="10541" y="25908"/>
                    <a:pt x="10541" y="25908"/>
                  </a:cubicBezTo>
                  <a:cubicBezTo>
                    <a:pt x="15875" y="15494"/>
                    <a:pt x="15875" y="15494"/>
                    <a:pt x="15875" y="15494"/>
                  </a:cubicBezTo>
                  <a:cubicBezTo>
                    <a:pt x="10541" y="5207"/>
                    <a:pt x="10541" y="5207"/>
                    <a:pt x="10541" y="5207"/>
                  </a:cubicBezTo>
                  <a:cubicBezTo>
                    <a:pt x="5334" y="10414"/>
                    <a:pt x="5334" y="10414"/>
                    <a:pt x="5334" y="10414"/>
                  </a:cubicBezTo>
                  <a:cubicBezTo>
                    <a:pt x="0" y="20701"/>
                    <a:pt x="0" y="20701"/>
                    <a:pt x="0" y="20701"/>
                  </a:cubicBezTo>
                  <a:cubicBezTo>
                    <a:pt x="5334" y="25908"/>
                    <a:pt x="5334" y="25908"/>
                    <a:pt x="5334" y="25908"/>
                  </a:cubicBezTo>
                  <a:cubicBezTo>
                    <a:pt x="110744" y="176022"/>
                    <a:pt x="216281" y="326136"/>
                    <a:pt x="327025" y="476250"/>
                  </a:cubicBezTo>
                  <a:cubicBezTo>
                    <a:pt x="337566" y="486664"/>
                    <a:pt x="353441" y="496951"/>
                    <a:pt x="363982" y="502158"/>
                  </a:cubicBezTo>
                  <a:cubicBezTo>
                    <a:pt x="458851" y="538353"/>
                    <a:pt x="548513" y="579755"/>
                    <a:pt x="643382" y="616077"/>
                  </a:cubicBezTo>
                  <a:cubicBezTo>
                    <a:pt x="648716" y="621284"/>
                    <a:pt x="653923" y="621284"/>
                    <a:pt x="669798" y="626491"/>
                  </a:cubicBezTo>
                  <a:cubicBezTo>
                    <a:pt x="701421" y="631698"/>
                    <a:pt x="701421" y="631698"/>
                    <a:pt x="701421" y="631698"/>
                  </a:cubicBezTo>
                  <a:cubicBezTo>
                    <a:pt x="680339" y="605790"/>
                    <a:pt x="680339" y="605790"/>
                    <a:pt x="680339" y="605790"/>
                  </a:cubicBezTo>
                  <a:cubicBezTo>
                    <a:pt x="553593" y="445135"/>
                    <a:pt x="432308" y="289814"/>
                    <a:pt x="311150" y="134620"/>
                  </a:cubicBezTo>
                  <a:cubicBezTo>
                    <a:pt x="305816" y="129413"/>
                    <a:pt x="300609" y="119126"/>
                    <a:pt x="290068" y="113919"/>
                  </a:cubicBezTo>
                  <a:cubicBezTo>
                    <a:pt x="200406" y="77597"/>
                    <a:pt x="110744" y="41402"/>
                    <a:pt x="21082" y="5207"/>
                  </a:cubicBezTo>
                  <a:cubicBezTo>
                    <a:pt x="15875" y="0"/>
                    <a:pt x="15875" y="0"/>
                    <a:pt x="15875" y="0"/>
                  </a:cubicBezTo>
                  <a:cubicBezTo>
                    <a:pt x="10541" y="5207"/>
                    <a:pt x="10541" y="5207"/>
                    <a:pt x="10541" y="5207"/>
                  </a:cubicBezTo>
                  <a:lnTo>
                    <a:pt x="15875" y="1562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82" name="Group 382"/>
          <p:cNvGrpSpPr/>
          <p:nvPr/>
        </p:nvGrpSpPr>
        <p:grpSpPr>
          <a:xfrm>
            <a:off x="2360340" y="7806240"/>
            <a:ext cx="539460" cy="210600"/>
            <a:chOff x="0" y="0"/>
            <a:chExt cx="719280" cy="280800"/>
          </a:xfrm>
        </p:grpSpPr>
        <p:sp>
          <p:nvSpPr>
            <p:cNvPr id="383" name="Freeform 383"/>
            <p:cNvSpPr/>
            <p:nvPr/>
          </p:nvSpPr>
          <p:spPr>
            <a:xfrm>
              <a:off x="0" y="0"/>
              <a:ext cx="719201" cy="280797"/>
            </a:xfrm>
            <a:custGeom>
              <a:avLst/>
              <a:gdLst/>
              <a:ahLst/>
              <a:cxnLst/>
              <a:rect l="l" t="t" r="r" b="b"/>
              <a:pathLst>
                <a:path w="719201" h="280797">
                  <a:moveTo>
                    <a:pt x="0" y="66040"/>
                  </a:moveTo>
                  <a:cubicBezTo>
                    <a:pt x="30988" y="21971"/>
                    <a:pt x="62103" y="0"/>
                    <a:pt x="118999" y="0"/>
                  </a:cubicBezTo>
                  <a:cubicBezTo>
                    <a:pt x="310515" y="5461"/>
                    <a:pt x="496824" y="0"/>
                    <a:pt x="688213" y="0"/>
                  </a:cubicBezTo>
                  <a:cubicBezTo>
                    <a:pt x="693420" y="0"/>
                    <a:pt x="703707" y="5461"/>
                    <a:pt x="719201" y="5461"/>
                  </a:cubicBezTo>
                  <a:cubicBezTo>
                    <a:pt x="610616" y="66040"/>
                    <a:pt x="512318" y="115570"/>
                    <a:pt x="414020" y="170688"/>
                  </a:cubicBezTo>
                  <a:cubicBezTo>
                    <a:pt x="351917" y="203708"/>
                    <a:pt x="289814" y="242316"/>
                    <a:pt x="227711" y="275336"/>
                  </a:cubicBezTo>
                  <a:cubicBezTo>
                    <a:pt x="217424" y="275336"/>
                    <a:pt x="201803" y="280797"/>
                    <a:pt x="196723" y="275336"/>
                  </a:cubicBezTo>
                  <a:cubicBezTo>
                    <a:pt x="129413" y="203708"/>
                    <a:pt x="62103" y="137668"/>
                    <a:pt x="0" y="660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84" name="Group 384"/>
          <p:cNvGrpSpPr/>
          <p:nvPr/>
        </p:nvGrpSpPr>
        <p:grpSpPr>
          <a:xfrm>
            <a:off x="2347380" y="7806240"/>
            <a:ext cx="591840" cy="210600"/>
            <a:chOff x="0" y="0"/>
            <a:chExt cx="789120" cy="280800"/>
          </a:xfrm>
        </p:grpSpPr>
        <p:sp>
          <p:nvSpPr>
            <p:cNvPr id="385" name="Freeform 385"/>
            <p:cNvSpPr/>
            <p:nvPr/>
          </p:nvSpPr>
          <p:spPr>
            <a:xfrm>
              <a:off x="0" y="0"/>
              <a:ext cx="789178" cy="280797"/>
            </a:xfrm>
            <a:custGeom>
              <a:avLst/>
              <a:gdLst/>
              <a:ahLst/>
              <a:cxnLst/>
              <a:rect l="l" t="t" r="r" b="b"/>
              <a:pathLst>
                <a:path w="789178" h="280797">
                  <a:moveTo>
                    <a:pt x="15875" y="72771"/>
                  </a:moveTo>
                  <a:cubicBezTo>
                    <a:pt x="26416" y="77978"/>
                    <a:pt x="26416" y="77978"/>
                    <a:pt x="26416" y="77978"/>
                  </a:cubicBezTo>
                  <a:cubicBezTo>
                    <a:pt x="36957" y="57150"/>
                    <a:pt x="52959" y="46736"/>
                    <a:pt x="68834" y="36322"/>
                  </a:cubicBezTo>
                  <a:cubicBezTo>
                    <a:pt x="90043" y="25908"/>
                    <a:pt x="105918" y="20701"/>
                    <a:pt x="132334" y="20701"/>
                  </a:cubicBezTo>
                  <a:cubicBezTo>
                    <a:pt x="137668" y="20701"/>
                    <a:pt x="137668" y="20701"/>
                    <a:pt x="137668" y="20701"/>
                  </a:cubicBezTo>
                  <a:cubicBezTo>
                    <a:pt x="227711" y="20701"/>
                    <a:pt x="317754" y="25908"/>
                    <a:pt x="407797" y="25908"/>
                  </a:cubicBezTo>
                  <a:cubicBezTo>
                    <a:pt x="503174" y="25908"/>
                    <a:pt x="603758" y="20701"/>
                    <a:pt x="704342" y="20701"/>
                  </a:cubicBezTo>
                  <a:cubicBezTo>
                    <a:pt x="709676" y="20701"/>
                    <a:pt x="714883" y="20701"/>
                    <a:pt x="720217" y="20701"/>
                  </a:cubicBezTo>
                  <a:cubicBezTo>
                    <a:pt x="725551" y="20701"/>
                    <a:pt x="730758" y="25908"/>
                    <a:pt x="751967" y="25908"/>
                  </a:cubicBezTo>
                  <a:cubicBezTo>
                    <a:pt x="751967" y="15494"/>
                    <a:pt x="751967" y="15494"/>
                    <a:pt x="751967" y="15494"/>
                  </a:cubicBezTo>
                  <a:cubicBezTo>
                    <a:pt x="746760" y="5207"/>
                    <a:pt x="746760" y="5207"/>
                    <a:pt x="746760" y="5207"/>
                  </a:cubicBezTo>
                  <a:cubicBezTo>
                    <a:pt x="635508" y="62357"/>
                    <a:pt x="534924" y="114427"/>
                    <a:pt x="434340" y="161163"/>
                  </a:cubicBezTo>
                  <a:cubicBezTo>
                    <a:pt x="370840" y="197612"/>
                    <a:pt x="307213" y="228727"/>
                    <a:pt x="243713" y="259969"/>
                  </a:cubicBezTo>
                  <a:cubicBezTo>
                    <a:pt x="238379" y="259969"/>
                    <a:pt x="233172" y="259969"/>
                    <a:pt x="227838" y="259969"/>
                  </a:cubicBezTo>
                  <a:cubicBezTo>
                    <a:pt x="227838" y="259969"/>
                    <a:pt x="222504" y="259969"/>
                    <a:pt x="222504" y="259969"/>
                  </a:cubicBezTo>
                  <a:cubicBezTo>
                    <a:pt x="153543" y="197612"/>
                    <a:pt x="90043" y="130048"/>
                    <a:pt x="21209" y="67564"/>
                  </a:cubicBezTo>
                  <a:cubicBezTo>
                    <a:pt x="15875" y="72771"/>
                    <a:pt x="15875" y="72771"/>
                    <a:pt x="15875" y="72771"/>
                  </a:cubicBezTo>
                  <a:cubicBezTo>
                    <a:pt x="26416" y="77978"/>
                    <a:pt x="26416" y="77978"/>
                    <a:pt x="26416" y="77978"/>
                  </a:cubicBezTo>
                  <a:cubicBezTo>
                    <a:pt x="15875" y="72771"/>
                    <a:pt x="15875" y="72771"/>
                    <a:pt x="15875" y="72771"/>
                  </a:cubicBezTo>
                  <a:cubicBezTo>
                    <a:pt x="10541" y="83185"/>
                    <a:pt x="10541" y="83185"/>
                    <a:pt x="10541" y="83185"/>
                  </a:cubicBezTo>
                  <a:cubicBezTo>
                    <a:pt x="74041" y="145542"/>
                    <a:pt x="137668" y="213233"/>
                    <a:pt x="206502" y="275590"/>
                  </a:cubicBezTo>
                  <a:cubicBezTo>
                    <a:pt x="211836" y="280797"/>
                    <a:pt x="211836" y="280797"/>
                    <a:pt x="217043" y="280797"/>
                  </a:cubicBezTo>
                  <a:cubicBezTo>
                    <a:pt x="222250" y="280797"/>
                    <a:pt x="222377" y="280797"/>
                    <a:pt x="227584" y="280797"/>
                  </a:cubicBezTo>
                  <a:cubicBezTo>
                    <a:pt x="238125" y="280797"/>
                    <a:pt x="243459" y="280797"/>
                    <a:pt x="254127" y="275590"/>
                  </a:cubicBezTo>
                  <a:cubicBezTo>
                    <a:pt x="317627" y="244348"/>
                    <a:pt x="381254" y="213233"/>
                    <a:pt x="444754" y="181991"/>
                  </a:cubicBezTo>
                  <a:cubicBezTo>
                    <a:pt x="545338" y="130048"/>
                    <a:pt x="646049" y="77978"/>
                    <a:pt x="757174" y="26035"/>
                  </a:cubicBezTo>
                  <a:cubicBezTo>
                    <a:pt x="789178" y="10414"/>
                    <a:pt x="789178" y="10414"/>
                    <a:pt x="789178" y="10414"/>
                  </a:cubicBezTo>
                  <a:cubicBezTo>
                    <a:pt x="752094" y="5207"/>
                    <a:pt x="752094" y="5207"/>
                    <a:pt x="752094" y="5207"/>
                  </a:cubicBezTo>
                  <a:cubicBezTo>
                    <a:pt x="736219" y="5207"/>
                    <a:pt x="730885" y="0"/>
                    <a:pt x="720217" y="0"/>
                  </a:cubicBezTo>
                  <a:cubicBezTo>
                    <a:pt x="714883" y="0"/>
                    <a:pt x="709676" y="0"/>
                    <a:pt x="704342" y="0"/>
                  </a:cubicBezTo>
                  <a:cubicBezTo>
                    <a:pt x="603758" y="0"/>
                    <a:pt x="503047" y="5207"/>
                    <a:pt x="407797" y="5207"/>
                  </a:cubicBezTo>
                  <a:cubicBezTo>
                    <a:pt x="317754" y="5207"/>
                    <a:pt x="227711" y="0"/>
                    <a:pt x="137668" y="0"/>
                  </a:cubicBezTo>
                  <a:cubicBezTo>
                    <a:pt x="132334" y="0"/>
                    <a:pt x="132334" y="0"/>
                    <a:pt x="132334" y="0"/>
                  </a:cubicBezTo>
                  <a:cubicBezTo>
                    <a:pt x="105918" y="0"/>
                    <a:pt x="79502" y="5207"/>
                    <a:pt x="58293" y="15621"/>
                  </a:cubicBezTo>
                  <a:cubicBezTo>
                    <a:pt x="37084" y="31242"/>
                    <a:pt x="21209" y="46863"/>
                    <a:pt x="5334" y="67564"/>
                  </a:cubicBezTo>
                  <a:cubicBezTo>
                    <a:pt x="0" y="72771"/>
                    <a:pt x="0" y="72771"/>
                    <a:pt x="0" y="72771"/>
                  </a:cubicBezTo>
                  <a:cubicBezTo>
                    <a:pt x="10541" y="83185"/>
                    <a:pt x="10541" y="83185"/>
                    <a:pt x="10541" y="83185"/>
                  </a:cubicBezTo>
                  <a:lnTo>
                    <a:pt x="15875" y="7277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86" name="Group 386"/>
          <p:cNvGrpSpPr/>
          <p:nvPr/>
        </p:nvGrpSpPr>
        <p:grpSpPr>
          <a:xfrm>
            <a:off x="4885380" y="8345700"/>
            <a:ext cx="434160" cy="315900"/>
            <a:chOff x="0" y="0"/>
            <a:chExt cx="578880" cy="421200"/>
          </a:xfrm>
        </p:grpSpPr>
        <p:sp>
          <p:nvSpPr>
            <p:cNvPr id="387" name="Freeform 387"/>
            <p:cNvSpPr/>
            <p:nvPr/>
          </p:nvSpPr>
          <p:spPr>
            <a:xfrm>
              <a:off x="0" y="0"/>
              <a:ext cx="578866" cy="421259"/>
            </a:xfrm>
            <a:custGeom>
              <a:avLst/>
              <a:gdLst/>
              <a:ahLst/>
              <a:cxnLst/>
              <a:rect l="l" t="t" r="r" b="b"/>
              <a:pathLst>
                <a:path w="578866" h="421259">
                  <a:moveTo>
                    <a:pt x="578866" y="0"/>
                  </a:moveTo>
                  <a:cubicBezTo>
                    <a:pt x="424815" y="142113"/>
                    <a:pt x="281432" y="279019"/>
                    <a:pt x="132715" y="421259"/>
                  </a:cubicBezTo>
                  <a:cubicBezTo>
                    <a:pt x="90297" y="315849"/>
                    <a:pt x="42545" y="210566"/>
                    <a:pt x="0" y="100076"/>
                  </a:cubicBezTo>
                  <a:cubicBezTo>
                    <a:pt x="191135" y="68453"/>
                    <a:pt x="377063" y="36830"/>
                    <a:pt x="5788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88" name="Group 388"/>
          <p:cNvGrpSpPr/>
          <p:nvPr/>
        </p:nvGrpSpPr>
        <p:grpSpPr>
          <a:xfrm>
            <a:off x="4872420" y="8332200"/>
            <a:ext cx="473580" cy="341820"/>
            <a:chOff x="0" y="0"/>
            <a:chExt cx="631440" cy="455760"/>
          </a:xfrm>
        </p:grpSpPr>
        <p:sp>
          <p:nvSpPr>
            <p:cNvPr id="389" name="Freeform 389"/>
            <p:cNvSpPr/>
            <p:nvPr/>
          </p:nvSpPr>
          <p:spPr>
            <a:xfrm>
              <a:off x="0" y="0"/>
              <a:ext cx="631444" cy="455549"/>
            </a:xfrm>
            <a:custGeom>
              <a:avLst/>
              <a:gdLst/>
              <a:ahLst/>
              <a:cxnLst/>
              <a:rect l="l" t="t" r="r" b="b"/>
              <a:pathLst>
                <a:path w="631444" h="455549">
                  <a:moveTo>
                    <a:pt x="599313" y="15875"/>
                  </a:moveTo>
                  <a:cubicBezTo>
                    <a:pt x="593979" y="5334"/>
                    <a:pt x="593979" y="5334"/>
                    <a:pt x="593979" y="5334"/>
                  </a:cubicBezTo>
                  <a:cubicBezTo>
                    <a:pt x="438785" y="153670"/>
                    <a:pt x="294259" y="291465"/>
                    <a:pt x="144526" y="434594"/>
                  </a:cubicBezTo>
                  <a:cubicBezTo>
                    <a:pt x="149860" y="439928"/>
                    <a:pt x="149860" y="439928"/>
                    <a:pt x="149860" y="439928"/>
                  </a:cubicBezTo>
                  <a:cubicBezTo>
                    <a:pt x="160528" y="434594"/>
                    <a:pt x="160528" y="434594"/>
                    <a:pt x="160528" y="434594"/>
                  </a:cubicBezTo>
                  <a:cubicBezTo>
                    <a:pt x="117729" y="328549"/>
                    <a:pt x="69596" y="222631"/>
                    <a:pt x="26797" y="116586"/>
                  </a:cubicBezTo>
                  <a:cubicBezTo>
                    <a:pt x="16129" y="116586"/>
                    <a:pt x="16129" y="116586"/>
                    <a:pt x="16129" y="116586"/>
                  </a:cubicBezTo>
                  <a:cubicBezTo>
                    <a:pt x="16129" y="127127"/>
                    <a:pt x="16129" y="127127"/>
                    <a:pt x="16129" y="127127"/>
                  </a:cubicBezTo>
                  <a:cubicBezTo>
                    <a:pt x="208661" y="95377"/>
                    <a:pt x="401320" y="63627"/>
                    <a:pt x="599313" y="26543"/>
                  </a:cubicBezTo>
                  <a:cubicBezTo>
                    <a:pt x="599313" y="16002"/>
                    <a:pt x="599313" y="16002"/>
                    <a:pt x="599313" y="16002"/>
                  </a:cubicBezTo>
                  <a:cubicBezTo>
                    <a:pt x="593979" y="5461"/>
                    <a:pt x="593979" y="5461"/>
                    <a:pt x="593979" y="5461"/>
                  </a:cubicBezTo>
                  <a:cubicBezTo>
                    <a:pt x="599313" y="16002"/>
                    <a:pt x="599313" y="16002"/>
                    <a:pt x="599313" y="16002"/>
                  </a:cubicBezTo>
                  <a:cubicBezTo>
                    <a:pt x="599313" y="5461"/>
                    <a:pt x="599313" y="5461"/>
                    <a:pt x="599313" y="5461"/>
                  </a:cubicBezTo>
                  <a:cubicBezTo>
                    <a:pt x="395986" y="42418"/>
                    <a:pt x="208661" y="74168"/>
                    <a:pt x="10668" y="111252"/>
                  </a:cubicBezTo>
                  <a:cubicBezTo>
                    <a:pt x="0" y="111252"/>
                    <a:pt x="0" y="111252"/>
                    <a:pt x="0" y="111252"/>
                  </a:cubicBezTo>
                  <a:cubicBezTo>
                    <a:pt x="5334" y="121793"/>
                    <a:pt x="5334" y="121793"/>
                    <a:pt x="5334" y="121793"/>
                  </a:cubicBezTo>
                  <a:cubicBezTo>
                    <a:pt x="48133" y="233045"/>
                    <a:pt x="96266" y="333756"/>
                    <a:pt x="139065" y="445008"/>
                  </a:cubicBezTo>
                  <a:cubicBezTo>
                    <a:pt x="149733" y="455549"/>
                    <a:pt x="149733" y="455549"/>
                    <a:pt x="149733" y="455549"/>
                  </a:cubicBezTo>
                  <a:cubicBezTo>
                    <a:pt x="160401" y="445008"/>
                    <a:pt x="160401" y="445008"/>
                    <a:pt x="160401" y="445008"/>
                  </a:cubicBezTo>
                  <a:cubicBezTo>
                    <a:pt x="310388" y="307340"/>
                    <a:pt x="454914" y="169545"/>
                    <a:pt x="604647" y="21209"/>
                  </a:cubicBezTo>
                  <a:cubicBezTo>
                    <a:pt x="631444" y="0"/>
                    <a:pt x="631444" y="0"/>
                    <a:pt x="631444" y="0"/>
                  </a:cubicBezTo>
                  <a:cubicBezTo>
                    <a:pt x="599313" y="5334"/>
                    <a:pt x="599313" y="5334"/>
                    <a:pt x="599313" y="5334"/>
                  </a:cubicBezTo>
                  <a:lnTo>
                    <a:pt x="599313" y="15875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90" name="Group 390"/>
          <p:cNvGrpSpPr/>
          <p:nvPr/>
        </p:nvGrpSpPr>
        <p:grpSpPr>
          <a:xfrm>
            <a:off x="3136320" y="8306280"/>
            <a:ext cx="341820" cy="289440"/>
            <a:chOff x="0" y="0"/>
            <a:chExt cx="455760" cy="385920"/>
          </a:xfrm>
        </p:grpSpPr>
        <p:sp>
          <p:nvSpPr>
            <p:cNvPr id="391" name="Freeform 391"/>
            <p:cNvSpPr/>
            <p:nvPr/>
          </p:nvSpPr>
          <p:spPr>
            <a:xfrm>
              <a:off x="0" y="0"/>
              <a:ext cx="455549" cy="385953"/>
            </a:xfrm>
            <a:custGeom>
              <a:avLst/>
              <a:gdLst/>
              <a:ahLst/>
              <a:cxnLst/>
              <a:rect l="l" t="t" r="r" b="b"/>
              <a:pathLst>
                <a:path w="455549" h="385953">
                  <a:moveTo>
                    <a:pt x="204343" y="385953"/>
                  </a:moveTo>
                  <a:cubicBezTo>
                    <a:pt x="172847" y="271145"/>
                    <a:pt x="104775" y="182499"/>
                    <a:pt x="0" y="119888"/>
                  </a:cubicBezTo>
                  <a:cubicBezTo>
                    <a:pt x="68072" y="78232"/>
                    <a:pt x="130937" y="41783"/>
                    <a:pt x="193802" y="5207"/>
                  </a:cubicBezTo>
                  <a:cubicBezTo>
                    <a:pt x="204216" y="0"/>
                    <a:pt x="214757" y="5207"/>
                    <a:pt x="225171" y="10414"/>
                  </a:cubicBezTo>
                  <a:cubicBezTo>
                    <a:pt x="293243" y="41656"/>
                    <a:pt x="356108" y="73025"/>
                    <a:pt x="424180" y="109474"/>
                  </a:cubicBezTo>
                  <a:cubicBezTo>
                    <a:pt x="445135" y="119888"/>
                    <a:pt x="455549" y="145923"/>
                    <a:pt x="434594" y="166878"/>
                  </a:cubicBezTo>
                  <a:cubicBezTo>
                    <a:pt x="361315" y="239903"/>
                    <a:pt x="282702" y="312928"/>
                    <a:pt x="204089" y="3859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92" name="Group 392"/>
          <p:cNvGrpSpPr/>
          <p:nvPr/>
        </p:nvGrpSpPr>
        <p:grpSpPr>
          <a:xfrm>
            <a:off x="3109860" y="8306280"/>
            <a:ext cx="368280" cy="302400"/>
            <a:chOff x="0" y="0"/>
            <a:chExt cx="491040" cy="403200"/>
          </a:xfrm>
        </p:grpSpPr>
        <p:sp>
          <p:nvSpPr>
            <p:cNvPr id="393" name="Freeform 393"/>
            <p:cNvSpPr/>
            <p:nvPr/>
          </p:nvSpPr>
          <p:spPr>
            <a:xfrm>
              <a:off x="0" y="0"/>
              <a:ext cx="490982" cy="403225"/>
            </a:xfrm>
            <a:custGeom>
              <a:avLst/>
              <a:gdLst/>
              <a:ahLst/>
              <a:cxnLst/>
              <a:rect l="l" t="t" r="r" b="b"/>
              <a:pathLst>
                <a:path w="490982" h="403225">
                  <a:moveTo>
                    <a:pt x="232029" y="382778"/>
                  </a:moveTo>
                  <a:cubicBezTo>
                    <a:pt x="242824" y="382778"/>
                    <a:pt x="242824" y="382778"/>
                    <a:pt x="242824" y="382778"/>
                  </a:cubicBezTo>
                  <a:cubicBezTo>
                    <a:pt x="210439" y="265430"/>
                    <a:pt x="140335" y="173482"/>
                    <a:pt x="26924" y="112268"/>
                  </a:cubicBezTo>
                  <a:cubicBezTo>
                    <a:pt x="21590" y="122428"/>
                    <a:pt x="21590" y="122428"/>
                    <a:pt x="21590" y="122428"/>
                  </a:cubicBezTo>
                  <a:cubicBezTo>
                    <a:pt x="26924" y="127508"/>
                    <a:pt x="26924" y="127508"/>
                    <a:pt x="26924" y="127508"/>
                  </a:cubicBezTo>
                  <a:cubicBezTo>
                    <a:pt x="97155" y="91821"/>
                    <a:pt x="161925" y="56134"/>
                    <a:pt x="226695" y="20447"/>
                  </a:cubicBezTo>
                  <a:cubicBezTo>
                    <a:pt x="226695" y="15367"/>
                    <a:pt x="226695" y="15367"/>
                    <a:pt x="226695" y="15367"/>
                  </a:cubicBezTo>
                  <a:cubicBezTo>
                    <a:pt x="226695" y="20447"/>
                    <a:pt x="226695" y="20447"/>
                    <a:pt x="226695" y="20447"/>
                  </a:cubicBezTo>
                  <a:cubicBezTo>
                    <a:pt x="226695" y="15367"/>
                    <a:pt x="226695" y="15367"/>
                    <a:pt x="226695" y="15367"/>
                  </a:cubicBezTo>
                  <a:cubicBezTo>
                    <a:pt x="226695" y="20447"/>
                    <a:pt x="226695" y="20447"/>
                    <a:pt x="226695" y="20447"/>
                  </a:cubicBezTo>
                  <a:cubicBezTo>
                    <a:pt x="232029" y="20447"/>
                    <a:pt x="232029" y="20447"/>
                    <a:pt x="232029" y="20447"/>
                  </a:cubicBezTo>
                  <a:cubicBezTo>
                    <a:pt x="232029" y="20447"/>
                    <a:pt x="242824" y="20447"/>
                    <a:pt x="248158" y="25527"/>
                  </a:cubicBezTo>
                  <a:cubicBezTo>
                    <a:pt x="318262" y="56134"/>
                    <a:pt x="383032" y="86741"/>
                    <a:pt x="453263" y="117348"/>
                  </a:cubicBezTo>
                  <a:cubicBezTo>
                    <a:pt x="464058" y="122428"/>
                    <a:pt x="469392" y="132715"/>
                    <a:pt x="469392" y="142875"/>
                  </a:cubicBezTo>
                  <a:cubicBezTo>
                    <a:pt x="469392" y="147955"/>
                    <a:pt x="469392" y="153035"/>
                    <a:pt x="464058" y="158242"/>
                  </a:cubicBezTo>
                  <a:cubicBezTo>
                    <a:pt x="383159" y="229743"/>
                    <a:pt x="307594" y="301117"/>
                    <a:pt x="221234" y="377698"/>
                  </a:cubicBezTo>
                  <a:cubicBezTo>
                    <a:pt x="232029" y="382778"/>
                    <a:pt x="232029" y="382778"/>
                    <a:pt x="232029" y="382778"/>
                  </a:cubicBezTo>
                  <a:cubicBezTo>
                    <a:pt x="242824" y="382778"/>
                    <a:pt x="242824" y="382778"/>
                    <a:pt x="242824" y="382778"/>
                  </a:cubicBezTo>
                  <a:cubicBezTo>
                    <a:pt x="232029" y="382778"/>
                    <a:pt x="232029" y="382778"/>
                    <a:pt x="232029" y="382778"/>
                  </a:cubicBezTo>
                  <a:cubicBezTo>
                    <a:pt x="237363" y="392938"/>
                    <a:pt x="237363" y="392938"/>
                    <a:pt x="237363" y="392938"/>
                  </a:cubicBezTo>
                  <a:cubicBezTo>
                    <a:pt x="318262" y="316357"/>
                    <a:pt x="399288" y="244983"/>
                    <a:pt x="480187" y="173482"/>
                  </a:cubicBezTo>
                  <a:cubicBezTo>
                    <a:pt x="485521" y="163322"/>
                    <a:pt x="490982" y="153035"/>
                    <a:pt x="490982" y="142875"/>
                  </a:cubicBezTo>
                  <a:cubicBezTo>
                    <a:pt x="490982" y="127508"/>
                    <a:pt x="480187" y="112268"/>
                    <a:pt x="464058" y="102108"/>
                  </a:cubicBezTo>
                  <a:cubicBezTo>
                    <a:pt x="393954" y="66294"/>
                    <a:pt x="323723" y="35687"/>
                    <a:pt x="258953" y="5080"/>
                  </a:cubicBezTo>
                  <a:cubicBezTo>
                    <a:pt x="248158" y="0"/>
                    <a:pt x="242824" y="0"/>
                    <a:pt x="232029" y="0"/>
                  </a:cubicBezTo>
                  <a:cubicBezTo>
                    <a:pt x="226695" y="0"/>
                    <a:pt x="221234" y="0"/>
                    <a:pt x="221234" y="0"/>
                  </a:cubicBezTo>
                  <a:cubicBezTo>
                    <a:pt x="151130" y="35687"/>
                    <a:pt x="86360" y="71501"/>
                    <a:pt x="16129" y="112268"/>
                  </a:cubicBezTo>
                  <a:cubicBezTo>
                    <a:pt x="0" y="122428"/>
                    <a:pt x="0" y="122428"/>
                    <a:pt x="0" y="122428"/>
                  </a:cubicBezTo>
                  <a:cubicBezTo>
                    <a:pt x="16129" y="127508"/>
                    <a:pt x="16129" y="127508"/>
                    <a:pt x="16129" y="127508"/>
                  </a:cubicBezTo>
                  <a:cubicBezTo>
                    <a:pt x="124079" y="188722"/>
                    <a:pt x="188849" y="275463"/>
                    <a:pt x="221234" y="387858"/>
                  </a:cubicBezTo>
                  <a:cubicBezTo>
                    <a:pt x="226568" y="403225"/>
                    <a:pt x="226568" y="403225"/>
                    <a:pt x="226568" y="403225"/>
                  </a:cubicBezTo>
                  <a:cubicBezTo>
                    <a:pt x="237363" y="393065"/>
                    <a:pt x="237363" y="393065"/>
                    <a:pt x="237363" y="393065"/>
                  </a:cubicBezTo>
                  <a:lnTo>
                    <a:pt x="232029" y="382905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94" name="Group 394"/>
          <p:cNvGrpSpPr/>
          <p:nvPr/>
        </p:nvGrpSpPr>
        <p:grpSpPr>
          <a:xfrm>
            <a:off x="3241620" y="8450460"/>
            <a:ext cx="250020" cy="368280"/>
            <a:chOff x="0" y="0"/>
            <a:chExt cx="333360" cy="491040"/>
          </a:xfrm>
        </p:grpSpPr>
        <p:sp>
          <p:nvSpPr>
            <p:cNvPr id="395" name="Freeform 395"/>
            <p:cNvSpPr/>
            <p:nvPr/>
          </p:nvSpPr>
          <p:spPr>
            <a:xfrm>
              <a:off x="-127" y="0"/>
              <a:ext cx="333502" cy="490982"/>
            </a:xfrm>
            <a:custGeom>
              <a:avLst/>
              <a:gdLst/>
              <a:ahLst/>
              <a:cxnLst/>
              <a:rect l="l" t="t" r="r" b="b"/>
              <a:pathLst>
                <a:path w="333502" h="490982">
                  <a:moveTo>
                    <a:pt x="301752" y="0"/>
                  </a:moveTo>
                  <a:cubicBezTo>
                    <a:pt x="312293" y="104521"/>
                    <a:pt x="317627" y="203708"/>
                    <a:pt x="328168" y="303022"/>
                  </a:cubicBezTo>
                  <a:cubicBezTo>
                    <a:pt x="333502" y="329184"/>
                    <a:pt x="328168" y="339598"/>
                    <a:pt x="306959" y="350012"/>
                  </a:cubicBezTo>
                  <a:cubicBezTo>
                    <a:pt x="211709" y="391795"/>
                    <a:pt x="121793" y="433578"/>
                    <a:pt x="31750" y="480568"/>
                  </a:cubicBezTo>
                  <a:cubicBezTo>
                    <a:pt x="26416" y="480568"/>
                    <a:pt x="15875" y="485775"/>
                    <a:pt x="0" y="490982"/>
                  </a:cubicBezTo>
                  <a:cubicBezTo>
                    <a:pt x="47752" y="407416"/>
                    <a:pt x="63627" y="323850"/>
                    <a:pt x="58293" y="235077"/>
                  </a:cubicBezTo>
                  <a:cubicBezTo>
                    <a:pt x="58293" y="229870"/>
                    <a:pt x="63627" y="219456"/>
                    <a:pt x="68834" y="214122"/>
                  </a:cubicBezTo>
                  <a:cubicBezTo>
                    <a:pt x="143002" y="141097"/>
                    <a:pt x="217043" y="73152"/>
                    <a:pt x="291211" y="5207"/>
                  </a:cubicBezTo>
                  <a:cubicBezTo>
                    <a:pt x="291211" y="0"/>
                    <a:pt x="296545" y="5207"/>
                    <a:pt x="3017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96" name="Group 396"/>
          <p:cNvGrpSpPr/>
          <p:nvPr/>
        </p:nvGrpSpPr>
        <p:grpSpPr>
          <a:xfrm>
            <a:off x="3228120" y="8437500"/>
            <a:ext cx="275940" cy="394740"/>
            <a:chOff x="0" y="0"/>
            <a:chExt cx="367920" cy="526320"/>
          </a:xfrm>
        </p:grpSpPr>
        <p:sp>
          <p:nvSpPr>
            <p:cNvPr id="397" name="Freeform 397"/>
            <p:cNvSpPr/>
            <p:nvPr/>
          </p:nvSpPr>
          <p:spPr>
            <a:xfrm>
              <a:off x="0" y="0"/>
              <a:ext cx="367919" cy="526288"/>
            </a:xfrm>
            <a:custGeom>
              <a:avLst/>
              <a:gdLst/>
              <a:ahLst/>
              <a:cxnLst/>
              <a:rect l="l" t="t" r="r" b="b"/>
              <a:pathLst>
                <a:path w="367919" h="526288">
                  <a:moveTo>
                    <a:pt x="325247" y="10541"/>
                  </a:moveTo>
                  <a:cubicBezTo>
                    <a:pt x="314579" y="15748"/>
                    <a:pt x="314579" y="15748"/>
                    <a:pt x="314579" y="15748"/>
                  </a:cubicBezTo>
                  <a:cubicBezTo>
                    <a:pt x="325247" y="115697"/>
                    <a:pt x="330581" y="215773"/>
                    <a:pt x="341249" y="315722"/>
                  </a:cubicBezTo>
                  <a:cubicBezTo>
                    <a:pt x="341249" y="320929"/>
                    <a:pt x="341249" y="320929"/>
                    <a:pt x="341249" y="326263"/>
                  </a:cubicBezTo>
                  <a:cubicBezTo>
                    <a:pt x="341249" y="331597"/>
                    <a:pt x="341249" y="336804"/>
                    <a:pt x="341249" y="342011"/>
                  </a:cubicBezTo>
                  <a:cubicBezTo>
                    <a:pt x="335915" y="342011"/>
                    <a:pt x="330581" y="347218"/>
                    <a:pt x="325247" y="352552"/>
                  </a:cubicBezTo>
                  <a:cubicBezTo>
                    <a:pt x="229235" y="394716"/>
                    <a:pt x="138684" y="442087"/>
                    <a:pt x="48006" y="484124"/>
                  </a:cubicBezTo>
                  <a:cubicBezTo>
                    <a:pt x="42672" y="489331"/>
                    <a:pt x="37338" y="489331"/>
                    <a:pt x="21336" y="494665"/>
                  </a:cubicBezTo>
                  <a:cubicBezTo>
                    <a:pt x="21336" y="505206"/>
                    <a:pt x="21336" y="505206"/>
                    <a:pt x="21336" y="505206"/>
                  </a:cubicBezTo>
                  <a:cubicBezTo>
                    <a:pt x="32004" y="510413"/>
                    <a:pt x="32004" y="510413"/>
                    <a:pt x="32004" y="510413"/>
                  </a:cubicBezTo>
                  <a:cubicBezTo>
                    <a:pt x="74676" y="436753"/>
                    <a:pt x="90678" y="368300"/>
                    <a:pt x="90678" y="289306"/>
                  </a:cubicBezTo>
                  <a:cubicBezTo>
                    <a:pt x="90678" y="278765"/>
                    <a:pt x="90678" y="263017"/>
                    <a:pt x="90678" y="247142"/>
                  </a:cubicBezTo>
                  <a:cubicBezTo>
                    <a:pt x="90678" y="247142"/>
                    <a:pt x="90678" y="241935"/>
                    <a:pt x="90678" y="241935"/>
                  </a:cubicBezTo>
                  <a:cubicBezTo>
                    <a:pt x="90678" y="236728"/>
                    <a:pt x="96012" y="236728"/>
                    <a:pt x="96012" y="231394"/>
                  </a:cubicBezTo>
                  <a:cubicBezTo>
                    <a:pt x="170688" y="163195"/>
                    <a:pt x="245237" y="94742"/>
                    <a:pt x="319913" y="21082"/>
                  </a:cubicBezTo>
                  <a:cubicBezTo>
                    <a:pt x="314579" y="15875"/>
                    <a:pt x="314579" y="15875"/>
                    <a:pt x="314579" y="15875"/>
                  </a:cubicBezTo>
                  <a:cubicBezTo>
                    <a:pt x="319913" y="26416"/>
                    <a:pt x="319913" y="26416"/>
                    <a:pt x="319913" y="26416"/>
                  </a:cubicBezTo>
                  <a:cubicBezTo>
                    <a:pt x="319913" y="21209"/>
                    <a:pt x="319913" y="21209"/>
                    <a:pt x="319913" y="21209"/>
                  </a:cubicBezTo>
                  <a:cubicBezTo>
                    <a:pt x="314579" y="16002"/>
                    <a:pt x="314579" y="16002"/>
                    <a:pt x="314579" y="16002"/>
                  </a:cubicBezTo>
                  <a:cubicBezTo>
                    <a:pt x="319913" y="26543"/>
                    <a:pt x="319913" y="26543"/>
                    <a:pt x="319913" y="26543"/>
                  </a:cubicBezTo>
                  <a:cubicBezTo>
                    <a:pt x="319913" y="21336"/>
                    <a:pt x="319913" y="21336"/>
                    <a:pt x="319913" y="21336"/>
                  </a:cubicBezTo>
                  <a:cubicBezTo>
                    <a:pt x="319913" y="26543"/>
                    <a:pt x="319913" y="26543"/>
                    <a:pt x="319913" y="26543"/>
                  </a:cubicBezTo>
                  <a:cubicBezTo>
                    <a:pt x="319913" y="21336"/>
                    <a:pt x="319913" y="21336"/>
                    <a:pt x="319913" y="21336"/>
                  </a:cubicBezTo>
                  <a:cubicBezTo>
                    <a:pt x="319913" y="26543"/>
                    <a:pt x="319913" y="26543"/>
                    <a:pt x="319913" y="26543"/>
                  </a:cubicBezTo>
                  <a:cubicBezTo>
                    <a:pt x="319913" y="26543"/>
                    <a:pt x="319913" y="21336"/>
                    <a:pt x="325247" y="21336"/>
                  </a:cubicBezTo>
                  <a:cubicBezTo>
                    <a:pt x="325247" y="10795"/>
                    <a:pt x="325247" y="10795"/>
                    <a:pt x="325247" y="10795"/>
                  </a:cubicBezTo>
                  <a:cubicBezTo>
                    <a:pt x="314579" y="16002"/>
                    <a:pt x="314579" y="16002"/>
                    <a:pt x="314579" y="16002"/>
                  </a:cubicBezTo>
                  <a:cubicBezTo>
                    <a:pt x="325247" y="10795"/>
                    <a:pt x="325247" y="10795"/>
                    <a:pt x="325247" y="10795"/>
                  </a:cubicBezTo>
                  <a:cubicBezTo>
                    <a:pt x="319913" y="0"/>
                    <a:pt x="319913" y="0"/>
                    <a:pt x="319913" y="0"/>
                  </a:cubicBezTo>
                  <a:cubicBezTo>
                    <a:pt x="319913" y="0"/>
                    <a:pt x="319913" y="5207"/>
                    <a:pt x="314579" y="5207"/>
                  </a:cubicBezTo>
                  <a:cubicBezTo>
                    <a:pt x="309245" y="5207"/>
                    <a:pt x="309245" y="5207"/>
                    <a:pt x="309245" y="5207"/>
                  </a:cubicBezTo>
                  <a:cubicBezTo>
                    <a:pt x="229235" y="78994"/>
                    <a:pt x="154686" y="147320"/>
                    <a:pt x="80010" y="215773"/>
                  </a:cubicBezTo>
                  <a:cubicBezTo>
                    <a:pt x="74676" y="220980"/>
                    <a:pt x="74676" y="226314"/>
                    <a:pt x="69342" y="231521"/>
                  </a:cubicBezTo>
                  <a:cubicBezTo>
                    <a:pt x="69342" y="236728"/>
                    <a:pt x="69342" y="242062"/>
                    <a:pt x="69342" y="247269"/>
                  </a:cubicBezTo>
                  <a:cubicBezTo>
                    <a:pt x="69342" y="252476"/>
                    <a:pt x="69342" y="252476"/>
                    <a:pt x="69342" y="252476"/>
                  </a:cubicBezTo>
                  <a:cubicBezTo>
                    <a:pt x="69342" y="263017"/>
                    <a:pt x="69342" y="278765"/>
                    <a:pt x="69342" y="289306"/>
                  </a:cubicBezTo>
                  <a:cubicBezTo>
                    <a:pt x="69342" y="362966"/>
                    <a:pt x="53340" y="431419"/>
                    <a:pt x="16002" y="499872"/>
                  </a:cubicBezTo>
                  <a:cubicBezTo>
                    <a:pt x="0" y="526288"/>
                    <a:pt x="0" y="526288"/>
                    <a:pt x="0" y="526288"/>
                  </a:cubicBezTo>
                  <a:cubicBezTo>
                    <a:pt x="26670" y="515747"/>
                    <a:pt x="26670" y="515747"/>
                    <a:pt x="26670" y="515747"/>
                  </a:cubicBezTo>
                  <a:cubicBezTo>
                    <a:pt x="42672" y="510540"/>
                    <a:pt x="48006" y="505206"/>
                    <a:pt x="58674" y="505206"/>
                  </a:cubicBezTo>
                  <a:cubicBezTo>
                    <a:pt x="149352" y="457835"/>
                    <a:pt x="240030" y="415671"/>
                    <a:pt x="335915" y="368300"/>
                  </a:cubicBezTo>
                  <a:cubicBezTo>
                    <a:pt x="341249" y="363093"/>
                    <a:pt x="351917" y="357759"/>
                    <a:pt x="357251" y="352552"/>
                  </a:cubicBezTo>
                  <a:cubicBezTo>
                    <a:pt x="362585" y="347345"/>
                    <a:pt x="367919" y="336804"/>
                    <a:pt x="362585" y="326263"/>
                  </a:cubicBezTo>
                  <a:cubicBezTo>
                    <a:pt x="362585" y="321056"/>
                    <a:pt x="362585" y="321056"/>
                    <a:pt x="362585" y="315722"/>
                  </a:cubicBezTo>
                  <a:cubicBezTo>
                    <a:pt x="351917" y="215773"/>
                    <a:pt x="346583" y="115697"/>
                    <a:pt x="335915" y="10414"/>
                  </a:cubicBezTo>
                  <a:cubicBezTo>
                    <a:pt x="330581" y="0"/>
                    <a:pt x="330581" y="0"/>
                    <a:pt x="330581" y="0"/>
                  </a:cubicBezTo>
                  <a:cubicBezTo>
                    <a:pt x="319913" y="0"/>
                    <a:pt x="319913" y="0"/>
                    <a:pt x="319913" y="0"/>
                  </a:cubicBezTo>
                  <a:lnTo>
                    <a:pt x="325247" y="1054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398" name="Group 398"/>
          <p:cNvGrpSpPr/>
          <p:nvPr/>
        </p:nvGrpSpPr>
        <p:grpSpPr>
          <a:xfrm>
            <a:off x="3780540" y="8003340"/>
            <a:ext cx="236520" cy="460080"/>
            <a:chOff x="0" y="0"/>
            <a:chExt cx="315360" cy="613440"/>
          </a:xfrm>
        </p:grpSpPr>
        <p:sp>
          <p:nvSpPr>
            <p:cNvPr id="399" name="Freeform 399"/>
            <p:cNvSpPr/>
            <p:nvPr/>
          </p:nvSpPr>
          <p:spPr>
            <a:xfrm>
              <a:off x="0" y="0"/>
              <a:ext cx="315341" cy="613410"/>
            </a:xfrm>
            <a:custGeom>
              <a:avLst/>
              <a:gdLst/>
              <a:ahLst/>
              <a:cxnLst/>
              <a:rect l="l" t="t" r="r" b="b"/>
              <a:pathLst>
                <a:path w="315341" h="613410">
                  <a:moveTo>
                    <a:pt x="36195" y="0"/>
                  </a:moveTo>
                  <a:cubicBezTo>
                    <a:pt x="30988" y="0"/>
                    <a:pt x="30988" y="0"/>
                    <a:pt x="30988" y="0"/>
                  </a:cubicBezTo>
                  <a:cubicBezTo>
                    <a:pt x="41275" y="15875"/>
                    <a:pt x="46482" y="31750"/>
                    <a:pt x="51689" y="42291"/>
                  </a:cubicBezTo>
                  <a:cubicBezTo>
                    <a:pt x="139573" y="142748"/>
                    <a:pt x="227457" y="248539"/>
                    <a:pt x="315341" y="354330"/>
                  </a:cubicBezTo>
                  <a:cubicBezTo>
                    <a:pt x="248158" y="438912"/>
                    <a:pt x="175768" y="518287"/>
                    <a:pt x="103378" y="613410"/>
                  </a:cubicBezTo>
                  <a:cubicBezTo>
                    <a:pt x="93091" y="565785"/>
                    <a:pt x="87884" y="523494"/>
                    <a:pt x="82677" y="486537"/>
                  </a:cubicBezTo>
                  <a:cubicBezTo>
                    <a:pt x="61976" y="348996"/>
                    <a:pt x="41402" y="211582"/>
                    <a:pt x="20701" y="74041"/>
                  </a:cubicBezTo>
                  <a:cubicBezTo>
                    <a:pt x="15494" y="52832"/>
                    <a:pt x="10287" y="36957"/>
                    <a:pt x="0" y="10541"/>
                  </a:cubicBezTo>
                  <a:cubicBezTo>
                    <a:pt x="10287" y="10541"/>
                    <a:pt x="20701" y="5334"/>
                    <a:pt x="361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00" name="Group 400"/>
          <p:cNvGrpSpPr/>
          <p:nvPr/>
        </p:nvGrpSpPr>
        <p:grpSpPr>
          <a:xfrm>
            <a:off x="3767580" y="7963920"/>
            <a:ext cx="262980" cy="513000"/>
            <a:chOff x="0" y="0"/>
            <a:chExt cx="350640" cy="684000"/>
          </a:xfrm>
        </p:grpSpPr>
        <p:sp>
          <p:nvSpPr>
            <p:cNvPr id="401" name="Freeform 401"/>
            <p:cNvSpPr/>
            <p:nvPr/>
          </p:nvSpPr>
          <p:spPr>
            <a:xfrm>
              <a:off x="0" y="0"/>
              <a:ext cx="350647" cy="684022"/>
            </a:xfrm>
            <a:custGeom>
              <a:avLst/>
              <a:gdLst/>
              <a:ahLst/>
              <a:cxnLst/>
              <a:rect l="l" t="t" r="r" b="b"/>
              <a:pathLst>
                <a:path w="350647" h="684022">
                  <a:moveTo>
                    <a:pt x="52324" y="62230"/>
                  </a:moveTo>
                  <a:cubicBezTo>
                    <a:pt x="57531" y="57023"/>
                    <a:pt x="57531" y="57023"/>
                    <a:pt x="57531" y="57023"/>
                  </a:cubicBezTo>
                  <a:cubicBezTo>
                    <a:pt x="5207" y="0"/>
                    <a:pt x="5207" y="0"/>
                    <a:pt x="5207" y="0"/>
                  </a:cubicBezTo>
                  <a:cubicBezTo>
                    <a:pt x="41910" y="67310"/>
                    <a:pt x="41910" y="67310"/>
                    <a:pt x="41910" y="67310"/>
                  </a:cubicBezTo>
                  <a:cubicBezTo>
                    <a:pt x="47117" y="77724"/>
                    <a:pt x="52324" y="93218"/>
                    <a:pt x="62865" y="108712"/>
                  </a:cubicBezTo>
                  <a:cubicBezTo>
                    <a:pt x="151892" y="212344"/>
                    <a:pt x="240792" y="310769"/>
                    <a:pt x="329819" y="414401"/>
                  </a:cubicBezTo>
                  <a:cubicBezTo>
                    <a:pt x="335026" y="409194"/>
                    <a:pt x="335026" y="409194"/>
                    <a:pt x="335026" y="409194"/>
                  </a:cubicBezTo>
                  <a:cubicBezTo>
                    <a:pt x="329819" y="398780"/>
                    <a:pt x="329819" y="398780"/>
                    <a:pt x="329819" y="398780"/>
                  </a:cubicBezTo>
                  <a:cubicBezTo>
                    <a:pt x="256540" y="481711"/>
                    <a:pt x="188468" y="564642"/>
                    <a:pt x="109982" y="652653"/>
                  </a:cubicBezTo>
                  <a:cubicBezTo>
                    <a:pt x="120396" y="663067"/>
                    <a:pt x="120396" y="663067"/>
                    <a:pt x="120396" y="663067"/>
                  </a:cubicBezTo>
                  <a:cubicBezTo>
                    <a:pt x="130810" y="657860"/>
                    <a:pt x="130810" y="657860"/>
                    <a:pt x="130810" y="657860"/>
                  </a:cubicBezTo>
                  <a:cubicBezTo>
                    <a:pt x="120396" y="611251"/>
                    <a:pt x="115062" y="574929"/>
                    <a:pt x="109855" y="533527"/>
                  </a:cubicBezTo>
                  <a:cubicBezTo>
                    <a:pt x="89027" y="399034"/>
                    <a:pt x="68072" y="264287"/>
                    <a:pt x="47117" y="129540"/>
                  </a:cubicBezTo>
                  <a:cubicBezTo>
                    <a:pt x="41910" y="108839"/>
                    <a:pt x="31369" y="93218"/>
                    <a:pt x="26162" y="67310"/>
                  </a:cubicBezTo>
                  <a:cubicBezTo>
                    <a:pt x="15748" y="72517"/>
                    <a:pt x="15748" y="72517"/>
                    <a:pt x="15748" y="72517"/>
                  </a:cubicBezTo>
                  <a:cubicBezTo>
                    <a:pt x="15748" y="82931"/>
                    <a:pt x="15748" y="82931"/>
                    <a:pt x="15748" y="82931"/>
                  </a:cubicBezTo>
                  <a:cubicBezTo>
                    <a:pt x="26162" y="77724"/>
                    <a:pt x="41910" y="77724"/>
                    <a:pt x="52324" y="72517"/>
                  </a:cubicBezTo>
                  <a:cubicBezTo>
                    <a:pt x="68072" y="67310"/>
                    <a:pt x="68072" y="67310"/>
                    <a:pt x="68072" y="67310"/>
                  </a:cubicBezTo>
                  <a:cubicBezTo>
                    <a:pt x="57658" y="56896"/>
                    <a:pt x="57658" y="56896"/>
                    <a:pt x="57658" y="56896"/>
                  </a:cubicBezTo>
                  <a:cubicBezTo>
                    <a:pt x="52451" y="62103"/>
                    <a:pt x="52451" y="62103"/>
                    <a:pt x="52451" y="62103"/>
                  </a:cubicBezTo>
                  <a:cubicBezTo>
                    <a:pt x="47244" y="51689"/>
                    <a:pt x="47244" y="51689"/>
                    <a:pt x="47244" y="51689"/>
                  </a:cubicBezTo>
                  <a:cubicBezTo>
                    <a:pt x="36830" y="56896"/>
                    <a:pt x="21082" y="62103"/>
                    <a:pt x="10668" y="62103"/>
                  </a:cubicBezTo>
                  <a:cubicBezTo>
                    <a:pt x="0" y="67310"/>
                    <a:pt x="0" y="67310"/>
                    <a:pt x="0" y="67310"/>
                  </a:cubicBezTo>
                  <a:cubicBezTo>
                    <a:pt x="5207" y="77724"/>
                    <a:pt x="5207" y="77724"/>
                    <a:pt x="5207" y="77724"/>
                  </a:cubicBezTo>
                  <a:cubicBezTo>
                    <a:pt x="15621" y="103632"/>
                    <a:pt x="26162" y="119126"/>
                    <a:pt x="26162" y="134747"/>
                  </a:cubicBezTo>
                  <a:cubicBezTo>
                    <a:pt x="47117" y="269494"/>
                    <a:pt x="68072" y="404241"/>
                    <a:pt x="88900" y="538988"/>
                  </a:cubicBezTo>
                  <a:cubicBezTo>
                    <a:pt x="94107" y="580390"/>
                    <a:pt x="99314" y="616712"/>
                    <a:pt x="109855" y="663321"/>
                  </a:cubicBezTo>
                  <a:cubicBezTo>
                    <a:pt x="115062" y="684022"/>
                    <a:pt x="115062" y="684022"/>
                    <a:pt x="115062" y="684022"/>
                  </a:cubicBezTo>
                  <a:cubicBezTo>
                    <a:pt x="125476" y="668528"/>
                    <a:pt x="125476" y="668528"/>
                    <a:pt x="125476" y="668528"/>
                  </a:cubicBezTo>
                  <a:cubicBezTo>
                    <a:pt x="204089" y="580390"/>
                    <a:pt x="272161" y="497459"/>
                    <a:pt x="345440" y="414528"/>
                  </a:cubicBezTo>
                  <a:cubicBezTo>
                    <a:pt x="350647" y="409321"/>
                    <a:pt x="350647" y="409321"/>
                    <a:pt x="350647" y="409321"/>
                  </a:cubicBezTo>
                  <a:cubicBezTo>
                    <a:pt x="345440" y="398907"/>
                    <a:pt x="345440" y="398907"/>
                    <a:pt x="345440" y="398907"/>
                  </a:cubicBezTo>
                  <a:cubicBezTo>
                    <a:pt x="256413" y="295402"/>
                    <a:pt x="167513" y="196850"/>
                    <a:pt x="78486" y="93218"/>
                  </a:cubicBezTo>
                  <a:cubicBezTo>
                    <a:pt x="73279" y="88011"/>
                    <a:pt x="68072" y="72517"/>
                    <a:pt x="57531" y="56896"/>
                  </a:cubicBezTo>
                  <a:cubicBezTo>
                    <a:pt x="47117" y="62103"/>
                    <a:pt x="47117" y="62103"/>
                    <a:pt x="47117" y="62103"/>
                  </a:cubicBezTo>
                  <a:cubicBezTo>
                    <a:pt x="41910" y="67310"/>
                    <a:pt x="41910" y="67310"/>
                    <a:pt x="41910" y="67310"/>
                  </a:cubicBezTo>
                  <a:cubicBezTo>
                    <a:pt x="41910" y="72517"/>
                    <a:pt x="41910" y="72517"/>
                    <a:pt x="41910" y="72517"/>
                  </a:cubicBezTo>
                  <a:cubicBezTo>
                    <a:pt x="52324" y="62103"/>
                    <a:pt x="52324" y="62103"/>
                    <a:pt x="52324" y="62103"/>
                  </a:cubicBezTo>
                  <a:cubicBezTo>
                    <a:pt x="47117" y="51689"/>
                    <a:pt x="47117" y="51689"/>
                    <a:pt x="47117" y="51689"/>
                  </a:cubicBezTo>
                  <a:lnTo>
                    <a:pt x="52324" y="62103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02" name="Group 402"/>
          <p:cNvGrpSpPr/>
          <p:nvPr/>
        </p:nvGrpSpPr>
        <p:grpSpPr>
          <a:xfrm>
            <a:off x="2412720" y="7700940"/>
            <a:ext cx="513000" cy="91800"/>
            <a:chOff x="0" y="0"/>
            <a:chExt cx="684000" cy="122400"/>
          </a:xfrm>
        </p:grpSpPr>
        <p:sp>
          <p:nvSpPr>
            <p:cNvPr id="403" name="Freeform 403"/>
            <p:cNvSpPr/>
            <p:nvPr/>
          </p:nvSpPr>
          <p:spPr>
            <a:xfrm>
              <a:off x="0" y="0"/>
              <a:ext cx="684022" cy="122428"/>
            </a:xfrm>
            <a:custGeom>
              <a:avLst/>
              <a:gdLst/>
              <a:ahLst/>
              <a:cxnLst/>
              <a:rect l="l" t="t" r="r" b="b"/>
              <a:pathLst>
                <a:path w="684022" h="122428">
                  <a:moveTo>
                    <a:pt x="684022" y="5080"/>
                  </a:moveTo>
                  <a:cubicBezTo>
                    <a:pt x="684022" y="40767"/>
                    <a:pt x="684022" y="81534"/>
                    <a:pt x="684022" y="122428"/>
                  </a:cubicBezTo>
                  <a:cubicBezTo>
                    <a:pt x="457835" y="122428"/>
                    <a:pt x="231648" y="122428"/>
                    <a:pt x="0" y="122428"/>
                  </a:cubicBezTo>
                  <a:cubicBezTo>
                    <a:pt x="43053" y="81661"/>
                    <a:pt x="80772" y="45847"/>
                    <a:pt x="123825" y="5080"/>
                  </a:cubicBezTo>
                  <a:cubicBezTo>
                    <a:pt x="123825" y="0"/>
                    <a:pt x="134620" y="0"/>
                    <a:pt x="145415" y="0"/>
                  </a:cubicBezTo>
                  <a:cubicBezTo>
                    <a:pt x="317754" y="0"/>
                    <a:pt x="495554" y="0"/>
                    <a:pt x="673227" y="0"/>
                  </a:cubicBezTo>
                  <a:cubicBezTo>
                    <a:pt x="673227" y="0"/>
                    <a:pt x="678561" y="0"/>
                    <a:pt x="684022" y="50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04" name="Group 404"/>
          <p:cNvGrpSpPr/>
          <p:nvPr/>
        </p:nvGrpSpPr>
        <p:grpSpPr>
          <a:xfrm>
            <a:off x="2399760" y="7687980"/>
            <a:ext cx="525960" cy="118260"/>
            <a:chOff x="0" y="0"/>
            <a:chExt cx="701280" cy="157680"/>
          </a:xfrm>
        </p:grpSpPr>
        <p:sp>
          <p:nvSpPr>
            <p:cNvPr id="405" name="Freeform 405"/>
            <p:cNvSpPr/>
            <p:nvPr/>
          </p:nvSpPr>
          <p:spPr>
            <a:xfrm>
              <a:off x="0" y="-127"/>
              <a:ext cx="701167" cy="157861"/>
            </a:xfrm>
            <a:custGeom>
              <a:avLst/>
              <a:gdLst/>
              <a:ahLst/>
              <a:cxnLst/>
              <a:rect l="l" t="t" r="r" b="b"/>
              <a:pathLst>
                <a:path w="701167" h="157861">
                  <a:moveTo>
                    <a:pt x="690753" y="17018"/>
                  </a:moveTo>
                  <a:cubicBezTo>
                    <a:pt x="680339" y="17018"/>
                    <a:pt x="680339" y="17018"/>
                    <a:pt x="680339" y="17018"/>
                  </a:cubicBezTo>
                  <a:cubicBezTo>
                    <a:pt x="680339" y="56388"/>
                    <a:pt x="680339" y="101473"/>
                    <a:pt x="680339" y="146558"/>
                  </a:cubicBezTo>
                  <a:cubicBezTo>
                    <a:pt x="690753" y="146558"/>
                    <a:pt x="690753" y="146558"/>
                    <a:pt x="690753" y="146558"/>
                  </a:cubicBezTo>
                  <a:cubicBezTo>
                    <a:pt x="690753" y="135255"/>
                    <a:pt x="690753" y="135255"/>
                    <a:pt x="690753" y="135255"/>
                  </a:cubicBezTo>
                  <a:cubicBezTo>
                    <a:pt x="470916" y="135255"/>
                    <a:pt x="251206" y="135255"/>
                    <a:pt x="26162" y="135255"/>
                  </a:cubicBezTo>
                  <a:cubicBezTo>
                    <a:pt x="26162" y="146558"/>
                    <a:pt x="26162" y="146558"/>
                    <a:pt x="26162" y="146558"/>
                  </a:cubicBezTo>
                  <a:cubicBezTo>
                    <a:pt x="31369" y="152146"/>
                    <a:pt x="31369" y="152146"/>
                    <a:pt x="31369" y="152146"/>
                  </a:cubicBezTo>
                  <a:cubicBezTo>
                    <a:pt x="73279" y="107061"/>
                    <a:pt x="109855" y="67691"/>
                    <a:pt x="151765" y="28194"/>
                  </a:cubicBezTo>
                  <a:cubicBezTo>
                    <a:pt x="151765" y="28194"/>
                    <a:pt x="151765" y="22606"/>
                    <a:pt x="156972" y="22606"/>
                  </a:cubicBezTo>
                  <a:cubicBezTo>
                    <a:pt x="156972" y="22606"/>
                    <a:pt x="162179" y="22606"/>
                    <a:pt x="167386" y="22606"/>
                  </a:cubicBezTo>
                  <a:cubicBezTo>
                    <a:pt x="203962" y="22606"/>
                    <a:pt x="245872" y="22606"/>
                    <a:pt x="287782" y="22606"/>
                  </a:cubicBezTo>
                  <a:cubicBezTo>
                    <a:pt x="418592" y="22606"/>
                    <a:pt x="549402" y="22606"/>
                    <a:pt x="680339" y="22606"/>
                  </a:cubicBezTo>
                  <a:cubicBezTo>
                    <a:pt x="680339" y="22606"/>
                    <a:pt x="685546" y="22606"/>
                    <a:pt x="690753" y="28194"/>
                  </a:cubicBezTo>
                  <a:cubicBezTo>
                    <a:pt x="690753" y="16891"/>
                    <a:pt x="690753" y="16891"/>
                    <a:pt x="690753" y="16891"/>
                  </a:cubicBezTo>
                  <a:cubicBezTo>
                    <a:pt x="680339" y="16891"/>
                    <a:pt x="680339" y="16891"/>
                    <a:pt x="680339" y="16891"/>
                  </a:cubicBezTo>
                  <a:cubicBezTo>
                    <a:pt x="690753" y="16891"/>
                    <a:pt x="690753" y="16891"/>
                    <a:pt x="690753" y="16891"/>
                  </a:cubicBezTo>
                  <a:cubicBezTo>
                    <a:pt x="695960" y="5588"/>
                    <a:pt x="695960" y="5588"/>
                    <a:pt x="695960" y="5588"/>
                  </a:cubicBezTo>
                  <a:cubicBezTo>
                    <a:pt x="690753" y="5588"/>
                    <a:pt x="690753" y="0"/>
                    <a:pt x="685546" y="0"/>
                  </a:cubicBezTo>
                  <a:cubicBezTo>
                    <a:pt x="685546" y="0"/>
                    <a:pt x="680339" y="0"/>
                    <a:pt x="680339" y="0"/>
                  </a:cubicBezTo>
                  <a:cubicBezTo>
                    <a:pt x="549529" y="0"/>
                    <a:pt x="418719" y="0"/>
                    <a:pt x="287782" y="0"/>
                  </a:cubicBezTo>
                  <a:cubicBezTo>
                    <a:pt x="245872" y="0"/>
                    <a:pt x="204089" y="0"/>
                    <a:pt x="167386" y="0"/>
                  </a:cubicBezTo>
                  <a:cubicBezTo>
                    <a:pt x="162179" y="0"/>
                    <a:pt x="156972" y="0"/>
                    <a:pt x="151638" y="0"/>
                  </a:cubicBezTo>
                  <a:cubicBezTo>
                    <a:pt x="146431" y="5588"/>
                    <a:pt x="141224" y="5588"/>
                    <a:pt x="135890" y="11303"/>
                  </a:cubicBezTo>
                  <a:cubicBezTo>
                    <a:pt x="99314" y="50673"/>
                    <a:pt x="57404" y="95758"/>
                    <a:pt x="15494" y="140843"/>
                  </a:cubicBezTo>
                  <a:cubicBezTo>
                    <a:pt x="0" y="157861"/>
                    <a:pt x="0" y="157861"/>
                    <a:pt x="0" y="157861"/>
                  </a:cubicBezTo>
                  <a:cubicBezTo>
                    <a:pt x="26162" y="157861"/>
                    <a:pt x="26162" y="157861"/>
                    <a:pt x="26162" y="157861"/>
                  </a:cubicBezTo>
                  <a:cubicBezTo>
                    <a:pt x="251206" y="157861"/>
                    <a:pt x="471043" y="157861"/>
                    <a:pt x="690753" y="157861"/>
                  </a:cubicBezTo>
                  <a:cubicBezTo>
                    <a:pt x="701167" y="157861"/>
                    <a:pt x="701167" y="157861"/>
                    <a:pt x="701167" y="157861"/>
                  </a:cubicBezTo>
                  <a:cubicBezTo>
                    <a:pt x="701167" y="146558"/>
                    <a:pt x="701167" y="146558"/>
                    <a:pt x="701167" y="146558"/>
                  </a:cubicBezTo>
                  <a:cubicBezTo>
                    <a:pt x="701167" y="101473"/>
                    <a:pt x="701167" y="56515"/>
                    <a:pt x="701167" y="17018"/>
                  </a:cubicBezTo>
                  <a:cubicBezTo>
                    <a:pt x="701167" y="5715"/>
                    <a:pt x="701167" y="5715"/>
                    <a:pt x="701167" y="5715"/>
                  </a:cubicBezTo>
                  <a:cubicBezTo>
                    <a:pt x="695960" y="5715"/>
                    <a:pt x="695960" y="5715"/>
                    <a:pt x="695960" y="5715"/>
                  </a:cubicBezTo>
                  <a:lnTo>
                    <a:pt x="690753" y="17018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06" name="Group 406"/>
          <p:cNvGrpSpPr/>
          <p:nvPr/>
        </p:nvGrpSpPr>
        <p:grpSpPr>
          <a:xfrm>
            <a:off x="2965140" y="8516340"/>
            <a:ext cx="171180" cy="289440"/>
            <a:chOff x="0" y="0"/>
            <a:chExt cx="228240" cy="385920"/>
          </a:xfrm>
        </p:grpSpPr>
        <p:sp>
          <p:nvSpPr>
            <p:cNvPr id="407" name="Freeform 407"/>
            <p:cNvSpPr/>
            <p:nvPr/>
          </p:nvSpPr>
          <p:spPr>
            <a:xfrm>
              <a:off x="0" y="0"/>
              <a:ext cx="228346" cy="385953"/>
            </a:xfrm>
            <a:custGeom>
              <a:avLst/>
              <a:gdLst/>
              <a:ahLst/>
              <a:cxnLst/>
              <a:rect l="l" t="t" r="r" b="b"/>
              <a:pathLst>
                <a:path w="228346" h="385953">
                  <a:moveTo>
                    <a:pt x="0" y="385953"/>
                  </a:moveTo>
                  <a:cubicBezTo>
                    <a:pt x="0" y="257302"/>
                    <a:pt x="0" y="133731"/>
                    <a:pt x="0" y="0"/>
                  </a:cubicBezTo>
                  <a:cubicBezTo>
                    <a:pt x="31115" y="0"/>
                    <a:pt x="67437" y="0"/>
                    <a:pt x="103759" y="0"/>
                  </a:cubicBezTo>
                  <a:cubicBezTo>
                    <a:pt x="108966" y="0"/>
                    <a:pt x="119253" y="10287"/>
                    <a:pt x="124460" y="15494"/>
                  </a:cubicBezTo>
                  <a:cubicBezTo>
                    <a:pt x="155575" y="41275"/>
                    <a:pt x="181483" y="72136"/>
                    <a:pt x="207518" y="97790"/>
                  </a:cubicBezTo>
                  <a:cubicBezTo>
                    <a:pt x="217932" y="108077"/>
                    <a:pt x="217932" y="118364"/>
                    <a:pt x="223139" y="128651"/>
                  </a:cubicBezTo>
                  <a:cubicBezTo>
                    <a:pt x="223139" y="133858"/>
                    <a:pt x="223139" y="133858"/>
                    <a:pt x="223139" y="138938"/>
                  </a:cubicBezTo>
                  <a:cubicBezTo>
                    <a:pt x="228346" y="277876"/>
                    <a:pt x="228346" y="277876"/>
                    <a:pt x="119380" y="375666"/>
                  </a:cubicBezTo>
                  <a:cubicBezTo>
                    <a:pt x="114173" y="380873"/>
                    <a:pt x="108966" y="385953"/>
                    <a:pt x="98679" y="385953"/>
                  </a:cubicBezTo>
                  <a:cubicBezTo>
                    <a:pt x="67564" y="385953"/>
                    <a:pt x="36449" y="385953"/>
                    <a:pt x="127" y="3859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08" name="Group 408"/>
          <p:cNvGrpSpPr/>
          <p:nvPr/>
        </p:nvGrpSpPr>
        <p:grpSpPr>
          <a:xfrm>
            <a:off x="2952180" y="8503380"/>
            <a:ext cx="184140" cy="315900"/>
            <a:chOff x="0" y="0"/>
            <a:chExt cx="245520" cy="421200"/>
          </a:xfrm>
        </p:grpSpPr>
        <p:sp>
          <p:nvSpPr>
            <p:cNvPr id="409" name="Freeform 409"/>
            <p:cNvSpPr/>
            <p:nvPr/>
          </p:nvSpPr>
          <p:spPr>
            <a:xfrm>
              <a:off x="0" y="0"/>
              <a:ext cx="245237" cy="421386"/>
            </a:xfrm>
            <a:custGeom>
              <a:avLst/>
              <a:gdLst/>
              <a:ahLst/>
              <a:cxnLst/>
              <a:rect l="l" t="t" r="r" b="b"/>
              <a:pathLst>
                <a:path w="245237" h="421386">
                  <a:moveTo>
                    <a:pt x="10414" y="410591"/>
                  </a:moveTo>
                  <a:cubicBezTo>
                    <a:pt x="20828" y="410591"/>
                    <a:pt x="20828" y="410591"/>
                    <a:pt x="20828" y="410591"/>
                  </a:cubicBezTo>
                  <a:cubicBezTo>
                    <a:pt x="20828" y="277241"/>
                    <a:pt x="20828" y="149352"/>
                    <a:pt x="20828" y="10668"/>
                  </a:cubicBezTo>
                  <a:cubicBezTo>
                    <a:pt x="10414" y="10668"/>
                    <a:pt x="10414" y="10668"/>
                    <a:pt x="10414" y="10668"/>
                  </a:cubicBezTo>
                  <a:cubicBezTo>
                    <a:pt x="10414" y="21336"/>
                    <a:pt x="10414" y="21336"/>
                    <a:pt x="10414" y="21336"/>
                  </a:cubicBezTo>
                  <a:cubicBezTo>
                    <a:pt x="26035" y="21336"/>
                    <a:pt x="46990" y="21336"/>
                    <a:pt x="62611" y="21336"/>
                  </a:cubicBezTo>
                  <a:cubicBezTo>
                    <a:pt x="83566" y="21336"/>
                    <a:pt x="99187" y="21336"/>
                    <a:pt x="114808" y="21336"/>
                  </a:cubicBezTo>
                  <a:cubicBezTo>
                    <a:pt x="114808" y="21336"/>
                    <a:pt x="114808" y="26670"/>
                    <a:pt x="120015" y="26670"/>
                  </a:cubicBezTo>
                  <a:cubicBezTo>
                    <a:pt x="120015" y="26670"/>
                    <a:pt x="125222" y="32004"/>
                    <a:pt x="130429" y="32004"/>
                  </a:cubicBezTo>
                  <a:cubicBezTo>
                    <a:pt x="156591" y="64008"/>
                    <a:pt x="187833" y="90678"/>
                    <a:pt x="213995" y="122682"/>
                  </a:cubicBezTo>
                  <a:cubicBezTo>
                    <a:pt x="213995" y="122682"/>
                    <a:pt x="219202" y="128016"/>
                    <a:pt x="219202" y="133350"/>
                  </a:cubicBezTo>
                  <a:cubicBezTo>
                    <a:pt x="219202" y="138684"/>
                    <a:pt x="224409" y="144018"/>
                    <a:pt x="224409" y="149352"/>
                  </a:cubicBezTo>
                  <a:cubicBezTo>
                    <a:pt x="229616" y="149352"/>
                    <a:pt x="229616" y="149352"/>
                    <a:pt x="229616" y="149352"/>
                  </a:cubicBezTo>
                  <a:cubicBezTo>
                    <a:pt x="224409" y="149352"/>
                    <a:pt x="224409" y="149352"/>
                    <a:pt x="224409" y="149352"/>
                  </a:cubicBezTo>
                  <a:cubicBezTo>
                    <a:pt x="229616" y="149352"/>
                    <a:pt x="229616" y="149352"/>
                    <a:pt x="229616" y="149352"/>
                  </a:cubicBezTo>
                  <a:cubicBezTo>
                    <a:pt x="224409" y="149352"/>
                    <a:pt x="224409" y="149352"/>
                    <a:pt x="224409" y="149352"/>
                  </a:cubicBezTo>
                  <a:cubicBezTo>
                    <a:pt x="229616" y="149352"/>
                    <a:pt x="229616" y="149352"/>
                    <a:pt x="229616" y="149352"/>
                  </a:cubicBezTo>
                  <a:cubicBezTo>
                    <a:pt x="224409" y="149352"/>
                    <a:pt x="224409" y="149352"/>
                    <a:pt x="224409" y="149352"/>
                  </a:cubicBezTo>
                  <a:cubicBezTo>
                    <a:pt x="229616" y="149352"/>
                    <a:pt x="229616" y="149352"/>
                    <a:pt x="229616" y="149352"/>
                  </a:cubicBezTo>
                  <a:cubicBezTo>
                    <a:pt x="224409" y="149352"/>
                    <a:pt x="224409" y="149352"/>
                    <a:pt x="224409" y="149352"/>
                  </a:cubicBezTo>
                  <a:cubicBezTo>
                    <a:pt x="224409" y="149352"/>
                    <a:pt x="224409" y="149352"/>
                    <a:pt x="224409" y="154686"/>
                  </a:cubicBezTo>
                  <a:cubicBezTo>
                    <a:pt x="234823" y="154686"/>
                    <a:pt x="234823" y="154686"/>
                    <a:pt x="234823" y="154686"/>
                  </a:cubicBezTo>
                  <a:cubicBezTo>
                    <a:pt x="224409" y="154686"/>
                    <a:pt x="224409" y="154686"/>
                    <a:pt x="224409" y="154686"/>
                  </a:cubicBezTo>
                  <a:cubicBezTo>
                    <a:pt x="224409" y="170688"/>
                    <a:pt x="224409" y="186690"/>
                    <a:pt x="224409" y="202692"/>
                  </a:cubicBezTo>
                  <a:cubicBezTo>
                    <a:pt x="224409" y="229362"/>
                    <a:pt x="224409" y="245364"/>
                    <a:pt x="224409" y="261366"/>
                  </a:cubicBezTo>
                  <a:cubicBezTo>
                    <a:pt x="219202" y="282702"/>
                    <a:pt x="213995" y="298704"/>
                    <a:pt x="198247" y="320040"/>
                  </a:cubicBezTo>
                  <a:cubicBezTo>
                    <a:pt x="182626" y="336042"/>
                    <a:pt x="156464" y="357378"/>
                    <a:pt x="125095" y="394716"/>
                  </a:cubicBezTo>
                  <a:cubicBezTo>
                    <a:pt x="119888" y="394716"/>
                    <a:pt x="114681" y="400050"/>
                    <a:pt x="109474" y="400050"/>
                  </a:cubicBezTo>
                  <a:cubicBezTo>
                    <a:pt x="93853" y="400050"/>
                    <a:pt x="78105" y="400050"/>
                    <a:pt x="62484" y="400050"/>
                  </a:cubicBezTo>
                  <a:cubicBezTo>
                    <a:pt x="46863" y="400050"/>
                    <a:pt x="25908" y="400050"/>
                    <a:pt x="10287" y="400050"/>
                  </a:cubicBezTo>
                  <a:cubicBezTo>
                    <a:pt x="10287" y="410718"/>
                    <a:pt x="10287" y="410718"/>
                    <a:pt x="10287" y="410718"/>
                  </a:cubicBezTo>
                  <a:cubicBezTo>
                    <a:pt x="20701" y="410718"/>
                    <a:pt x="20701" y="410718"/>
                    <a:pt x="20701" y="410718"/>
                  </a:cubicBezTo>
                  <a:cubicBezTo>
                    <a:pt x="10287" y="410718"/>
                    <a:pt x="10287" y="410718"/>
                    <a:pt x="10287" y="410718"/>
                  </a:cubicBezTo>
                  <a:cubicBezTo>
                    <a:pt x="10287" y="421386"/>
                    <a:pt x="10287" y="421386"/>
                    <a:pt x="10287" y="421386"/>
                  </a:cubicBezTo>
                  <a:cubicBezTo>
                    <a:pt x="25908" y="421386"/>
                    <a:pt x="46863" y="421386"/>
                    <a:pt x="62484" y="421386"/>
                  </a:cubicBezTo>
                  <a:cubicBezTo>
                    <a:pt x="78105" y="421386"/>
                    <a:pt x="93853" y="421386"/>
                    <a:pt x="114681" y="421386"/>
                  </a:cubicBezTo>
                  <a:cubicBezTo>
                    <a:pt x="125095" y="421386"/>
                    <a:pt x="130302" y="416052"/>
                    <a:pt x="140843" y="410718"/>
                  </a:cubicBezTo>
                  <a:cubicBezTo>
                    <a:pt x="182626" y="362712"/>
                    <a:pt x="213995" y="336042"/>
                    <a:pt x="229616" y="309372"/>
                  </a:cubicBezTo>
                  <a:cubicBezTo>
                    <a:pt x="234823" y="293370"/>
                    <a:pt x="240030" y="282702"/>
                    <a:pt x="245237" y="266700"/>
                  </a:cubicBezTo>
                  <a:cubicBezTo>
                    <a:pt x="245237" y="245364"/>
                    <a:pt x="245237" y="229362"/>
                    <a:pt x="245237" y="202692"/>
                  </a:cubicBezTo>
                  <a:cubicBezTo>
                    <a:pt x="245237" y="186690"/>
                    <a:pt x="245237" y="170688"/>
                    <a:pt x="245237" y="154686"/>
                  </a:cubicBezTo>
                  <a:cubicBezTo>
                    <a:pt x="245237" y="149352"/>
                    <a:pt x="245237" y="149352"/>
                    <a:pt x="245237" y="149352"/>
                  </a:cubicBezTo>
                  <a:cubicBezTo>
                    <a:pt x="234823" y="154686"/>
                    <a:pt x="234823" y="154686"/>
                    <a:pt x="234823" y="154686"/>
                  </a:cubicBezTo>
                  <a:cubicBezTo>
                    <a:pt x="245237" y="154686"/>
                    <a:pt x="245237" y="154686"/>
                    <a:pt x="245237" y="154686"/>
                  </a:cubicBezTo>
                  <a:cubicBezTo>
                    <a:pt x="245237" y="149352"/>
                    <a:pt x="245237" y="149352"/>
                    <a:pt x="245237" y="149352"/>
                  </a:cubicBezTo>
                  <a:cubicBezTo>
                    <a:pt x="234823" y="154686"/>
                    <a:pt x="234823" y="154686"/>
                    <a:pt x="234823" y="154686"/>
                  </a:cubicBezTo>
                  <a:cubicBezTo>
                    <a:pt x="245237" y="154686"/>
                    <a:pt x="245237" y="154686"/>
                    <a:pt x="245237" y="154686"/>
                  </a:cubicBezTo>
                  <a:cubicBezTo>
                    <a:pt x="245237" y="154686"/>
                    <a:pt x="245237" y="149352"/>
                    <a:pt x="245237" y="149352"/>
                  </a:cubicBezTo>
                  <a:cubicBezTo>
                    <a:pt x="245237" y="149352"/>
                    <a:pt x="245237" y="144018"/>
                    <a:pt x="245237" y="144018"/>
                  </a:cubicBezTo>
                  <a:cubicBezTo>
                    <a:pt x="245237" y="138684"/>
                    <a:pt x="240030" y="133350"/>
                    <a:pt x="240030" y="122682"/>
                  </a:cubicBezTo>
                  <a:cubicBezTo>
                    <a:pt x="234823" y="117348"/>
                    <a:pt x="234823" y="112014"/>
                    <a:pt x="229616" y="106680"/>
                  </a:cubicBezTo>
                  <a:cubicBezTo>
                    <a:pt x="203454" y="74676"/>
                    <a:pt x="172212" y="48006"/>
                    <a:pt x="140843" y="21336"/>
                  </a:cubicBezTo>
                  <a:cubicBezTo>
                    <a:pt x="140843" y="16002"/>
                    <a:pt x="135636" y="10668"/>
                    <a:pt x="130429" y="10668"/>
                  </a:cubicBezTo>
                  <a:cubicBezTo>
                    <a:pt x="125349" y="5334"/>
                    <a:pt x="120142" y="0"/>
                    <a:pt x="114935" y="0"/>
                  </a:cubicBezTo>
                  <a:cubicBezTo>
                    <a:pt x="99314" y="0"/>
                    <a:pt x="83566" y="0"/>
                    <a:pt x="62738" y="0"/>
                  </a:cubicBezTo>
                  <a:cubicBezTo>
                    <a:pt x="46990" y="0"/>
                    <a:pt x="26162" y="0"/>
                    <a:pt x="104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68"/>
                    <a:pt x="0" y="10668"/>
                    <a:pt x="0" y="10668"/>
                  </a:cubicBezTo>
                  <a:cubicBezTo>
                    <a:pt x="0" y="149225"/>
                    <a:pt x="0" y="277241"/>
                    <a:pt x="0" y="410591"/>
                  </a:cubicBezTo>
                  <a:cubicBezTo>
                    <a:pt x="0" y="421259"/>
                    <a:pt x="0" y="421259"/>
                    <a:pt x="0" y="421259"/>
                  </a:cubicBezTo>
                  <a:cubicBezTo>
                    <a:pt x="10414" y="421259"/>
                    <a:pt x="10414" y="421259"/>
                    <a:pt x="10414" y="421259"/>
                  </a:cubicBezTo>
                  <a:lnTo>
                    <a:pt x="10414" y="41059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10" name="Group 410"/>
          <p:cNvGrpSpPr/>
          <p:nvPr/>
        </p:nvGrpSpPr>
        <p:grpSpPr>
          <a:xfrm>
            <a:off x="5398380" y="7648560"/>
            <a:ext cx="407700" cy="420660"/>
            <a:chOff x="0" y="0"/>
            <a:chExt cx="543600" cy="560880"/>
          </a:xfrm>
        </p:grpSpPr>
        <p:sp>
          <p:nvSpPr>
            <p:cNvPr id="411" name="Freeform 411"/>
            <p:cNvSpPr/>
            <p:nvPr/>
          </p:nvSpPr>
          <p:spPr>
            <a:xfrm>
              <a:off x="0" y="0"/>
              <a:ext cx="543560" cy="560959"/>
            </a:xfrm>
            <a:custGeom>
              <a:avLst/>
              <a:gdLst/>
              <a:ahLst/>
              <a:cxnLst/>
              <a:rect l="l" t="t" r="r" b="b"/>
              <a:pathLst>
                <a:path w="543560" h="560959">
                  <a:moveTo>
                    <a:pt x="543560" y="560832"/>
                  </a:moveTo>
                  <a:cubicBezTo>
                    <a:pt x="480822" y="550291"/>
                    <a:pt x="428625" y="539623"/>
                    <a:pt x="371094" y="529082"/>
                  </a:cubicBezTo>
                  <a:cubicBezTo>
                    <a:pt x="365887" y="523748"/>
                    <a:pt x="350139" y="518541"/>
                    <a:pt x="344932" y="507873"/>
                  </a:cubicBezTo>
                  <a:cubicBezTo>
                    <a:pt x="229997" y="343916"/>
                    <a:pt x="114935" y="174625"/>
                    <a:pt x="0" y="0"/>
                  </a:cubicBezTo>
                  <a:cubicBezTo>
                    <a:pt x="10414" y="5334"/>
                    <a:pt x="26162" y="15875"/>
                    <a:pt x="41783" y="21209"/>
                  </a:cubicBezTo>
                  <a:cubicBezTo>
                    <a:pt x="156845" y="63500"/>
                    <a:pt x="240411" y="137541"/>
                    <a:pt x="308356" y="238125"/>
                  </a:cubicBezTo>
                  <a:cubicBezTo>
                    <a:pt x="376301" y="343916"/>
                    <a:pt x="454660" y="439166"/>
                    <a:pt x="533146" y="539750"/>
                  </a:cubicBezTo>
                  <a:cubicBezTo>
                    <a:pt x="533146" y="545084"/>
                    <a:pt x="538353" y="550291"/>
                    <a:pt x="543560" y="5609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12" name="Group 412"/>
          <p:cNvGrpSpPr/>
          <p:nvPr/>
        </p:nvGrpSpPr>
        <p:grpSpPr>
          <a:xfrm>
            <a:off x="5371920" y="7622100"/>
            <a:ext cx="460080" cy="447120"/>
            <a:chOff x="0" y="0"/>
            <a:chExt cx="613440" cy="596160"/>
          </a:xfrm>
        </p:grpSpPr>
        <p:sp>
          <p:nvSpPr>
            <p:cNvPr id="413" name="Freeform 413"/>
            <p:cNvSpPr/>
            <p:nvPr/>
          </p:nvSpPr>
          <p:spPr>
            <a:xfrm>
              <a:off x="0" y="0"/>
              <a:ext cx="613283" cy="596138"/>
            </a:xfrm>
            <a:custGeom>
              <a:avLst/>
              <a:gdLst/>
              <a:ahLst/>
              <a:cxnLst/>
              <a:rect l="l" t="t" r="r" b="b"/>
              <a:pathLst>
                <a:path w="613283" h="596138">
                  <a:moveTo>
                    <a:pt x="591947" y="580517"/>
                  </a:moveTo>
                  <a:cubicBezTo>
                    <a:pt x="597281" y="570103"/>
                    <a:pt x="597281" y="570103"/>
                    <a:pt x="597281" y="570103"/>
                  </a:cubicBezTo>
                  <a:cubicBezTo>
                    <a:pt x="532765" y="559689"/>
                    <a:pt x="473456" y="549148"/>
                    <a:pt x="419735" y="538734"/>
                  </a:cubicBezTo>
                  <a:cubicBezTo>
                    <a:pt x="414401" y="538734"/>
                    <a:pt x="403606" y="528320"/>
                    <a:pt x="398272" y="522986"/>
                  </a:cubicBezTo>
                  <a:cubicBezTo>
                    <a:pt x="279781" y="355600"/>
                    <a:pt x="156083" y="188214"/>
                    <a:pt x="37719" y="20955"/>
                  </a:cubicBezTo>
                  <a:cubicBezTo>
                    <a:pt x="32385" y="26162"/>
                    <a:pt x="32385" y="26162"/>
                    <a:pt x="32385" y="26162"/>
                  </a:cubicBezTo>
                  <a:cubicBezTo>
                    <a:pt x="27051" y="31369"/>
                    <a:pt x="27051" y="31369"/>
                    <a:pt x="27051" y="31369"/>
                  </a:cubicBezTo>
                  <a:cubicBezTo>
                    <a:pt x="37846" y="41783"/>
                    <a:pt x="53975" y="47117"/>
                    <a:pt x="70104" y="57531"/>
                  </a:cubicBezTo>
                  <a:cubicBezTo>
                    <a:pt x="188341" y="94107"/>
                    <a:pt x="269113" y="167386"/>
                    <a:pt x="338963" y="266700"/>
                  </a:cubicBezTo>
                  <a:cubicBezTo>
                    <a:pt x="408940" y="371348"/>
                    <a:pt x="495046" y="470662"/>
                    <a:pt x="570357" y="569976"/>
                  </a:cubicBezTo>
                  <a:cubicBezTo>
                    <a:pt x="575691" y="569976"/>
                    <a:pt x="575691" y="575183"/>
                    <a:pt x="586486" y="585724"/>
                  </a:cubicBezTo>
                  <a:cubicBezTo>
                    <a:pt x="591820" y="580517"/>
                    <a:pt x="591820" y="580517"/>
                    <a:pt x="591820" y="580517"/>
                  </a:cubicBezTo>
                  <a:cubicBezTo>
                    <a:pt x="597154" y="570103"/>
                    <a:pt x="597154" y="570103"/>
                    <a:pt x="597154" y="570103"/>
                  </a:cubicBezTo>
                  <a:cubicBezTo>
                    <a:pt x="591820" y="580517"/>
                    <a:pt x="591820" y="580517"/>
                    <a:pt x="591820" y="580517"/>
                  </a:cubicBezTo>
                  <a:cubicBezTo>
                    <a:pt x="602615" y="575310"/>
                    <a:pt x="602615" y="575310"/>
                    <a:pt x="602615" y="575310"/>
                  </a:cubicBezTo>
                  <a:cubicBezTo>
                    <a:pt x="591820" y="564896"/>
                    <a:pt x="591820" y="559562"/>
                    <a:pt x="586486" y="554355"/>
                  </a:cubicBezTo>
                  <a:cubicBezTo>
                    <a:pt x="511175" y="455041"/>
                    <a:pt x="430403" y="360807"/>
                    <a:pt x="355092" y="256286"/>
                  </a:cubicBezTo>
                  <a:cubicBezTo>
                    <a:pt x="285115" y="156972"/>
                    <a:pt x="199009" y="78486"/>
                    <a:pt x="80645" y="36703"/>
                  </a:cubicBezTo>
                  <a:cubicBezTo>
                    <a:pt x="64516" y="31496"/>
                    <a:pt x="48387" y="20955"/>
                    <a:pt x="37592" y="157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463" y="31369"/>
                    <a:pt x="21463" y="31369"/>
                    <a:pt x="21463" y="31369"/>
                  </a:cubicBezTo>
                  <a:cubicBezTo>
                    <a:pt x="139954" y="203962"/>
                    <a:pt x="258318" y="371348"/>
                    <a:pt x="382016" y="533400"/>
                  </a:cubicBezTo>
                  <a:cubicBezTo>
                    <a:pt x="387350" y="543814"/>
                    <a:pt x="398145" y="554355"/>
                    <a:pt x="414274" y="559562"/>
                  </a:cubicBezTo>
                  <a:cubicBezTo>
                    <a:pt x="468122" y="569976"/>
                    <a:pt x="527304" y="580517"/>
                    <a:pt x="591820" y="590931"/>
                  </a:cubicBezTo>
                  <a:cubicBezTo>
                    <a:pt x="613283" y="596138"/>
                    <a:pt x="613283" y="596138"/>
                    <a:pt x="613283" y="596138"/>
                  </a:cubicBezTo>
                  <a:cubicBezTo>
                    <a:pt x="602488" y="575183"/>
                    <a:pt x="602488" y="575183"/>
                    <a:pt x="602488" y="575183"/>
                  </a:cubicBezTo>
                  <a:lnTo>
                    <a:pt x="591693" y="580390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14" name="Group 414"/>
          <p:cNvGrpSpPr/>
          <p:nvPr/>
        </p:nvGrpSpPr>
        <p:grpSpPr>
          <a:xfrm>
            <a:off x="2965140" y="8148060"/>
            <a:ext cx="302400" cy="236520"/>
            <a:chOff x="0" y="0"/>
            <a:chExt cx="403200" cy="315360"/>
          </a:xfrm>
        </p:grpSpPr>
        <p:sp>
          <p:nvSpPr>
            <p:cNvPr id="415" name="Freeform 415"/>
            <p:cNvSpPr/>
            <p:nvPr/>
          </p:nvSpPr>
          <p:spPr>
            <a:xfrm>
              <a:off x="0" y="0"/>
              <a:ext cx="403225" cy="315468"/>
            </a:xfrm>
            <a:custGeom>
              <a:avLst/>
              <a:gdLst/>
              <a:ahLst/>
              <a:cxnLst/>
              <a:rect l="l" t="t" r="r" b="b"/>
              <a:pathLst>
                <a:path w="403225" h="315468">
                  <a:moveTo>
                    <a:pt x="0" y="273939"/>
                  </a:moveTo>
                  <a:cubicBezTo>
                    <a:pt x="0" y="186055"/>
                    <a:pt x="0" y="98171"/>
                    <a:pt x="0" y="0"/>
                  </a:cubicBezTo>
                  <a:cubicBezTo>
                    <a:pt x="134366" y="67183"/>
                    <a:pt x="263652" y="134366"/>
                    <a:pt x="403225" y="201676"/>
                  </a:cubicBezTo>
                  <a:cubicBezTo>
                    <a:pt x="361823" y="222377"/>
                    <a:pt x="330835" y="243078"/>
                    <a:pt x="299847" y="258572"/>
                  </a:cubicBezTo>
                  <a:cubicBezTo>
                    <a:pt x="284353" y="268859"/>
                    <a:pt x="268859" y="274066"/>
                    <a:pt x="253365" y="284480"/>
                  </a:cubicBezTo>
                  <a:cubicBezTo>
                    <a:pt x="222377" y="315468"/>
                    <a:pt x="186182" y="315468"/>
                    <a:pt x="144780" y="299974"/>
                  </a:cubicBezTo>
                  <a:cubicBezTo>
                    <a:pt x="98171" y="284353"/>
                    <a:pt x="51689" y="284353"/>
                    <a:pt x="0" y="2739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16" name="Group 416"/>
          <p:cNvGrpSpPr/>
          <p:nvPr/>
        </p:nvGrpSpPr>
        <p:grpSpPr>
          <a:xfrm>
            <a:off x="2952180" y="8135100"/>
            <a:ext cx="328860" cy="250020"/>
            <a:chOff x="0" y="0"/>
            <a:chExt cx="438480" cy="333360"/>
          </a:xfrm>
        </p:grpSpPr>
        <p:sp>
          <p:nvSpPr>
            <p:cNvPr id="417" name="Freeform 417"/>
            <p:cNvSpPr/>
            <p:nvPr/>
          </p:nvSpPr>
          <p:spPr>
            <a:xfrm>
              <a:off x="0" y="0"/>
              <a:ext cx="438404" cy="333502"/>
            </a:xfrm>
            <a:custGeom>
              <a:avLst/>
              <a:gdLst/>
              <a:ahLst/>
              <a:cxnLst/>
              <a:rect l="l" t="t" r="r" b="b"/>
              <a:pathLst>
                <a:path w="438404" h="333502">
                  <a:moveTo>
                    <a:pt x="10414" y="287147"/>
                  </a:moveTo>
                  <a:cubicBezTo>
                    <a:pt x="20828" y="287147"/>
                    <a:pt x="20828" y="287147"/>
                    <a:pt x="20828" y="287147"/>
                  </a:cubicBezTo>
                  <a:cubicBezTo>
                    <a:pt x="20828" y="199898"/>
                    <a:pt x="20828" y="112776"/>
                    <a:pt x="20828" y="15367"/>
                  </a:cubicBezTo>
                  <a:cubicBezTo>
                    <a:pt x="10414" y="15367"/>
                    <a:pt x="10414" y="15367"/>
                    <a:pt x="10414" y="15367"/>
                  </a:cubicBezTo>
                  <a:cubicBezTo>
                    <a:pt x="5207" y="25654"/>
                    <a:pt x="5207" y="25654"/>
                    <a:pt x="5207" y="25654"/>
                  </a:cubicBezTo>
                  <a:cubicBezTo>
                    <a:pt x="140970" y="92329"/>
                    <a:pt x="271399" y="159004"/>
                    <a:pt x="412369" y="225679"/>
                  </a:cubicBezTo>
                  <a:cubicBezTo>
                    <a:pt x="417576" y="215392"/>
                    <a:pt x="417576" y="215392"/>
                    <a:pt x="417576" y="215392"/>
                  </a:cubicBezTo>
                  <a:cubicBezTo>
                    <a:pt x="412369" y="205105"/>
                    <a:pt x="412369" y="205105"/>
                    <a:pt x="412369" y="205105"/>
                  </a:cubicBezTo>
                  <a:cubicBezTo>
                    <a:pt x="370586" y="225679"/>
                    <a:pt x="339344" y="246126"/>
                    <a:pt x="307975" y="266700"/>
                  </a:cubicBezTo>
                  <a:cubicBezTo>
                    <a:pt x="292354" y="271780"/>
                    <a:pt x="276606" y="282067"/>
                    <a:pt x="260985" y="292354"/>
                  </a:cubicBezTo>
                  <a:cubicBezTo>
                    <a:pt x="240157" y="307721"/>
                    <a:pt x="224409" y="312928"/>
                    <a:pt x="203581" y="312928"/>
                  </a:cubicBezTo>
                  <a:cubicBezTo>
                    <a:pt x="193167" y="312928"/>
                    <a:pt x="177419" y="307848"/>
                    <a:pt x="161798" y="302641"/>
                  </a:cubicBezTo>
                  <a:cubicBezTo>
                    <a:pt x="114808" y="287274"/>
                    <a:pt x="62611" y="287274"/>
                    <a:pt x="10414" y="276987"/>
                  </a:cubicBezTo>
                  <a:cubicBezTo>
                    <a:pt x="10414" y="287274"/>
                    <a:pt x="10414" y="287274"/>
                    <a:pt x="10414" y="287274"/>
                  </a:cubicBezTo>
                  <a:cubicBezTo>
                    <a:pt x="20828" y="287274"/>
                    <a:pt x="20828" y="287274"/>
                    <a:pt x="20828" y="287274"/>
                  </a:cubicBezTo>
                  <a:cubicBezTo>
                    <a:pt x="10414" y="287274"/>
                    <a:pt x="10414" y="287274"/>
                    <a:pt x="10414" y="287274"/>
                  </a:cubicBezTo>
                  <a:cubicBezTo>
                    <a:pt x="5207" y="297561"/>
                    <a:pt x="5207" y="297561"/>
                    <a:pt x="5207" y="297561"/>
                  </a:cubicBezTo>
                  <a:cubicBezTo>
                    <a:pt x="62611" y="307848"/>
                    <a:pt x="109601" y="307848"/>
                    <a:pt x="156591" y="323215"/>
                  </a:cubicBezTo>
                  <a:cubicBezTo>
                    <a:pt x="172212" y="328295"/>
                    <a:pt x="187960" y="333502"/>
                    <a:pt x="203581" y="333502"/>
                  </a:cubicBezTo>
                  <a:cubicBezTo>
                    <a:pt x="229743" y="333502"/>
                    <a:pt x="250571" y="323215"/>
                    <a:pt x="276606" y="307848"/>
                  </a:cubicBezTo>
                  <a:cubicBezTo>
                    <a:pt x="287020" y="297561"/>
                    <a:pt x="302768" y="292481"/>
                    <a:pt x="318389" y="282194"/>
                  </a:cubicBezTo>
                  <a:cubicBezTo>
                    <a:pt x="349758" y="266700"/>
                    <a:pt x="381000" y="246126"/>
                    <a:pt x="422783" y="225679"/>
                  </a:cubicBezTo>
                  <a:cubicBezTo>
                    <a:pt x="438404" y="215392"/>
                    <a:pt x="438404" y="215392"/>
                    <a:pt x="438404" y="215392"/>
                  </a:cubicBezTo>
                  <a:cubicBezTo>
                    <a:pt x="422783" y="205105"/>
                    <a:pt x="422783" y="205105"/>
                    <a:pt x="422783" y="205105"/>
                  </a:cubicBezTo>
                  <a:cubicBezTo>
                    <a:pt x="281940" y="138430"/>
                    <a:pt x="151384" y="71755"/>
                    <a:pt x="15621" y="102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367"/>
                    <a:pt x="0" y="15367"/>
                    <a:pt x="0" y="15367"/>
                  </a:cubicBezTo>
                  <a:cubicBezTo>
                    <a:pt x="0" y="112776"/>
                    <a:pt x="0" y="200025"/>
                    <a:pt x="0" y="287147"/>
                  </a:cubicBezTo>
                  <a:cubicBezTo>
                    <a:pt x="0" y="297434"/>
                    <a:pt x="0" y="297434"/>
                    <a:pt x="0" y="297434"/>
                  </a:cubicBezTo>
                  <a:cubicBezTo>
                    <a:pt x="5207" y="297434"/>
                    <a:pt x="5207" y="297434"/>
                    <a:pt x="5207" y="297434"/>
                  </a:cubicBezTo>
                  <a:lnTo>
                    <a:pt x="10414" y="287147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18" name="Group 418"/>
          <p:cNvGrpSpPr/>
          <p:nvPr/>
        </p:nvGrpSpPr>
        <p:grpSpPr>
          <a:xfrm>
            <a:off x="4793580" y="7267320"/>
            <a:ext cx="736560" cy="420660"/>
            <a:chOff x="0" y="0"/>
            <a:chExt cx="982080" cy="560880"/>
          </a:xfrm>
        </p:grpSpPr>
        <p:sp>
          <p:nvSpPr>
            <p:cNvPr id="419" name="Freeform 419"/>
            <p:cNvSpPr/>
            <p:nvPr/>
          </p:nvSpPr>
          <p:spPr>
            <a:xfrm>
              <a:off x="0" y="0"/>
              <a:ext cx="981964" cy="560959"/>
            </a:xfrm>
            <a:custGeom>
              <a:avLst/>
              <a:gdLst/>
              <a:ahLst/>
              <a:cxnLst/>
              <a:rect l="l" t="t" r="r" b="b"/>
              <a:pathLst>
                <a:path w="981964" h="560959">
                  <a:moveTo>
                    <a:pt x="0" y="0"/>
                  </a:moveTo>
                  <a:cubicBezTo>
                    <a:pt x="32004" y="16002"/>
                    <a:pt x="58674" y="26670"/>
                    <a:pt x="80010" y="37338"/>
                  </a:cubicBezTo>
                  <a:cubicBezTo>
                    <a:pt x="336296" y="165608"/>
                    <a:pt x="597789" y="293751"/>
                    <a:pt x="853948" y="422021"/>
                  </a:cubicBezTo>
                  <a:cubicBezTo>
                    <a:pt x="875284" y="432689"/>
                    <a:pt x="901954" y="454025"/>
                    <a:pt x="917956" y="475488"/>
                  </a:cubicBezTo>
                  <a:cubicBezTo>
                    <a:pt x="939292" y="502158"/>
                    <a:pt x="960628" y="528955"/>
                    <a:pt x="981964" y="560959"/>
                  </a:cubicBezTo>
                  <a:cubicBezTo>
                    <a:pt x="965962" y="555625"/>
                    <a:pt x="955294" y="550291"/>
                    <a:pt x="949960" y="544957"/>
                  </a:cubicBezTo>
                  <a:cubicBezTo>
                    <a:pt x="667131" y="406019"/>
                    <a:pt x="389636" y="267081"/>
                    <a:pt x="106807" y="128143"/>
                  </a:cubicBezTo>
                  <a:cubicBezTo>
                    <a:pt x="53340" y="101473"/>
                    <a:pt x="32004" y="5880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20" name="Group 420"/>
          <p:cNvGrpSpPr/>
          <p:nvPr/>
        </p:nvGrpSpPr>
        <p:grpSpPr>
          <a:xfrm>
            <a:off x="4780080" y="7253820"/>
            <a:ext cx="763020" cy="447120"/>
            <a:chOff x="0" y="0"/>
            <a:chExt cx="1017360" cy="596160"/>
          </a:xfrm>
        </p:grpSpPr>
        <p:sp>
          <p:nvSpPr>
            <p:cNvPr id="421" name="Freeform 421"/>
            <p:cNvSpPr/>
            <p:nvPr/>
          </p:nvSpPr>
          <p:spPr>
            <a:xfrm>
              <a:off x="0" y="0"/>
              <a:ext cx="1017397" cy="596392"/>
            </a:xfrm>
            <a:custGeom>
              <a:avLst/>
              <a:gdLst/>
              <a:ahLst/>
              <a:cxnLst/>
              <a:rect l="l" t="t" r="r" b="b"/>
              <a:pathLst>
                <a:path w="1017397" h="596392">
                  <a:moveTo>
                    <a:pt x="20955" y="21082"/>
                  </a:moveTo>
                  <a:cubicBezTo>
                    <a:pt x="20955" y="31623"/>
                    <a:pt x="20955" y="31623"/>
                    <a:pt x="20955" y="31623"/>
                  </a:cubicBezTo>
                  <a:cubicBezTo>
                    <a:pt x="47244" y="47498"/>
                    <a:pt x="73406" y="58039"/>
                    <a:pt x="94361" y="68580"/>
                  </a:cubicBezTo>
                  <a:cubicBezTo>
                    <a:pt x="346075" y="195199"/>
                    <a:pt x="602996" y="321818"/>
                    <a:pt x="854710" y="448437"/>
                  </a:cubicBezTo>
                  <a:cubicBezTo>
                    <a:pt x="875665" y="458978"/>
                    <a:pt x="896620" y="480060"/>
                    <a:pt x="917702" y="501142"/>
                  </a:cubicBezTo>
                  <a:cubicBezTo>
                    <a:pt x="938784" y="522224"/>
                    <a:pt x="954405" y="548640"/>
                    <a:pt x="980694" y="580263"/>
                  </a:cubicBezTo>
                  <a:cubicBezTo>
                    <a:pt x="985901" y="574929"/>
                    <a:pt x="985901" y="574929"/>
                    <a:pt x="985901" y="574929"/>
                  </a:cubicBezTo>
                  <a:cubicBezTo>
                    <a:pt x="991108" y="564388"/>
                    <a:pt x="991108" y="564388"/>
                    <a:pt x="991108" y="564388"/>
                  </a:cubicBezTo>
                  <a:cubicBezTo>
                    <a:pt x="975360" y="559054"/>
                    <a:pt x="964946" y="553847"/>
                    <a:pt x="959612" y="553847"/>
                  </a:cubicBezTo>
                  <a:cubicBezTo>
                    <a:pt x="681736" y="411480"/>
                    <a:pt x="409067" y="274320"/>
                    <a:pt x="131064" y="142494"/>
                  </a:cubicBezTo>
                  <a:cubicBezTo>
                    <a:pt x="104902" y="126619"/>
                    <a:pt x="89154" y="110744"/>
                    <a:pt x="73406" y="89662"/>
                  </a:cubicBezTo>
                  <a:cubicBezTo>
                    <a:pt x="57658" y="68580"/>
                    <a:pt x="47244" y="47498"/>
                    <a:pt x="31496" y="15875"/>
                  </a:cubicBezTo>
                  <a:cubicBezTo>
                    <a:pt x="20955" y="21209"/>
                    <a:pt x="20955" y="21209"/>
                    <a:pt x="20955" y="21209"/>
                  </a:cubicBezTo>
                  <a:cubicBezTo>
                    <a:pt x="20955" y="31750"/>
                    <a:pt x="20955" y="31750"/>
                    <a:pt x="20955" y="31750"/>
                  </a:cubicBezTo>
                  <a:cubicBezTo>
                    <a:pt x="20955" y="21209"/>
                    <a:pt x="20955" y="21209"/>
                    <a:pt x="20955" y="21209"/>
                  </a:cubicBezTo>
                  <a:cubicBezTo>
                    <a:pt x="15748" y="26543"/>
                    <a:pt x="15748" y="26543"/>
                    <a:pt x="15748" y="26543"/>
                  </a:cubicBezTo>
                  <a:cubicBezTo>
                    <a:pt x="26289" y="52959"/>
                    <a:pt x="41910" y="79248"/>
                    <a:pt x="57658" y="100457"/>
                  </a:cubicBezTo>
                  <a:cubicBezTo>
                    <a:pt x="73406" y="126873"/>
                    <a:pt x="94361" y="142621"/>
                    <a:pt x="120650" y="158496"/>
                  </a:cubicBezTo>
                  <a:cubicBezTo>
                    <a:pt x="398526" y="295656"/>
                    <a:pt x="676529" y="432816"/>
                    <a:pt x="949198" y="569976"/>
                  </a:cubicBezTo>
                  <a:cubicBezTo>
                    <a:pt x="959739" y="575310"/>
                    <a:pt x="964946" y="575310"/>
                    <a:pt x="985901" y="585851"/>
                  </a:cubicBezTo>
                  <a:cubicBezTo>
                    <a:pt x="1017397" y="596392"/>
                    <a:pt x="1017397" y="596392"/>
                    <a:pt x="1017397" y="596392"/>
                  </a:cubicBezTo>
                  <a:cubicBezTo>
                    <a:pt x="996442" y="569976"/>
                    <a:pt x="996442" y="569976"/>
                    <a:pt x="996442" y="569976"/>
                  </a:cubicBezTo>
                  <a:cubicBezTo>
                    <a:pt x="970280" y="538353"/>
                    <a:pt x="954532" y="506730"/>
                    <a:pt x="933450" y="485521"/>
                  </a:cubicBezTo>
                  <a:cubicBezTo>
                    <a:pt x="912368" y="464312"/>
                    <a:pt x="891540" y="443357"/>
                    <a:pt x="865251" y="427482"/>
                  </a:cubicBezTo>
                  <a:cubicBezTo>
                    <a:pt x="608330" y="300736"/>
                    <a:pt x="356616" y="174117"/>
                    <a:pt x="104902" y="47498"/>
                  </a:cubicBezTo>
                  <a:cubicBezTo>
                    <a:pt x="78613" y="36957"/>
                    <a:pt x="57658" y="26416"/>
                    <a:pt x="26162" y="105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48" y="26416"/>
                    <a:pt x="15748" y="26416"/>
                    <a:pt x="15748" y="26416"/>
                  </a:cubicBezTo>
                  <a:lnTo>
                    <a:pt x="20955" y="21082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22" name="Group 422"/>
          <p:cNvGrpSpPr/>
          <p:nvPr/>
        </p:nvGrpSpPr>
        <p:grpSpPr>
          <a:xfrm>
            <a:off x="2531520" y="7569720"/>
            <a:ext cx="394740" cy="118260"/>
            <a:chOff x="0" y="0"/>
            <a:chExt cx="526320" cy="157680"/>
          </a:xfrm>
        </p:grpSpPr>
        <p:sp>
          <p:nvSpPr>
            <p:cNvPr id="423" name="Freeform 423"/>
            <p:cNvSpPr/>
            <p:nvPr/>
          </p:nvSpPr>
          <p:spPr>
            <a:xfrm>
              <a:off x="0" y="0"/>
              <a:ext cx="526288" cy="157734"/>
            </a:xfrm>
            <a:custGeom>
              <a:avLst/>
              <a:gdLst/>
              <a:ahLst/>
              <a:cxnLst/>
              <a:rect l="l" t="t" r="r" b="b"/>
              <a:pathLst>
                <a:path w="526288" h="157734">
                  <a:moveTo>
                    <a:pt x="526288" y="0"/>
                  </a:moveTo>
                  <a:cubicBezTo>
                    <a:pt x="526288" y="58420"/>
                    <a:pt x="526288" y="105156"/>
                    <a:pt x="526288" y="157734"/>
                  </a:cubicBezTo>
                  <a:cubicBezTo>
                    <a:pt x="350901" y="157734"/>
                    <a:pt x="180721" y="157734"/>
                    <a:pt x="0" y="157734"/>
                  </a:cubicBezTo>
                  <a:cubicBezTo>
                    <a:pt x="47879" y="105156"/>
                    <a:pt x="90424" y="52578"/>
                    <a:pt x="132969" y="5842"/>
                  </a:cubicBezTo>
                  <a:cubicBezTo>
                    <a:pt x="138303" y="5842"/>
                    <a:pt x="148971" y="0"/>
                    <a:pt x="154178" y="0"/>
                  </a:cubicBezTo>
                  <a:cubicBezTo>
                    <a:pt x="276479" y="0"/>
                    <a:pt x="398780" y="0"/>
                    <a:pt x="52628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24" name="Group 424"/>
          <p:cNvGrpSpPr/>
          <p:nvPr/>
        </p:nvGrpSpPr>
        <p:grpSpPr>
          <a:xfrm>
            <a:off x="2505060" y="7569720"/>
            <a:ext cx="420660" cy="118260"/>
            <a:chOff x="0" y="0"/>
            <a:chExt cx="560880" cy="157680"/>
          </a:xfrm>
        </p:grpSpPr>
        <p:sp>
          <p:nvSpPr>
            <p:cNvPr id="425" name="Freeform 425"/>
            <p:cNvSpPr/>
            <p:nvPr/>
          </p:nvSpPr>
          <p:spPr>
            <a:xfrm>
              <a:off x="0" y="0"/>
              <a:ext cx="560832" cy="157734"/>
            </a:xfrm>
            <a:custGeom>
              <a:avLst/>
              <a:gdLst/>
              <a:ahLst/>
              <a:cxnLst/>
              <a:rect l="l" t="t" r="r" b="b"/>
              <a:pathLst>
                <a:path w="560832" h="157734">
                  <a:moveTo>
                    <a:pt x="550291" y="10160"/>
                  </a:moveTo>
                  <a:cubicBezTo>
                    <a:pt x="539750" y="10160"/>
                    <a:pt x="539750" y="10160"/>
                    <a:pt x="539750" y="10160"/>
                  </a:cubicBezTo>
                  <a:cubicBezTo>
                    <a:pt x="539750" y="61087"/>
                    <a:pt x="539750" y="101727"/>
                    <a:pt x="539750" y="147447"/>
                  </a:cubicBezTo>
                  <a:cubicBezTo>
                    <a:pt x="550291" y="147447"/>
                    <a:pt x="550291" y="147447"/>
                    <a:pt x="550291" y="147447"/>
                  </a:cubicBezTo>
                  <a:cubicBezTo>
                    <a:pt x="550291" y="137287"/>
                    <a:pt x="550291" y="137287"/>
                    <a:pt x="550291" y="137287"/>
                  </a:cubicBezTo>
                  <a:cubicBezTo>
                    <a:pt x="375666" y="137287"/>
                    <a:pt x="206375" y="137287"/>
                    <a:pt x="26416" y="137287"/>
                  </a:cubicBezTo>
                  <a:cubicBezTo>
                    <a:pt x="26416" y="147447"/>
                    <a:pt x="26416" y="147447"/>
                    <a:pt x="26416" y="147447"/>
                  </a:cubicBezTo>
                  <a:cubicBezTo>
                    <a:pt x="31750" y="152527"/>
                    <a:pt x="31750" y="152527"/>
                    <a:pt x="31750" y="152527"/>
                  </a:cubicBezTo>
                  <a:cubicBezTo>
                    <a:pt x="79375" y="106807"/>
                    <a:pt x="121666" y="66167"/>
                    <a:pt x="169291" y="25400"/>
                  </a:cubicBezTo>
                  <a:cubicBezTo>
                    <a:pt x="169291" y="25400"/>
                    <a:pt x="174625" y="20320"/>
                    <a:pt x="179832" y="20320"/>
                  </a:cubicBezTo>
                  <a:cubicBezTo>
                    <a:pt x="259207" y="20320"/>
                    <a:pt x="343916" y="20320"/>
                    <a:pt x="423291" y="20320"/>
                  </a:cubicBezTo>
                  <a:cubicBezTo>
                    <a:pt x="465582" y="20320"/>
                    <a:pt x="508000" y="20320"/>
                    <a:pt x="550291" y="20320"/>
                  </a:cubicBezTo>
                  <a:cubicBezTo>
                    <a:pt x="550291" y="10160"/>
                    <a:pt x="550291" y="10160"/>
                    <a:pt x="550291" y="10160"/>
                  </a:cubicBezTo>
                  <a:cubicBezTo>
                    <a:pt x="539750" y="10160"/>
                    <a:pt x="539750" y="10160"/>
                    <a:pt x="539750" y="10160"/>
                  </a:cubicBezTo>
                  <a:cubicBezTo>
                    <a:pt x="550291" y="10160"/>
                    <a:pt x="550291" y="10160"/>
                    <a:pt x="550291" y="10160"/>
                  </a:cubicBezTo>
                  <a:cubicBezTo>
                    <a:pt x="550291" y="0"/>
                    <a:pt x="550291" y="0"/>
                    <a:pt x="550291" y="0"/>
                  </a:cubicBezTo>
                  <a:cubicBezTo>
                    <a:pt x="508000" y="0"/>
                    <a:pt x="465582" y="0"/>
                    <a:pt x="423291" y="0"/>
                  </a:cubicBezTo>
                  <a:cubicBezTo>
                    <a:pt x="343916" y="0"/>
                    <a:pt x="259207" y="0"/>
                    <a:pt x="179832" y="0"/>
                  </a:cubicBezTo>
                  <a:cubicBezTo>
                    <a:pt x="169291" y="0"/>
                    <a:pt x="158623" y="5080"/>
                    <a:pt x="153416" y="10160"/>
                  </a:cubicBezTo>
                  <a:cubicBezTo>
                    <a:pt x="111125" y="50927"/>
                    <a:pt x="68834" y="91567"/>
                    <a:pt x="21209" y="137287"/>
                  </a:cubicBezTo>
                  <a:cubicBezTo>
                    <a:pt x="0" y="157734"/>
                    <a:pt x="0" y="157734"/>
                    <a:pt x="0" y="157734"/>
                  </a:cubicBezTo>
                  <a:cubicBezTo>
                    <a:pt x="26416" y="157734"/>
                    <a:pt x="26416" y="157734"/>
                    <a:pt x="26416" y="157734"/>
                  </a:cubicBezTo>
                  <a:cubicBezTo>
                    <a:pt x="206375" y="157734"/>
                    <a:pt x="375666" y="157734"/>
                    <a:pt x="550291" y="157734"/>
                  </a:cubicBezTo>
                  <a:cubicBezTo>
                    <a:pt x="560832" y="157734"/>
                    <a:pt x="560832" y="157734"/>
                    <a:pt x="560832" y="157734"/>
                  </a:cubicBezTo>
                  <a:cubicBezTo>
                    <a:pt x="560832" y="147574"/>
                    <a:pt x="560832" y="147574"/>
                    <a:pt x="560832" y="147574"/>
                  </a:cubicBezTo>
                  <a:cubicBezTo>
                    <a:pt x="560832" y="101854"/>
                    <a:pt x="560832" y="61087"/>
                    <a:pt x="560832" y="10287"/>
                  </a:cubicBezTo>
                  <a:cubicBezTo>
                    <a:pt x="560832" y="127"/>
                    <a:pt x="560832" y="127"/>
                    <a:pt x="560832" y="127"/>
                  </a:cubicBezTo>
                  <a:cubicBezTo>
                    <a:pt x="550291" y="127"/>
                    <a:pt x="550291" y="127"/>
                    <a:pt x="550291" y="127"/>
                  </a:cubicBezTo>
                  <a:lnTo>
                    <a:pt x="550291" y="10160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26" name="Group 426"/>
          <p:cNvGrpSpPr/>
          <p:nvPr/>
        </p:nvGrpSpPr>
        <p:grpSpPr>
          <a:xfrm>
            <a:off x="5214240" y="7556220"/>
            <a:ext cx="434160" cy="473580"/>
            <a:chOff x="0" y="0"/>
            <a:chExt cx="578880" cy="631440"/>
          </a:xfrm>
        </p:grpSpPr>
        <p:sp>
          <p:nvSpPr>
            <p:cNvPr id="427" name="Freeform 427"/>
            <p:cNvSpPr/>
            <p:nvPr/>
          </p:nvSpPr>
          <p:spPr>
            <a:xfrm>
              <a:off x="0" y="0"/>
              <a:ext cx="578866" cy="631444"/>
            </a:xfrm>
            <a:custGeom>
              <a:avLst/>
              <a:gdLst/>
              <a:ahLst/>
              <a:cxnLst/>
              <a:rect l="l" t="t" r="r" b="b"/>
              <a:pathLst>
                <a:path w="578866" h="631444">
                  <a:moveTo>
                    <a:pt x="5334" y="0"/>
                  </a:moveTo>
                  <a:cubicBezTo>
                    <a:pt x="64262" y="31623"/>
                    <a:pt x="128651" y="63119"/>
                    <a:pt x="187579" y="89408"/>
                  </a:cubicBezTo>
                  <a:cubicBezTo>
                    <a:pt x="192913" y="94615"/>
                    <a:pt x="198247" y="99949"/>
                    <a:pt x="203708" y="110490"/>
                  </a:cubicBezTo>
                  <a:cubicBezTo>
                    <a:pt x="327025" y="278892"/>
                    <a:pt x="450215" y="452501"/>
                    <a:pt x="573532" y="620903"/>
                  </a:cubicBezTo>
                  <a:cubicBezTo>
                    <a:pt x="573532" y="626110"/>
                    <a:pt x="578866" y="631444"/>
                    <a:pt x="578866" y="631444"/>
                  </a:cubicBezTo>
                  <a:cubicBezTo>
                    <a:pt x="525272" y="631444"/>
                    <a:pt x="487807" y="615696"/>
                    <a:pt x="455549" y="573532"/>
                  </a:cubicBezTo>
                  <a:cubicBezTo>
                    <a:pt x="310896" y="389382"/>
                    <a:pt x="160782" y="210439"/>
                    <a:pt x="16129" y="26289"/>
                  </a:cubicBezTo>
                  <a:cubicBezTo>
                    <a:pt x="10668" y="21082"/>
                    <a:pt x="5334" y="15748"/>
                    <a:pt x="0" y="5207"/>
                  </a:cubicBezTo>
                  <a:cubicBezTo>
                    <a:pt x="0" y="5207"/>
                    <a:pt x="5334" y="5207"/>
                    <a:pt x="53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28" name="Group 428"/>
          <p:cNvGrpSpPr/>
          <p:nvPr/>
        </p:nvGrpSpPr>
        <p:grpSpPr>
          <a:xfrm>
            <a:off x="5214240" y="7543260"/>
            <a:ext cx="447120" cy="486540"/>
            <a:chOff x="0" y="0"/>
            <a:chExt cx="596160" cy="648720"/>
          </a:xfrm>
        </p:grpSpPr>
        <p:sp>
          <p:nvSpPr>
            <p:cNvPr id="429" name="Freeform 429"/>
            <p:cNvSpPr/>
            <p:nvPr/>
          </p:nvSpPr>
          <p:spPr>
            <a:xfrm>
              <a:off x="0" y="0"/>
              <a:ext cx="596265" cy="648716"/>
            </a:xfrm>
            <a:custGeom>
              <a:avLst/>
              <a:gdLst/>
              <a:ahLst/>
              <a:cxnLst/>
              <a:rect l="l" t="t" r="r" b="b"/>
              <a:pathLst>
                <a:path w="596265" h="648716">
                  <a:moveTo>
                    <a:pt x="15875" y="10414"/>
                  </a:moveTo>
                  <a:cubicBezTo>
                    <a:pt x="10541" y="20828"/>
                    <a:pt x="10541" y="20828"/>
                    <a:pt x="10541" y="20828"/>
                  </a:cubicBezTo>
                  <a:cubicBezTo>
                    <a:pt x="68580" y="52197"/>
                    <a:pt x="131826" y="78359"/>
                    <a:pt x="189865" y="109728"/>
                  </a:cubicBezTo>
                  <a:cubicBezTo>
                    <a:pt x="195199" y="109728"/>
                    <a:pt x="200406" y="120142"/>
                    <a:pt x="200406" y="125476"/>
                  </a:cubicBezTo>
                  <a:cubicBezTo>
                    <a:pt x="321691" y="292862"/>
                    <a:pt x="443103" y="465582"/>
                    <a:pt x="564388" y="632968"/>
                  </a:cubicBezTo>
                  <a:cubicBezTo>
                    <a:pt x="564388" y="638175"/>
                    <a:pt x="569722" y="638175"/>
                    <a:pt x="569722" y="643382"/>
                  </a:cubicBezTo>
                  <a:cubicBezTo>
                    <a:pt x="580263" y="638175"/>
                    <a:pt x="580263" y="638175"/>
                    <a:pt x="580263" y="638175"/>
                  </a:cubicBezTo>
                  <a:cubicBezTo>
                    <a:pt x="580263" y="627761"/>
                    <a:pt x="580263" y="627761"/>
                    <a:pt x="580263" y="627761"/>
                  </a:cubicBezTo>
                  <a:cubicBezTo>
                    <a:pt x="553847" y="627761"/>
                    <a:pt x="532765" y="627761"/>
                    <a:pt x="517017" y="617347"/>
                  </a:cubicBezTo>
                  <a:cubicBezTo>
                    <a:pt x="495935" y="606933"/>
                    <a:pt x="480060" y="596392"/>
                    <a:pt x="464312" y="575437"/>
                  </a:cubicBezTo>
                  <a:cubicBezTo>
                    <a:pt x="321818" y="392430"/>
                    <a:pt x="179324" y="209296"/>
                    <a:pt x="31623" y="31369"/>
                  </a:cubicBezTo>
                  <a:cubicBezTo>
                    <a:pt x="26289" y="26162"/>
                    <a:pt x="26289" y="15621"/>
                    <a:pt x="21082" y="10414"/>
                  </a:cubicBezTo>
                  <a:cubicBezTo>
                    <a:pt x="10541" y="15621"/>
                    <a:pt x="10541" y="15621"/>
                    <a:pt x="10541" y="15621"/>
                  </a:cubicBezTo>
                  <a:cubicBezTo>
                    <a:pt x="21082" y="26035"/>
                    <a:pt x="21082" y="26035"/>
                    <a:pt x="21082" y="26035"/>
                  </a:cubicBezTo>
                  <a:cubicBezTo>
                    <a:pt x="21082" y="20828"/>
                    <a:pt x="21082" y="20828"/>
                    <a:pt x="21082" y="15621"/>
                  </a:cubicBezTo>
                  <a:cubicBezTo>
                    <a:pt x="15875" y="10414"/>
                    <a:pt x="15875" y="10414"/>
                    <a:pt x="15875" y="10414"/>
                  </a:cubicBezTo>
                  <a:cubicBezTo>
                    <a:pt x="10541" y="20828"/>
                    <a:pt x="10541" y="20828"/>
                    <a:pt x="10541" y="20828"/>
                  </a:cubicBezTo>
                  <a:cubicBezTo>
                    <a:pt x="15875" y="10414"/>
                    <a:pt x="15875" y="10414"/>
                    <a:pt x="15875" y="10414"/>
                  </a:cubicBezTo>
                  <a:cubicBezTo>
                    <a:pt x="5334" y="5207"/>
                    <a:pt x="5334" y="5207"/>
                    <a:pt x="5334" y="5207"/>
                  </a:cubicBezTo>
                  <a:cubicBezTo>
                    <a:pt x="5334" y="10414"/>
                    <a:pt x="5334" y="10414"/>
                    <a:pt x="0" y="10414"/>
                  </a:cubicBezTo>
                  <a:cubicBezTo>
                    <a:pt x="0" y="20828"/>
                    <a:pt x="0" y="20828"/>
                    <a:pt x="0" y="20828"/>
                  </a:cubicBezTo>
                  <a:cubicBezTo>
                    <a:pt x="0" y="26035"/>
                    <a:pt x="0" y="26035"/>
                    <a:pt x="0" y="26035"/>
                  </a:cubicBezTo>
                  <a:cubicBezTo>
                    <a:pt x="5334" y="31242"/>
                    <a:pt x="10541" y="36449"/>
                    <a:pt x="15875" y="41783"/>
                  </a:cubicBezTo>
                  <a:cubicBezTo>
                    <a:pt x="163576" y="224917"/>
                    <a:pt x="305943" y="402844"/>
                    <a:pt x="448437" y="585978"/>
                  </a:cubicBezTo>
                  <a:cubicBezTo>
                    <a:pt x="464312" y="606933"/>
                    <a:pt x="485394" y="627888"/>
                    <a:pt x="506476" y="638302"/>
                  </a:cubicBezTo>
                  <a:cubicBezTo>
                    <a:pt x="527558" y="648716"/>
                    <a:pt x="553974" y="648716"/>
                    <a:pt x="580390" y="648716"/>
                  </a:cubicBezTo>
                  <a:cubicBezTo>
                    <a:pt x="596265" y="648716"/>
                    <a:pt x="596265" y="648716"/>
                    <a:pt x="596265" y="648716"/>
                  </a:cubicBezTo>
                  <a:cubicBezTo>
                    <a:pt x="590931" y="632968"/>
                    <a:pt x="590931" y="632968"/>
                    <a:pt x="590931" y="632968"/>
                  </a:cubicBezTo>
                  <a:cubicBezTo>
                    <a:pt x="585597" y="632968"/>
                    <a:pt x="585597" y="627761"/>
                    <a:pt x="580390" y="622554"/>
                  </a:cubicBezTo>
                  <a:cubicBezTo>
                    <a:pt x="464312" y="449961"/>
                    <a:pt x="342900" y="282448"/>
                    <a:pt x="221615" y="109855"/>
                  </a:cubicBezTo>
                  <a:cubicBezTo>
                    <a:pt x="216281" y="104648"/>
                    <a:pt x="211074" y="99441"/>
                    <a:pt x="200533" y="94107"/>
                  </a:cubicBezTo>
                  <a:cubicBezTo>
                    <a:pt x="142494" y="62738"/>
                    <a:pt x="79248" y="31369"/>
                    <a:pt x="21209" y="5207"/>
                  </a:cubicBezTo>
                  <a:cubicBezTo>
                    <a:pt x="10541" y="0"/>
                    <a:pt x="10541" y="0"/>
                    <a:pt x="10541" y="0"/>
                  </a:cubicBezTo>
                  <a:cubicBezTo>
                    <a:pt x="5334" y="5207"/>
                    <a:pt x="5334" y="5207"/>
                    <a:pt x="5334" y="5207"/>
                  </a:cubicBezTo>
                  <a:lnTo>
                    <a:pt x="15875" y="10414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30" name="Group 430"/>
          <p:cNvGrpSpPr/>
          <p:nvPr/>
        </p:nvGrpSpPr>
        <p:grpSpPr>
          <a:xfrm>
            <a:off x="2636280" y="8490420"/>
            <a:ext cx="289440" cy="486540"/>
            <a:chOff x="0" y="0"/>
            <a:chExt cx="385920" cy="648720"/>
          </a:xfrm>
        </p:grpSpPr>
        <p:sp>
          <p:nvSpPr>
            <p:cNvPr id="431" name="Freeform 431"/>
            <p:cNvSpPr/>
            <p:nvPr/>
          </p:nvSpPr>
          <p:spPr>
            <a:xfrm>
              <a:off x="0" y="0"/>
              <a:ext cx="385953" cy="648716"/>
            </a:xfrm>
            <a:custGeom>
              <a:avLst/>
              <a:gdLst/>
              <a:ahLst/>
              <a:cxnLst/>
              <a:rect l="l" t="t" r="r" b="b"/>
              <a:pathLst>
                <a:path w="385953" h="648716">
                  <a:moveTo>
                    <a:pt x="10668" y="0"/>
                  </a:moveTo>
                  <a:cubicBezTo>
                    <a:pt x="32131" y="27051"/>
                    <a:pt x="53594" y="48641"/>
                    <a:pt x="75057" y="70231"/>
                  </a:cubicBezTo>
                  <a:cubicBezTo>
                    <a:pt x="80391" y="75692"/>
                    <a:pt x="80391" y="91821"/>
                    <a:pt x="75057" y="102616"/>
                  </a:cubicBezTo>
                  <a:cubicBezTo>
                    <a:pt x="10668" y="345948"/>
                    <a:pt x="128651" y="567690"/>
                    <a:pt x="369824" y="632460"/>
                  </a:cubicBezTo>
                  <a:cubicBezTo>
                    <a:pt x="375158" y="637921"/>
                    <a:pt x="380492" y="637921"/>
                    <a:pt x="385953" y="648716"/>
                  </a:cubicBezTo>
                  <a:cubicBezTo>
                    <a:pt x="278765" y="648716"/>
                    <a:pt x="171577" y="648716"/>
                    <a:pt x="64389" y="648716"/>
                  </a:cubicBezTo>
                  <a:cubicBezTo>
                    <a:pt x="42926" y="437896"/>
                    <a:pt x="21463" y="221615"/>
                    <a:pt x="0" y="10795"/>
                  </a:cubicBezTo>
                  <a:cubicBezTo>
                    <a:pt x="5334" y="5461"/>
                    <a:pt x="5334" y="5461"/>
                    <a:pt x="1066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32" name="Group 432"/>
          <p:cNvGrpSpPr/>
          <p:nvPr/>
        </p:nvGrpSpPr>
        <p:grpSpPr>
          <a:xfrm>
            <a:off x="2623320" y="8490420"/>
            <a:ext cx="315900" cy="486540"/>
            <a:chOff x="0" y="0"/>
            <a:chExt cx="421200" cy="648720"/>
          </a:xfrm>
        </p:grpSpPr>
        <p:sp>
          <p:nvSpPr>
            <p:cNvPr id="433" name="Freeform 433"/>
            <p:cNvSpPr/>
            <p:nvPr/>
          </p:nvSpPr>
          <p:spPr>
            <a:xfrm>
              <a:off x="0" y="0"/>
              <a:ext cx="421132" cy="648716"/>
            </a:xfrm>
            <a:custGeom>
              <a:avLst/>
              <a:gdLst/>
              <a:ahLst/>
              <a:cxnLst/>
              <a:rect l="l" t="t" r="r" b="b"/>
              <a:pathLst>
                <a:path w="421132" h="648716">
                  <a:moveTo>
                    <a:pt x="21844" y="10414"/>
                  </a:moveTo>
                  <a:cubicBezTo>
                    <a:pt x="16383" y="20828"/>
                    <a:pt x="16383" y="20828"/>
                    <a:pt x="16383" y="20828"/>
                  </a:cubicBezTo>
                  <a:cubicBezTo>
                    <a:pt x="38354" y="41910"/>
                    <a:pt x="60198" y="62738"/>
                    <a:pt x="76581" y="83693"/>
                  </a:cubicBezTo>
                  <a:cubicBezTo>
                    <a:pt x="76581" y="88900"/>
                    <a:pt x="76581" y="94107"/>
                    <a:pt x="76581" y="99441"/>
                  </a:cubicBezTo>
                  <a:cubicBezTo>
                    <a:pt x="76581" y="99441"/>
                    <a:pt x="76581" y="104648"/>
                    <a:pt x="76581" y="104648"/>
                  </a:cubicBezTo>
                  <a:cubicBezTo>
                    <a:pt x="65659" y="151765"/>
                    <a:pt x="60198" y="193548"/>
                    <a:pt x="60198" y="235458"/>
                  </a:cubicBezTo>
                  <a:cubicBezTo>
                    <a:pt x="60198" y="423799"/>
                    <a:pt x="180594" y="580771"/>
                    <a:pt x="382905" y="633095"/>
                  </a:cubicBezTo>
                  <a:cubicBezTo>
                    <a:pt x="388366" y="638302"/>
                    <a:pt x="388366" y="638302"/>
                    <a:pt x="388366" y="638302"/>
                  </a:cubicBezTo>
                  <a:cubicBezTo>
                    <a:pt x="393827" y="638302"/>
                    <a:pt x="393827" y="638302"/>
                    <a:pt x="393827" y="643509"/>
                  </a:cubicBezTo>
                  <a:cubicBezTo>
                    <a:pt x="404749" y="638302"/>
                    <a:pt x="404749" y="638302"/>
                    <a:pt x="404749" y="638302"/>
                  </a:cubicBezTo>
                  <a:cubicBezTo>
                    <a:pt x="404749" y="627888"/>
                    <a:pt x="404749" y="627888"/>
                    <a:pt x="404749" y="627888"/>
                  </a:cubicBezTo>
                  <a:cubicBezTo>
                    <a:pt x="295402" y="627888"/>
                    <a:pt x="185928" y="627888"/>
                    <a:pt x="76581" y="627888"/>
                  </a:cubicBezTo>
                  <a:cubicBezTo>
                    <a:pt x="76581" y="638302"/>
                    <a:pt x="76581" y="638302"/>
                    <a:pt x="76581" y="638302"/>
                  </a:cubicBezTo>
                  <a:cubicBezTo>
                    <a:pt x="87503" y="638302"/>
                    <a:pt x="87503" y="638302"/>
                    <a:pt x="87503" y="638302"/>
                  </a:cubicBezTo>
                  <a:cubicBezTo>
                    <a:pt x="65659" y="429006"/>
                    <a:pt x="43815" y="224917"/>
                    <a:pt x="21844" y="15748"/>
                  </a:cubicBezTo>
                  <a:cubicBezTo>
                    <a:pt x="10922" y="20955"/>
                    <a:pt x="10922" y="20955"/>
                    <a:pt x="10922" y="20955"/>
                  </a:cubicBezTo>
                  <a:cubicBezTo>
                    <a:pt x="16383" y="26162"/>
                    <a:pt x="16383" y="26162"/>
                    <a:pt x="16383" y="26162"/>
                  </a:cubicBezTo>
                  <a:cubicBezTo>
                    <a:pt x="21844" y="26162"/>
                    <a:pt x="21844" y="20955"/>
                    <a:pt x="27305" y="20955"/>
                  </a:cubicBezTo>
                  <a:cubicBezTo>
                    <a:pt x="21844" y="10414"/>
                    <a:pt x="21844" y="10414"/>
                    <a:pt x="21844" y="10414"/>
                  </a:cubicBezTo>
                  <a:cubicBezTo>
                    <a:pt x="16383" y="20828"/>
                    <a:pt x="16383" y="20828"/>
                    <a:pt x="16383" y="20828"/>
                  </a:cubicBezTo>
                  <a:cubicBezTo>
                    <a:pt x="21844" y="10414"/>
                    <a:pt x="21844" y="10414"/>
                    <a:pt x="21844" y="10414"/>
                  </a:cubicBezTo>
                  <a:cubicBezTo>
                    <a:pt x="16383" y="5207"/>
                    <a:pt x="16383" y="5207"/>
                    <a:pt x="16383" y="5207"/>
                  </a:cubicBezTo>
                  <a:cubicBezTo>
                    <a:pt x="10922" y="5207"/>
                    <a:pt x="10922" y="5207"/>
                    <a:pt x="5461" y="10414"/>
                  </a:cubicBezTo>
                  <a:cubicBezTo>
                    <a:pt x="0" y="15621"/>
                    <a:pt x="0" y="15748"/>
                    <a:pt x="0" y="15748"/>
                  </a:cubicBezTo>
                  <a:cubicBezTo>
                    <a:pt x="0" y="20955"/>
                    <a:pt x="0" y="20955"/>
                    <a:pt x="0" y="20955"/>
                  </a:cubicBezTo>
                  <a:cubicBezTo>
                    <a:pt x="21844" y="224917"/>
                    <a:pt x="43815" y="434213"/>
                    <a:pt x="65659" y="638302"/>
                  </a:cubicBezTo>
                  <a:cubicBezTo>
                    <a:pt x="65659" y="648716"/>
                    <a:pt x="65659" y="648716"/>
                    <a:pt x="65659" y="648716"/>
                  </a:cubicBezTo>
                  <a:cubicBezTo>
                    <a:pt x="76581" y="648716"/>
                    <a:pt x="76581" y="648716"/>
                    <a:pt x="76581" y="648716"/>
                  </a:cubicBezTo>
                  <a:cubicBezTo>
                    <a:pt x="185928" y="648716"/>
                    <a:pt x="295402" y="648716"/>
                    <a:pt x="404749" y="648716"/>
                  </a:cubicBezTo>
                  <a:cubicBezTo>
                    <a:pt x="421132" y="648716"/>
                    <a:pt x="421132" y="648716"/>
                    <a:pt x="421132" y="648716"/>
                  </a:cubicBezTo>
                  <a:cubicBezTo>
                    <a:pt x="415671" y="632968"/>
                    <a:pt x="415671" y="632968"/>
                    <a:pt x="415671" y="632968"/>
                  </a:cubicBezTo>
                  <a:cubicBezTo>
                    <a:pt x="410210" y="627761"/>
                    <a:pt x="404749" y="622554"/>
                    <a:pt x="404749" y="622554"/>
                  </a:cubicBezTo>
                  <a:cubicBezTo>
                    <a:pt x="399288" y="617347"/>
                    <a:pt x="393827" y="617347"/>
                    <a:pt x="388366" y="617347"/>
                  </a:cubicBezTo>
                  <a:cubicBezTo>
                    <a:pt x="196977" y="559816"/>
                    <a:pt x="82042" y="413258"/>
                    <a:pt x="82042" y="235458"/>
                  </a:cubicBezTo>
                  <a:cubicBezTo>
                    <a:pt x="82042" y="193548"/>
                    <a:pt x="87503" y="156972"/>
                    <a:pt x="98425" y="109855"/>
                  </a:cubicBezTo>
                  <a:cubicBezTo>
                    <a:pt x="98425" y="109855"/>
                    <a:pt x="98425" y="104648"/>
                    <a:pt x="98425" y="99441"/>
                  </a:cubicBezTo>
                  <a:cubicBezTo>
                    <a:pt x="98425" y="89027"/>
                    <a:pt x="98425" y="78486"/>
                    <a:pt x="92964" y="73279"/>
                  </a:cubicBezTo>
                  <a:cubicBezTo>
                    <a:pt x="71120" y="47117"/>
                    <a:pt x="49276" y="26162"/>
                    <a:pt x="32766" y="5207"/>
                  </a:cubicBezTo>
                  <a:cubicBezTo>
                    <a:pt x="21844" y="0"/>
                    <a:pt x="21844" y="0"/>
                    <a:pt x="21844" y="0"/>
                  </a:cubicBezTo>
                  <a:cubicBezTo>
                    <a:pt x="16383" y="5207"/>
                    <a:pt x="16383" y="5207"/>
                    <a:pt x="16383" y="5207"/>
                  </a:cubicBezTo>
                  <a:lnTo>
                    <a:pt x="21844" y="10414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34" name="Group 434"/>
          <p:cNvGrpSpPr/>
          <p:nvPr/>
        </p:nvGrpSpPr>
        <p:grpSpPr>
          <a:xfrm>
            <a:off x="3675240" y="7346160"/>
            <a:ext cx="499500" cy="394740"/>
            <a:chOff x="0" y="0"/>
            <a:chExt cx="666000" cy="526320"/>
          </a:xfrm>
        </p:grpSpPr>
        <p:sp>
          <p:nvSpPr>
            <p:cNvPr id="435" name="Freeform 435"/>
            <p:cNvSpPr/>
            <p:nvPr/>
          </p:nvSpPr>
          <p:spPr>
            <a:xfrm>
              <a:off x="0" y="0"/>
              <a:ext cx="665988" cy="526288"/>
            </a:xfrm>
            <a:custGeom>
              <a:avLst/>
              <a:gdLst/>
              <a:ahLst/>
              <a:cxnLst/>
              <a:rect l="l" t="t" r="r" b="b"/>
              <a:pathLst>
                <a:path w="665988" h="526288">
                  <a:moveTo>
                    <a:pt x="0" y="0"/>
                  </a:moveTo>
                  <a:cubicBezTo>
                    <a:pt x="37338" y="21209"/>
                    <a:pt x="63881" y="42545"/>
                    <a:pt x="95885" y="58420"/>
                  </a:cubicBezTo>
                  <a:cubicBezTo>
                    <a:pt x="250444" y="164846"/>
                    <a:pt x="410210" y="276479"/>
                    <a:pt x="570103" y="377444"/>
                  </a:cubicBezTo>
                  <a:cubicBezTo>
                    <a:pt x="628650" y="414655"/>
                    <a:pt x="660654" y="457200"/>
                    <a:pt x="665988" y="526288"/>
                  </a:cubicBezTo>
                  <a:cubicBezTo>
                    <a:pt x="660654" y="520954"/>
                    <a:pt x="655320" y="520954"/>
                    <a:pt x="649986" y="515620"/>
                  </a:cubicBezTo>
                  <a:cubicBezTo>
                    <a:pt x="442214" y="377444"/>
                    <a:pt x="239776" y="239268"/>
                    <a:pt x="37338" y="100965"/>
                  </a:cubicBezTo>
                  <a:cubicBezTo>
                    <a:pt x="26670" y="95758"/>
                    <a:pt x="16002" y="79756"/>
                    <a:pt x="10668" y="63754"/>
                  </a:cubicBezTo>
                  <a:cubicBezTo>
                    <a:pt x="5334" y="47752"/>
                    <a:pt x="5334" y="265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36" name="Group 436"/>
          <p:cNvGrpSpPr/>
          <p:nvPr/>
        </p:nvGrpSpPr>
        <p:grpSpPr>
          <a:xfrm>
            <a:off x="3675240" y="7332660"/>
            <a:ext cx="513000" cy="420660"/>
            <a:chOff x="0" y="0"/>
            <a:chExt cx="684000" cy="560880"/>
          </a:xfrm>
        </p:grpSpPr>
        <p:sp>
          <p:nvSpPr>
            <p:cNvPr id="437" name="Freeform 437"/>
            <p:cNvSpPr/>
            <p:nvPr/>
          </p:nvSpPr>
          <p:spPr>
            <a:xfrm>
              <a:off x="0" y="0"/>
              <a:ext cx="683895" cy="560959"/>
            </a:xfrm>
            <a:custGeom>
              <a:avLst/>
              <a:gdLst/>
              <a:ahLst/>
              <a:cxnLst/>
              <a:rect l="l" t="t" r="r" b="b"/>
              <a:pathLst>
                <a:path w="683895" h="560959">
                  <a:moveTo>
                    <a:pt x="15621" y="26162"/>
                  </a:moveTo>
                  <a:cubicBezTo>
                    <a:pt x="10414" y="31369"/>
                    <a:pt x="10414" y="31369"/>
                    <a:pt x="10414" y="31369"/>
                  </a:cubicBezTo>
                  <a:cubicBezTo>
                    <a:pt x="46990" y="57658"/>
                    <a:pt x="73152" y="73406"/>
                    <a:pt x="99187" y="94361"/>
                  </a:cubicBezTo>
                  <a:cubicBezTo>
                    <a:pt x="255778" y="199136"/>
                    <a:pt x="412496" y="309245"/>
                    <a:pt x="569087" y="408813"/>
                  </a:cubicBezTo>
                  <a:cubicBezTo>
                    <a:pt x="595249" y="424561"/>
                    <a:pt x="616077" y="445516"/>
                    <a:pt x="631698" y="466471"/>
                  </a:cubicBezTo>
                  <a:cubicBezTo>
                    <a:pt x="647319" y="487426"/>
                    <a:pt x="657860" y="513588"/>
                    <a:pt x="657860" y="545084"/>
                  </a:cubicBezTo>
                  <a:cubicBezTo>
                    <a:pt x="668274" y="545084"/>
                    <a:pt x="668274" y="545084"/>
                    <a:pt x="668274" y="545084"/>
                  </a:cubicBezTo>
                  <a:cubicBezTo>
                    <a:pt x="673481" y="534543"/>
                    <a:pt x="673481" y="534543"/>
                    <a:pt x="673481" y="534543"/>
                  </a:cubicBezTo>
                  <a:cubicBezTo>
                    <a:pt x="668274" y="534543"/>
                    <a:pt x="663067" y="529336"/>
                    <a:pt x="657860" y="529336"/>
                  </a:cubicBezTo>
                  <a:cubicBezTo>
                    <a:pt x="454279" y="393192"/>
                    <a:pt x="255905" y="256794"/>
                    <a:pt x="57404" y="115316"/>
                  </a:cubicBezTo>
                  <a:cubicBezTo>
                    <a:pt x="46990" y="110109"/>
                    <a:pt x="41783" y="99568"/>
                    <a:pt x="36576" y="83820"/>
                  </a:cubicBezTo>
                  <a:cubicBezTo>
                    <a:pt x="31369" y="68072"/>
                    <a:pt x="31369" y="52324"/>
                    <a:pt x="26162" y="20955"/>
                  </a:cubicBezTo>
                  <a:cubicBezTo>
                    <a:pt x="15748" y="26162"/>
                    <a:pt x="15748" y="26162"/>
                    <a:pt x="15748" y="26162"/>
                  </a:cubicBezTo>
                  <a:cubicBezTo>
                    <a:pt x="10541" y="31369"/>
                    <a:pt x="10541" y="31369"/>
                    <a:pt x="10541" y="31369"/>
                  </a:cubicBezTo>
                  <a:cubicBezTo>
                    <a:pt x="15748" y="26162"/>
                    <a:pt x="15748" y="26162"/>
                    <a:pt x="15748" y="26162"/>
                  </a:cubicBezTo>
                  <a:cubicBezTo>
                    <a:pt x="5334" y="26162"/>
                    <a:pt x="5334" y="26162"/>
                    <a:pt x="5334" y="26162"/>
                  </a:cubicBezTo>
                  <a:cubicBezTo>
                    <a:pt x="10541" y="52324"/>
                    <a:pt x="10541" y="73279"/>
                    <a:pt x="15748" y="94361"/>
                  </a:cubicBezTo>
                  <a:cubicBezTo>
                    <a:pt x="20955" y="110109"/>
                    <a:pt x="31369" y="125857"/>
                    <a:pt x="47117" y="136271"/>
                  </a:cubicBezTo>
                  <a:cubicBezTo>
                    <a:pt x="245364" y="272542"/>
                    <a:pt x="443865" y="408813"/>
                    <a:pt x="647446" y="545211"/>
                  </a:cubicBezTo>
                  <a:cubicBezTo>
                    <a:pt x="652653" y="550418"/>
                    <a:pt x="657860" y="550418"/>
                    <a:pt x="663067" y="555752"/>
                  </a:cubicBezTo>
                  <a:cubicBezTo>
                    <a:pt x="683895" y="560959"/>
                    <a:pt x="683895" y="560959"/>
                    <a:pt x="683895" y="560959"/>
                  </a:cubicBezTo>
                  <a:cubicBezTo>
                    <a:pt x="678688" y="545211"/>
                    <a:pt x="678688" y="545211"/>
                    <a:pt x="678688" y="545211"/>
                  </a:cubicBezTo>
                  <a:cubicBezTo>
                    <a:pt x="678688" y="508508"/>
                    <a:pt x="668274" y="482346"/>
                    <a:pt x="647319" y="456057"/>
                  </a:cubicBezTo>
                  <a:cubicBezTo>
                    <a:pt x="631698" y="429895"/>
                    <a:pt x="610743" y="408940"/>
                    <a:pt x="579501" y="393192"/>
                  </a:cubicBezTo>
                  <a:cubicBezTo>
                    <a:pt x="422910" y="288290"/>
                    <a:pt x="271526" y="183515"/>
                    <a:pt x="114808" y="78613"/>
                  </a:cubicBezTo>
                  <a:cubicBezTo>
                    <a:pt x="83439" y="57658"/>
                    <a:pt x="57404" y="36703"/>
                    <a:pt x="20828" y="157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07" y="26162"/>
                    <a:pt x="5207" y="26162"/>
                    <a:pt x="5207" y="26162"/>
                  </a:cubicBezTo>
                  <a:lnTo>
                    <a:pt x="15621" y="26162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38" name="Group 438"/>
          <p:cNvGrpSpPr/>
          <p:nvPr/>
        </p:nvGrpSpPr>
        <p:grpSpPr>
          <a:xfrm>
            <a:off x="2833920" y="8516340"/>
            <a:ext cx="91800" cy="289440"/>
            <a:chOff x="0" y="0"/>
            <a:chExt cx="122400" cy="385920"/>
          </a:xfrm>
        </p:grpSpPr>
        <p:sp>
          <p:nvSpPr>
            <p:cNvPr id="439" name="Freeform 439"/>
            <p:cNvSpPr/>
            <p:nvPr/>
          </p:nvSpPr>
          <p:spPr>
            <a:xfrm>
              <a:off x="0" y="0"/>
              <a:ext cx="122428" cy="385953"/>
            </a:xfrm>
            <a:custGeom>
              <a:avLst/>
              <a:gdLst/>
              <a:ahLst/>
              <a:cxnLst/>
              <a:rect l="l" t="t" r="r" b="b"/>
              <a:pathLst>
                <a:path w="122428" h="385953">
                  <a:moveTo>
                    <a:pt x="116840" y="385953"/>
                  </a:moveTo>
                  <a:cubicBezTo>
                    <a:pt x="77851" y="348869"/>
                    <a:pt x="44450" y="317246"/>
                    <a:pt x="11176" y="280162"/>
                  </a:cubicBezTo>
                  <a:cubicBezTo>
                    <a:pt x="5588" y="274955"/>
                    <a:pt x="0" y="269621"/>
                    <a:pt x="0" y="259080"/>
                  </a:cubicBezTo>
                  <a:cubicBezTo>
                    <a:pt x="0" y="216789"/>
                    <a:pt x="0" y="169164"/>
                    <a:pt x="0" y="126873"/>
                  </a:cubicBezTo>
                  <a:cubicBezTo>
                    <a:pt x="0" y="116332"/>
                    <a:pt x="5588" y="105664"/>
                    <a:pt x="11176" y="105664"/>
                  </a:cubicBezTo>
                  <a:cubicBezTo>
                    <a:pt x="44450" y="68707"/>
                    <a:pt x="77851" y="31750"/>
                    <a:pt x="116840" y="0"/>
                  </a:cubicBezTo>
                  <a:cubicBezTo>
                    <a:pt x="116840" y="0"/>
                    <a:pt x="122428" y="0"/>
                    <a:pt x="122428" y="5334"/>
                  </a:cubicBezTo>
                  <a:cubicBezTo>
                    <a:pt x="122428" y="126873"/>
                    <a:pt x="122428" y="253746"/>
                    <a:pt x="122428" y="380619"/>
                  </a:cubicBezTo>
                  <a:cubicBezTo>
                    <a:pt x="122428" y="380619"/>
                    <a:pt x="116840" y="385953"/>
                    <a:pt x="116840" y="3859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40" name="Group 440"/>
          <p:cNvGrpSpPr/>
          <p:nvPr/>
        </p:nvGrpSpPr>
        <p:grpSpPr>
          <a:xfrm>
            <a:off x="2820420" y="8503380"/>
            <a:ext cx="105300" cy="315900"/>
            <a:chOff x="0" y="0"/>
            <a:chExt cx="140400" cy="421200"/>
          </a:xfrm>
        </p:grpSpPr>
        <p:sp>
          <p:nvSpPr>
            <p:cNvPr id="441" name="Freeform 441"/>
            <p:cNvSpPr/>
            <p:nvPr/>
          </p:nvSpPr>
          <p:spPr>
            <a:xfrm>
              <a:off x="0" y="0"/>
              <a:ext cx="140589" cy="421386"/>
            </a:xfrm>
            <a:custGeom>
              <a:avLst/>
              <a:gdLst/>
              <a:ahLst/>
              <a:cxnLst/>
              <a:rect l="l" t="t" r="r" b="b"/>
              <a:pathLst>
                <a:path w="140589" h="421386">
                  <a:moveTo>
                    <a:pt x="124206" y="405257"/>
                  </a:moveTo>
                  <a:cubicBezTo>
                    <a:pt x="129667" y="399923"/>
                    <a:pt x="129667" y="399923"/>
                    <a:pt x="129667" y="399923"/>
                  </a:cubicBezTo>
                  <a:cubicBezTo>
                    <a:pt x="97282" y="362585"/>
                    <a:pt x="59436" y="330581"/>
                    <a:pt x="27051" y="293243"/>
                  </a:cubicBezTo>
                  <a:cubicBezTo>
                    <a:pt x="27051" y="293243"/>
                    <a:pt x="27051" y="287909"/>
                    <a:pt x="27051" y="287909"/>
                  </a:cubicBezTo>
                  <a:cubicBezTo>
                    <a:pt x="27051" y="282575"/>
                    <a:pt x="21590" y="282575"/>
                    <a:pt x="21590" y="277241"/>
                  </a:cubicBezTo>
                  <a:cubicBezTo>
                    <a:pt x="21590" y="255905"/>
                    <a:pt x="21590" y="229235"/>
                    <a:pt x="21590" y="207899"/>
                  </a:cubicBezTo>
                  <a:cubicBezTo>
                    <a:pt x="21590" y="186563"/>
                    <a:pt x="21590" y="165227"/>
                    <a:pt x="21590" y="143891"/>
                  </a:cubicBezTo>
                  <a:cubicBezTo>
                    <a:pt x="21590" y="138557"/>
                    <a:pt x="27051" y="127889"/>
                    <a:pt x="27051" y="127889"/>
                  </a:cubicBezTo>
                  <a:cubicBezTo>
                    <a:pt x="59436" y="90551"/>
                    <a:pt x="97282" y="58547"/>
                    <a:pt x="129667" y="21209"/>
                  </a:cubicBezTo>
                  <a:cubicBezTo>
                    <a:pt x="124206" y="15875"/>
                    <a:pt x="124206" y="15875"/>
                    <a:pt x="124206" y="15875"/>
                  </a:cubicBezTo>
                  <a:cubicBezTo>
                    <a:pt x="113411" y="21209"/>
                    <a:pt x="113411" y="21209"/>
                    <a:pt x="113411" y="21209"/>
                  </a:cubicBezTo>
                  <a:cubicBezTo>
                    <a:pt x="118872" y="26543"/>
                    <a:pt x="118872" y="26543"/>
                    <a:pt x="124206" y="26543"/>
                  </a:cubicBezTo>
                  <a:cubicBezTo>
                    <a:pt x="129667" y="21209"/>
                    <a:pt x="129667" y="21209"/>
                    <a:pt x="129667" y="21209"/>
                  </a:cubicBezTo>
                  <a:cubicBezTo>
                    <a:pt x="118872" y="21209"/>
                    <a:pt x="118872" y="21209"/>
                    <a:pt x="118872" y="21209"/>
                  </a:cubicBezTo>
                  <a:cubicBezTo>
                    <a:pt x="118872" y="143891"/>
                    <a:pt x="118872" y="271780"/>
                    <a:pt x="118872" y="399796"/>
                  </a:cubicBezTo>
                  <a:cubicBezTo>
                    <a:pt x="129667" y="399796"/>
                    <a:pt x="129667" y="399796"/>
                    <a:pt x="129667" y="399796"/>
                  </a:cubicBezTo>
                  <a:cubicBezTo>
                    <a:pt x="124206" y="389128"/>
                    <a:pt x="124206" y="389128"/>
                    <a:pt x="124206" y="389128"/>
                  </a:cubicBezTo>
                  <a:cubicBezTo>
                    <a:pt x="118745" y="394462"/>
                    <a:pt x="118745" y="394462"/>
                    <a:pt x="113411" y="394462"/>
                  </a:cubicBezTo>
                  <a:cubicBezTo>
                    <a:pt x="124206" y="405130"/>
                    <a:pt x="124206" y="405130"/>
                    <a:pt x="124206" y="405130"/>
                  </a:cubicBezTo>
                  <a:cubicBezTo>
                    <a:pt x="129667" y="399796"/>
                    <a:pt x="129667" y="399796"/>
                    <a:pt x="129667" y="399796"/>
                  </a:cubicBezTo>
                  <a:cubicBezTo>
                    <a:pt x="124206" y="405130"/>
                    <a:pt x="124206" y="405130"/>
                    <a:pt x="124206" y="405130"/>
                  </a:cubicBezTo>
                  <a:cubicBezTo>
                    <a:pt x="129667" y="415798"/>
                    <a:pt x="129667" y="415798"/>
                    <a:pt x="129667" y="415798"/>
                  </a:cubicBezTo>
                  <a:cubicBezTo>
                    <a:pt x="129667" y="410464"/>
                    <a:pt x="135128" y="410464"/>
                    <a:pt x="135128" y="405130"/>
                  </a:cubicBezTo>
                  <a:cubicBezTo>
                    <a:pt x="140589" y="405130"/>
                    <a:pt x="140589" y="405130"/>
                    <a:pt x="140589" y="405130"/>
                  </a:cubicBezTo>
                  <a:cubicBezTo>
                    <a:pt x="140589" y="399796"/>
                    <a:pt x="140589" y="399796"/>
                    <a:pt x="140589" y="399796"/>
                  </a:cubicBezTo>
                  <a:cubicBezTo>
                    <a:pt x="140589" y="271780"/>
                    <a:pt x="140589" y="143891"/>
                    <a:pt x="140589" y="21209"/>
                  </a:cubicBezTo>
                  <a:cubicBezTo>
                    <a:pt x="140589" y="15875"/>
                    <a:pt x="140589" y="15875"/>
                    <a:pt x="140589" y="15875"/>
                  </a:cubicBezTo>
                  <a:cubicBezTo>
                    <a:pt x="135128" y="10541"/>
                    <a:pt x="135128" y="10541"/>
                    <a:pt x="135128" y="10541"/>
                  </a:cubicBezTo>
                  <a:cubicBezTo>
                    <a:pt x="135128" y="10541"/>
                    <a:pt x="129540" y="5334"/>
                    <a:pt x="129540" y="5334"/>
                  </a:cubicBezTo>
                  <a:cubicBezTo>
                    <a:pt x="118745" y="0"/>
                    <a:pt x="118745" y="0"/>
                    <a:pt x="118745" y="0"/>
                  </a:cubicBezTo>
                  <a:cubicBezTo>
                    <a:pt x="113284" y="5334"/>
                    <a:pt x="113284" y="5334"/>
                    <a:pt x="113284" y="5334"/>
                  </a:cubicBezTo>
                  <a:cubicBezTo>
                    <a:pt x="81026" y="42672"/>
                    <a:pt x="48641" y="74676"/>
                    <a:pt x="10795" y="112014"/>
                  </a:cubicBezTo>
                  <a:cubicBezTo>
                    <a:pt x="5461" y="122682"/>
                    <a:pt x="5461" y="133350"/>
                    <a:pt x="0" y="138684"/>
                  </a:cubicBezTo>
                  <a:cubicBezTo>
                    <a:pt x="0" y="165354"/>
                    <a:pt x="0" y="186690"/>
                    <a:pt x="0" y="208026"/>
                  </a:cubicBezTo>
                  <a:cubicBezTo>
                    <a:pt x="0" y="229362"/>
                    <a:pt x="0" y="256032"/>
                    <a:pt x="0" y="277368"/>
                  </a:cubicBezTo>
                  <a:cubicBezTo>
                    <a:pt x="0" y="282702"/>
                    <a:pt x="5461" y="288036"/>
                    <a:pt x="5461" y="293370"/>
                  </a:cubicBezTo>
                  <a:cubicBezTo>
                    <a:pt x="5461" y="298704"/>
                    <a:pt x="10922" y="304038"/>
                    <a:pt x="10922" y="309372"/>
                  </a:cubicBezTo>
                  <a:cubicBezTo>
                    <a:pt x="43307" y="341376"/>
                    <a:pt x="81153" y="378714"/>
                    <a:pt x="113538" y="410718"/>
                  </a:cubicBezTo>
                  <a:cubicBezTo>
                    <a:pt x="118999" y="421386"/>
                    <a:pt x="118999" y="421386"/>
                    <a:pt x="118999" y="421386"/>
                  </a:cubicBezTo>
                  <a:cubicBezTo>
                    <a:pt x="129794" y="416052"/>
                    <a:pt x="129794" y="416052"/>
                    <a:pt x="129794" y="416052"/>
                  </a:cubicBezTo>
                  <a:lnTo>
                    <a:pt x="124333" y="405384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42" name="Group 442"/>
          <p:cNvGrpSpPr/>
          <p:nvPr/>
        </p:nvGrpSpPr>
        <p:grpSpPr>
          <a:xfrm>
            <a:off x="4674780" y="7700940"/>
            <a:ext cx="250020" cy="328860"/>
            <a:chOff x="0" y="0"/>
            <a:chExt cx="333360" cy="438480"/>
          </a:xfrm>
        </p:grpSpPr>
        <p:sp>
          <p:nvSpPr>
            <p:cNvPr id="443" name="Freeform 443"/>
            <p:cNvSpPr/>
            <p:nvPr/>
          </p:nvSpPr>
          <p:spPr>
            <a:xfrm>
              <a:off x="0" y="0"/>
              <a:ext cx="333375" cy="438531"/>
            </a:xfrm>
            <a:custGeom>
              <a:avLst/>
              <a:gdLst/>
              <a:ahLst/>
              <a:cxnLst/>
              <a:rect l="l" t="t" r="r" b="b"/>
              <a:pathLst>
                <a:path w="333375" h="438531">
                  <a:moveTo>
                    <a:pt x="333375" y="0"/>
                  </a:moveTo>
                  <a:cubicBezTo>
                    <a:pt x="238125" y="147955"/>
                    <a:pt x="148209" y="290576"/>
                    <a:pt x="58166" y="438531"/>
                  </a:cubicBezTo>
                  <a:cubicBezTo>
                    <a:pt x="37084" y="390906"/>
                    <a:pt x="21209" y="353949"/>
                    <a:pt x="5334" y="316992"/>
                  </a:cubicBezTo>
                  <a:cubicBezTo>
                    <a:pt x="0" y="311658"/>
                    <a:pt x="5334" y="295910"/>
                    <a:pt x="10668" y="290576"/>
                  </a:cubicBezTo>
                  <a:cubicBezTo>
                    <a:pt x="116459" y="195453"/>
                    <a:pt x="216916" y="100330"/>
                    <a:pt x="322834" y="5334"/>
                  </a:cubicBezTo>
                  <a:cubicBezTo>
                    <a:pt x="322834" y="5334"/>
                    <a:pt x="328168" y="5334"/>
                    <a:pt x="33337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44" name="Group 444"/>
          <p:cNvGrpSpPr/>
          <p:nvPr/>
        </p:nvGrpSpPr>
        <p:grpSpPr>
          <a:xfrm>
            <a:off x="4674780" y="7687980"/>
            <a:ext cx="262980" cy="355320"/>
            <a:chOff x="0" y="0"/>
            <a:chExt cx="350640" cy="473760"/>
          </a:xfrm>
        </p:grpSpPr>
        <p:sp>
          <p:nvSpPr>
            <p:cNvPr id="445" name="Freeform 445"/>
            <p:cNvSpPr/>
            <p:nvPr/>
          </p:nvSpPr>
          <p:spPr>
            <a:xfrm>
              <a:off x="0" y="0"/>
              <a:ext cx="350647" cy="473710"/>
            </a:xfrm>
            <a:custGeom>
              <a:avLst/>
              <a:gdLst/>
              <a:ahLst/>
              <a:cxnLst/>
              <a:rect l="l" t="t" r="r" b="b"/>
              <a:pathLst>
                <a:path w="350647" h="473710">
                  <a:moveTo>
                    <a:pt x="330073" y="15748"/>
                  </a:moveTo>
                  <a:cubicBezTo>
                    <a:pt x="319786" y="10541"/>
                    <a:pt x="319786" y="10541"/>
                    <a:pt x="319786" y="10541"/>
                  </a:cubicBezTo>
                  <a:cubicBezTo>
                    <a:pt x="232156" y="157988"/>
                    <a:pt x="144526" y="300101"/>
                    <a:pt x="51689" y="447421"/>
                  </a:cubicBezTo>
                  <a:cubicBezTo>
                    <a:pt x="61976" y="452628"/>
                    <a:pt x="61976" y="452628"/>
                    <a:pt x="61976" y="452628"/>
                  </a:cubicBezTo>
                  <a:cubicBezTo>
                    <a:pt x="67183" y="447421"/>
                    <a:pt x="67183" y="447421"/>
                    <a:pt x="67183" y="447421"/>
                  </a:cubicBezTo>
                  <a:cubicBezTo>
                    <a:pt x="51689" y="405257"/>
                    <a:pt x="36195" y="363220"/>
                    <a:pt x="20828" y="326390"/>
                  </a:cubicBezTo>
                  <a:cubicBezTo>
                    <a:pt x="15621" y="326390"/>
                    <a:pt x="15621" y="326390"/>
                    <a:pt x="15621" y="326390"/>
                  </a:cubicBezTo>
                  <a:cubicBezTo>
                    <a:pt x="20828" y="326390"/>
                    <a:pt x="20828" y="326390"/>
                    <a:pt x="20828" y="326390"/>
                  </a:cubicBezTo>
                  <a:cubicBezTo>
                    <a:pt x="15621" y="326390"/>
                    <a:pt x="15621" y="326390"/>
                    <a:pt x="15621" y="326390"/>
                  </a:cubicBezTo>
                  <a:cubicBezTo>
                    <a:pt x="20828" y="326390"/>
                    <a:pt x="20828" y="326390"/>
                    <a:pt x="20828" y="326390"/>
                  </a:cubicBezTo>
                  <a:cubicBezTo>
                    <a:pt x="20828" y="326390"/>
                    <a:pt x="20828" y="321183"/>
                    <a:pt x="20828" y="321183"/>
                  </a:cubicBezTo>
                  <a:cubicBezTo>
                    <a:pt x="20828" y="315976"/>
                    <a:pt x="26035" y="315976"/>
                    <a:pt x="26035" y="315976"/>
                  </a:cubicBezTo>
                  <a:cubicBezTo>
                    <a:pt x="123698" y="221107"/>
                    <a:pt x="226822" y="121031"/>
                    <a:pt x="324866" y="26289"/>
                  </a:cubicBezTo>
                  <a:cubicBezTo>
                    <a:pt x="319659" y="21082"/>
                    <a:pt x="319659" y="21082"/>
                    <a:pt x="319659" y="21082"/>
                  </a:cubicBezTo>
                  <a:cubicBezTo>
                    <a:pt x="324866" y="31623"/>
                    <a:pt x="324866" y="31623"/>
                    <a:pt x="324866" y="31623"/>
                  </a:cubicBezTo>
                  <a:cubicBezTo>
                    <a:pt x="324866" y="26416"/>
                    <a:pt x="324866" y="26416"/>
                    <a:pt x="324866" y="26416"/>
                  </a:cubicBezTo>
                  <a:cubicBezTo>
                    <a:pt x="319659" y="21209"/>
                    <a:pt x="319659" y="21209"/>
                    <a:pt x="319659" y="21209"/>
                  </a:cubicBezTo>
                  <a:cubicBezTo>
                    <a:pt x="324866" y="31750"/>
                    <a:pt x="324866" y="31750"/>
                    <a:pt x="324866" y="31750"/>
                  </a:cubicBezTo>
                  <a:cubicBezTo>
                    <a:pt x="324866" y="31750"/>
                    <a:pt x="330073" y="31750"/>
                    <a:pt x="330073" y="26543"/>
                  </a:cubicBezTo>
                  <a:cubicBezTo>
                    <a:pt x="330073" y="16002"/>
                    <a:pt x="330073" y="16002"/>
                    <a:pt x="330073" y="16002"/>
                  </a:cubicBezTo>
                  <a:cubicBezTo>
                    <a:pt x="319786" y="10795"/>
                    <a:pt x="319786" y="10795"/>
                    <a:pt x="319786" y="10795"/>
                  </a:cubicBezTo>
                  <a:cubicBezTo>
                    <a:pt x="330073" y="16002"/>
                    <a:pt x="330073" y="16002"/>
                    <a:pt x="330073" y="16002"/>
                  </a:cubicBezTo>
                  <a:cubicBezTo>
                    <a:pt x="324866" y="5461"/>
                    <a:pt x="324866" y="5461"/>
                    <a:pt x="324866" y="5461"/>
                  </a:cubicBezTo>
                  <a:cubicBezTo>
                    <a:pt x="324866" y="10668"/>
                    <a:pt x="324866" y="10668"/>
                    <a:pt x="319659" y="10668"/>
                  </a:cubicBezTo>
                  <a:cubicBezTo>
                    <a:pt x="314452" y="10668"/>
                    <a:pt x="314452" y="10668"/>
                    <a:pt x="314452" y="10668"/>
                  </a:cubicBezTo>
                  <a:cubicBezTo>
                    <a:pt x="211455" y="110490"/>
                    <a:pt x="108331" y="205359"/>
                    <a:pt x="10287" y="300101"/>
                  </a:cubicBezTo>
                  <a:cubicBezTo>
                    <a:pt x="5080" y="305308"/>
                    <a:pt x="5080" y="305308"/>
                    <a:pt x="0" y="310642"/>
                  </a:cubicBezTo>
                  <a:cubicBezTo>
                    <a:pt x="0" y="315849"/>
                    <a:pt x="0" y="321183"/>
                    <a:pt x="0" y="326390"/>
                  </a:cubicBezTo>
                  <a:cubicBezTo>
                    <a:pt x="0" y="326390"/>
                    <a:pt x="0" y="331597"/>
                    <a:pt x="0" y="331597"/>
                  </a:cubicBezTo>
                  <a:cubicBezTo>
                    <a:pt x="15494" y="373761"/>
                    <a:pt x="30988" y="410591"/>
                    <a:pt x="51562" y="452628"/>
                  </a:cubicBezTo>
                  <a:cubicBezTo>
                    <a:pt x="56769" y="473710"/>
                    <a:pt x="56769" y="473710"/>
                    <a:pt x="56769" y="473710"/>
                  </a:cubicBezTo>
                  <a:cubicBezTo>
                    <a:pt x="67056" y="457962"/>
                    <a:pt x="67056" y="457962"/>
                    <a:pt x="67056" y="457962"/>
                  </a:cubicBezTo>
                  <a:cubicBezTo>
                    <a:pt x="159893" y="310515"/>
                    <a:pt x="247523" y="168402"/>
                    <a:pt x="340360" y="26289"/>
                  </a:cubicBezTo>
                  <a:cubicBezTo>
                    <a:pt x="350647" y="0"/>
                    <a:pt x="350647" y="0"/>
                    <a:pt x="350647" y="0"/>
                  </a:cubicBezTo>
                  <a:cubicBezTo>
                    <a:pt x="324866" y="5207"/>
                    <a:pt x="324866" y="5207"/>
                    <a:pt x="324866" y="5207"/>
                  </a:cubicBezTo>
                  <a:lnTo>
                    <a:pt x="330073" y="15748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46" name="Group 446"/>
          <p:cNvGrpSpPr/>
          <p:nvPr/>
        </p:nvGrpSpPr>
        <p:grpSpPr>
          <a:xfrm>
            <a:off x="2728620" y="8240400"/>
            <a:ext cx="197100" cy="144720"/>
            <a:chOff x="0" y="0"/>
            <a:chExt cx="262800" cy="192960"/>
          </a:xfrm>
        </p:grpSpPr>
        <p:sp>
          <p:nvSpPr>
            <p:cNvPr id="447" name="Freeform 447"/>
            <p:cNvSpPr/>
            <p:nvPr/>
          </p:nvSpPr>
          <p:spPr>
            <a:xfrm>
              <a:off x="0" y="0"/>
              <a:ext cx="262763" cy="192913"/>
            </a:xfrm>
            <a:custGeom>
              <a:avLst/>
              <a:gdLst/>
              <a:ahLst/>
              <a:cxnLst/>
              <a:rect l="l" t="t" r="r" b="b"/>
              <a:pathLst>
                <a:path w="262763" h="192913">
                  <a:moveTo>
                    <a:pt x="0" y="0"/>
                  </a:moveTo>
                  <a:cubicBezTo>
                    <a:pt x="93091" y="0"/>
                    <a:pt x="175260" y="0"/>
                    <a:pt x="262763" y="0"/>
                  </a:cubicBezTo>
                  <a:cubicBezTo>
                    <a:pt x="262763" y="53594"/>
                    <a:pt x="262763" y="112522"/>
                    <a:pt x="262763" y="166116"/>
                  </a:cubicBezTo>
                  <a:cubicBezTo>
                    <a:pt x="202565" y="192913"/>
                    <a:pt x="202565" y="192913"/>
                    <a:pt x="153289" y="149987"/>
                  </a:cubicBezTo>
                  <a:cubicBezTo>
                    <a:pt x="104013" y="101854"/>
                    <a:pt x="54737" y="535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48" name="Group 448"/>
          <p:cNvGrpSpPr/>
          <p:nvPr/>
        </p:nvGrpSpPr>
        <p:grpSpPr>
          <a:xfrm>
            <a:off x="2715660" y="8226900"/>
            <a:ext cx="210600" cy="157680"/>
            <a:chOff x="0" y="0"/>
            <a:chExt cx="280800" cy="210240"/>
          </a:xfrm>
        </p:grpSpPr>
        <p:sp>
          <p:nvSpPr>
            <p:cNvPr id="449" name="Freeform 449"/>
            <p:cNvSpPr/>
            <p:nvPr/>
          </p:nvSpPr>
          <p:spPr>
            <a:xfrm>
              <a:off x="0" y="-127"/>
              <a:ext cx="280670" cy="210312"/>
            </a:xfrm>
            <a:custGeom>
              <a:avLst/>
              <a:gdLst/>
              <a:ahLst/>
              <a:cxnLst/>
              <a:rect l="l" t="t" r="r" b="b"/>
              <a:pathLst>
                <a:path w="280670" h="210312">
                  <a:moveTo>
                    <a:pt x="25527" y="11176"/>
                  </a:moveTo>
                  <a:cubicBezTo>
                    <a:pt x="25527" y="22225"/>
                    <a:pt x="25527" y="22225"/>
                    <a:pt x="25527" y="22225"/>
                  </a:cubicBezTo>
                  <a:cubicBezTo>
                    <a:pt x="112268" y="22225"/>
                    <a:pt x="188849" y="22225"/>
                    <a:pt x="270637" y="22225"/>
                  </a:cubicBezTo>
                  <a:cubicBezTo>
                    <a:pt x="270637" y="11176"/>
                    <a:pt x="270637" y="11176"/>
                    <a:pt x="270637" y="11176"/>
                  </a:cubicBezTo>
                  <a:cubicBezTo>
                    <a:pt x="260477" y="11176"/>
                    <a:pt x="260477" y="11176"/>
                    <a:pt x="260477" y="11176"/>
                  </a:cubicBezTo>
                  <a:cubicBezTo>
                    <a:pt x="260477" y="66548"/>
                    <a:pt x="260477" y="127381"/>
                    <a:pt x="260477" y="182626"/>
                  </a:cubicBezTo>
                  <a:cubicBezTo>
                    <a:pt x="270637" y="182626"/>
                    <a:pt x="270637" y="182626"/>
                    <a:pt x="270637" y="182626"/>
                  </a:cubicBezTo>
                  <a:cubicBezTo>
                    <a:pt x="265557" y="171577"/>
                    <a:pt x="265557" y="171577"/>
                    <a:pt x="265557" y="171577"/>
                  </a:cubicBezTo>
                  <a:cubicBezTo>
                    <a:pt x="240030" y="182626"/>
                    <a:pt x="229870" y="188214"/>
                    <a:pt x="219583" y="188214"/>
                  </a:cubicBezTo>
                  <a:cubicBezTo>
                    <a:pt x="214503" y="188214"/>
                    <a:pt x="209423" y="188214"/>
                    <a:pt x="204216" y="182626"/>
                  </a:cubicBezTo>
                  <a:cubicBezTo>
                    <a:pt x="199009" y="177038"/>
                    <a:pt x="188849" y="171577"/>
                    <a:pt x="178689" y="154940"/>
                  </a:cubicBezTo>
                  <a:cubicBezTo>
                    <a:pt x="132715" y="105283"/>
                    <a:pt x="86741" y="60960"/>
                    <a:pt x="35687" y="127"/>
                  </a:cubicBezTo>
                  <a:cubicBezTo>
                    <a:pt x="25527" y="11176"/>
                    <a:pt x="25527" y="11176"/>
                    <a:pt x="25527" y="11176"/>
                  </a:cubicBezTo>
                  <a:cubicBezTo>
                    <a:pt x="25527" y="22225"/>
                    <a:pt x="25527" y="22225"/>
                    <a:pt x="25527" y="22225"/>
                  </a:cubicBezTo>
                  <a:cubicBezTo>
                    <a:pt x="25527" y="11176"/>
                    <a:pt x="25527" y="11176"/>
                    <a:pt x="25527" y="11176"/>
                  </a:cubicBezTo>
                  <a:cubicBezTo>
                    <a:pt x="20447" y="16764"/>
                    <a:pt x="20447" y="16764"/>
                    <a:pt x="20447" y="16764"/>
                  </a:cubicBezTo>
                  <a:cubicBezTo>
                    <a:pt x="71501" y="72009"/>
                    <a:pt x="117475" y="121793"/>
                    <a:pt x="163322" y="171577"/>
                  </a:cubicBezTo>
                  <a:cubicBezTo>
                    <a:pt x="173482" y="182626"/>
                    <a:pt x="183769" y="193675"/>
                    <a:pt x="193929" y="199263"/>
                  </a:cubicBezTo>
                  <a:cubicBezTo>
                    <a:pt x="199009" y="210312"/>
                    <a:pt x="209296" y="210312"/>
                    <a:pt x="219456" y="210312"/>
                  </a:cubicBezTo>
                  <a:cubicBezTo>
                    <a:pt x="234823" y="210312"/>
                    <a:pt x="250063" y="204724"/>
                    <a:pt x="275590" y="193675"/>
                  </a:cubicBezTo>
                  <a:cubicBezTo>
                    <a:pt x="280670" y="188087"/>
                    <a:pt x="280670" y="188087"/>
                    <a:pt x="280670" y="188087"/>
                  </a:cubicBezTo>
                  <a:cubicBezTo>
                    <a:pt x="280670" y="182499"/>
                    <a:pt x="280670" y="182499"/>
                    <a:pt x="280670" y="182499"/>
                  </a:cubicBezTo>
                  <a:cubicBezTo>
                    <a:pt x="280670" y="127127"/>
                    <a:pt x="280670" y="66294"/>
                    <a:pt x="280670" y="11049"/>
                  </a:cubicBezTo>
                  <a:cubicBezTo>
                    <a:pt x="280670" y="0"/>
                    <a:pt x="280670" y="0"/>
                    <a:pt x="280670" y="0"/>
                  </a:cubicBezTo>
                  <a:cubicBezTo>
                    <a:pt x="270510" y="0"/>
                    <a:pt x="270510" y="0"/>
                    <a:pt x="270510" y="0"/>
                  </a:cubicBezTo>
                  <a:cubicBezTo>
                    <a:pt x="188849" y="127"/>
                    <a:pt x="112268" y="127"/>
                    <a:pt x="25527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20447" y="16764"/>
                    <a:pt x="20447" y="16764"/>
                    <a:pt x="20447" y="16764"/>
                  </a:cubicBezTo>
                  <a:lnTo>
                    <a:pt x="25527" y="11176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50" name="Group 450"/>
          <p:cNvGrpSpPr/>
          <p:nvPr/>
        </p:nvGrpSpPr>
        <p:grpSpPr>
          <a:xfrm>
            <a:off x="2242080" y="7569720"/>
            <a:ext cx="197100" cy="184140"/>
            <a:chOff x="0" y="0"/>
            <a:chExt cx="262800" cy="245520"/>
          </a:xfrm>
        </p:grpSpPr>
        <p:sp>
          <p:nvSpPr>
            <p:cNvPr id="451" name="Freeform 451"/>
            <p:cNvSpPr/>
            <p:nvPr/>
          </p:nvSpPr>
          <p:spPr>
            <a:xfrm>
              <a:off x="0" y="0"/>
              <a:ext cx="262763" cy="245491"/>
            </a:xfrm>
            <a:custGeom>
              <a:avLst/>
              <a:gdLst/>
              <a:ahLst/>
              <a:cxnLst/>
              <a:rect l="l" t="t" r="r" b="b"/>
              <a:pathLst>
                <a:path w="262763" h="245491">
                  <a:moveTo>
                    <a:pt x="15748" y="245491"/>
                  </a:moveTo>
                  <a:cubicBezTo>
                    <a:pt x="15748" y="245491"/>
                    <a:pt x="10541" y="235077"/>
                    <a:pt x="0" y="224536"/>
                  </a:cubicBezTo>
                  <a:cubicBezTo>
                    <a:pt x="42037" y="156718"/>
                    <a:pt x="84074" y="83566"/>
                    <a:pt x="126111" y="15621"/>
                  </a:cubicBezTo>
                  <a:cubicBezTo>
                    <a:pt x="131318" y="5207"/>
                    <a:pt x="141859" y="5207"/>
                    <a:pt x="147193" y="5207"/>
                  </a:cubicBezTo>
                  <a:cubicBezTo>
                    <a:pt x="189230" y="0"/>
                    <a:pt x="226060" y="0"/>
                    <a:pt x="262763" y="0"/>
                  </a:cubicBezTo>
                  <a:cubicBezTo>
                    <a:pt x="184023" y="83566"/>
                    <a:pt x="99822" y="161925"/>
                    <a:pt x="15748" y="2454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52" name="Group 452"/>
          <p:cNvGrpSpPr/>
          <p:nvPr/>
        </p:nvGrpSpPr>
        <p:grpSpPr>
          <a:xfrm>
            <a:off x="2228580" y="7569720"/>
            <a:ext cx="223560" cy="197100"/>
            <a:chOff x="0" y="0"/>
            <a:chExt cx="298080" cy="262800"/>
          </a:xfrm>
        </p:grpSpPr>
        <p:sp>
          <p:nvSpPr>
            <p:cNvPr id="453" name="Freeform 453"/>
            <p:cNvSpPr/>
            <p:nvPr/>
          </p:nvSpPr>
          <p:spPr>
            <a:xfrm>
              <a:off x="0" y="0"/>
              <a:ext cx="298069" cy="262890"/>
            </a:xfrm>
            <a:custGeom>
              <a:avLst/>
              <a:gdLst/>
              <a:ahLst/>
              <a:cxnLst/>
              <a:rect l="l" t="t" r="r" b="b"/>
              <a:pathLst>
                <a:path w="298069" h="262890">
                  <a:moveTo>
                    <a:pt x="30861" y="247650"/>
                  </a:moveTo>
                  <a:cubicBezTo>
                    <a:pt x="41148" y="242570"/>
                    <a:pt x="41148" y="242570"/>
                    <a:pt x="41148" y="242570"/>
                  </a:cubicBezTo>
                  <a:cubicBezTo>
                    <a:pt x="36068" y="237490"/>
                    <a:pt x="30861" y="232410"/>
                    <a:pt x="20574" y="222377"/>
                  </a:cubicBezTo>
                  <a:cubicBezTo>
                    <a:pt x="15494" y="227457"/>
                    <a:pt x="15494" y="227457"/>
                    <a:pt x="15494" y="227457"/>
                  </a:cubicBezTo>
                  <a:cubicBezTo>
                    <a:pt x="20574" y="232537"/>
                    <a:pt x="20574" y="232537"/>
                    <a:pt x="20574" y="232537"/>
                  </a:cubicBezTo>
                  <a:cubicBezTo>
                    <a:pt x="66802" y="166751"/>
                    <a:pt x="107950" y="96012"/>
                    <a:pt x="149098" y="30353"/>
                  </a:cubicBezTo>
                  <a:cubicBezTo>
                    <a:pt x="149098" y="30353"/>
                    <a:pt x="149098" y="25273"/>
                    <a:pt x="154178" y="25273"/>
                  </a:cubicBezTo>
                  <a:cubicBezTo>
                    <a:pt x="154178" y="25273"/>
                    <a:pt x="159258" y="25273"/>
                    <a:pt x="159258" y="25273"/>
                  </a:cubicBezTo>
                  <a:cubicBezTo>
                    <a:pt x="179832" y="20193"/>
                    <a:pt x="195199" y="20193"/>
                    <a:pt x="215773" y="20193"/>
                  </a:cubicBezTo>
                  <a:cubicBezTo>
                    <a:pt x="236347" y="20193"/>
                    <a:pt x="256921" y="20193"/>
                    <a:pt x="272288" y="20193"/>
                  </a:cubicBezTo>
                  <a:cubicBezTo>
                    <a:pt x="272288" y="10033"/>
                    <a:pt x="272288" y="10033"/>
                    <a:pt x="272288" y="10033"/>
                  </a:cubicBezTo>
                  <a:cubicBezTo>
                    <a:pt x="267208" y="4953"/>
                    <a:pt x="267208" y="4953"/>
                    <a:pt x="267208" y="4953"/>
                  </a:cubicBezTo>
                  <a:cubicBezTo>
                    <a:pt x="185039" y="80899"/>
                    <a:pt x="107950" y="161671"/>
                    <a:pt x="25654" y="237490"/>
                  </a:cubicBezTo>
                  <a:cubicBezTo>
                    <a:pt x="30734" y="247650"/>
                    <a:pt x="30734" y="247650"/>
                    <a:pt x="30734" y="247650"/>
                  </a:cubicBezTo>
                  <a:cubicBezTo>
                    <a:pt x="41021" y="242570"/>
                    <a:pt x="41021" y="242570"/>
                    <a:pt x="41021" y="242570"/>
                  </a:cubicBezTo>
                  <a:cubicBezTo>
                    <a:pt x="30734" y="247650"/>
                    <a:pt x="30734" y="247650"/>
                    <a:pt x="30734" y="247650"/>
                  </a:cubicBezTo>
                  <a:cubicBezTo>
                    <a:pt x="41021" y="252730"/>
                    <a:pt x="41021" y="252730"/>
                    <a:pt x="41021" y="252730"/>
                  </a:cubicBezTo>
                  <a:cubicBezTo>
                    <a:pt x="123317" y="176911"/>
                    <a:pt x="200406" y="96012"/>
                    <a:pt x="282702" y="20193"/>
                  </a:cubicBezTo>
                  <a:cubicBezTo>
                    <a:pt x="298069" y="0"/>
                    <a:pt x="298069" y="0"/>
                    <a:pt x="298069" y="0"/>
                  </a:cubicBezTo>
                  <a:cubicBezTo>
                    <a:pt x="272415" y="0"/>
                    <a:pt x="272415" y="0"/>
                    <a:pt x="272415" y="0"/>
                  </a:cubicBezTo>
                  <a:cubicBezTo>
                    <a:pt x="256921" y="0"/>
                    <a:pt x="236347" y="0"/>
                    <a:pt x="215900" y="0"/>
                  </a:cubicBezTo>
                  <a:cubicBezTo>
                    <a:pt x="195453" y="0"/>
                    <a:pt x="179959" y="0"/>
                    <a:pt x="159385" y="5080"/>
                  </a:cubicBezTo>
                  <a:cubicBezTo>
                    <a:pt x="154305" y="5080"/>
                    <a:pt x="149098" y="5080"/>
                    <a:pt x="144018" y="5080"/>
                  </a:cubicBezTo>
                  <a:cubicBezTo>
                    <a:pt x="138938" y="10160"/>
                    <a:pt x="133731" y="10160"/>
                    <a:pt x="133731" y="20193"/>
                  </a:cubicBezTo>
                  <a:cubicBezTo>
                    <a:pt x="87376" y="85852"/>
                    <a:pt x="46228" y="151638"/>
                    <a:pt x="5080" y="222377"/>
                  </a:cubicBezTo>
                  <a:cubicBezTo>
                    <a:pt x="0" y="227457"/>
                    <a:pt x="0" y="227457"/>
                    <a:pt x="0" y="227457"/>
                  </a:cubicBezTo>
                  <a:cubicBezTo>
                    <a:pt x="5080" y="232537"/>
                    <a:pt x="5080" y="232537"/>
                    <a:pt x="5080" y="232537"/>
                  </a:cubicBezTo>
                  <a:cubicBezTo>
                    <a:pt x="15367" y="242697"/>
                    <a:pt x="20447" y="252730"/>
                    <a:pt x="25654" y="252730"/>
                  </a:cubicBezTo>
                  <a:cubicBezTo>
                    <a:pt x="30734" y="262890"/>
                    <a:pt x="30734" y="262890"/>
                    <a:pt x="30734" y="262890"/>
                  </a:cubicBezTo>
                  <a:cubicBezTo>
                    <a:pt x="41021" y="252730"/>
                    <a:pt x="41021" y="252730"/>
                    <a:pt x="41021" y="252730"/>
                  </a:cubicBezTo>
                  <a:lnTo>
                    <a:pt x="30734" y="247650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54" name="Group 454"/>
          <p:cNvGrpSpPr/>
          <p:nvPr/>
        </p:nvGrpSpPr>
        <p:grpSpPr>
          <a:xfrm>
            <a:off x="3307500" y="8213940"/>
            <a:ext cx="157680" cy="157680"/>
            <a:chOff x="0" y="0"/>
            <a:chExt cx="210240" cy="210240"/>
          </a:xfrm>
        </p:grpSpPr>
        <p:sp>
          <p:nvSpPr>
            <p:cNvPr id="455" name="Freeform 455"/>
            <p:cNvSpPr/>
            <p:nvPr/>
          </p:nvSpPr>
          <p:spPr>
            <a:xfrm>
              <a:off x="0" y="0"/>
              <a:ext cx="210312" cy="210185"/>
            </a:xfrm>
            <a:custGeom>
              <a:avLst/>
              <a:gdLst/>
              <a:ahLst/>
              <a:cxnLst/>
              <a:rect l="l" t="t" r="r" b="b"/>
              <a:pathLst>
                <a:path w="210312" h="210185">
                  <a:moveTo>
                    <a:pt x="210185" y="210185"/>
                  </a:moveTo>
                  <a:cubicBezTo>
                    <a:pt x="138430" y="174371"/>
                    <a:pt x="71755" y="143637"/>
                    <a:pt x="0" y="107696"/>
                  </a:cubicBezTo>
                  <a:cubicBezTo>
                    <a:pt x="66675" y="66675"/>
                    <a:pt x="123063" y="35941"/>
                    <a:pt x="189738" y="0"/>
                  </a:cubicBezTo>
                  <a:cubicBezTo>
                    <a:pt x="194818" y="71755"/>
                    <a:pt x="205105" y="138430"/>
                    <a:pt x="210312" y="2101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56" name="Group 456"/>
          <p:cNvGrpSpPr/>
          <p:nvPr/>
        </p:nvGrpSpPr>
        <p:grpSpPr>
          <a:xfrm>
            <a:off x="3281040" y="8200980"/>
            <a:ext cx="197100" cy="184140"/>
            <a:chOff x="0" y="0"/>
            <a:chExt cx="262800" cy="245520"/>
          </a:xfrm>
        </p:grpSpPr>
        <p:sp>
          <p:nvSpPr>
            <p:cNvPr id="457" name="Freeform 457"/>
            <p:cNvSpPr/>
            <p:nvPr/>
          </p:nvSpPr>
          <p:spPr>
            <a:xfrm>
              <a:off x="0" y="-127"/>
              <a:ext cx="262763" cy="245618"/>
            </a:xfrm>
            <a:custGeom>
              <a:avLst/>
              <a:gdLst/>
              <a:ahLst/>
              <a:cxnLst/>
              <a:rect l="l" t="t" r="r" b="b"/>
              <a:pathLst>
                <a:path w="262763" h="245618">
                  <a:moveTo>
                    <a:pt x="251587" y="230251"/>
                  </a:moveTo>
                  <a:cubicBezTo>
                    <a:pt x="257175" y="219964"/>
                    <a:pt x="257175" y="219964"/>
                    <a:pt x="257175" y="219964"/>
                  </a:cubicBezTo>
                  <a:cubicBezTo>
                    <a:pt x="178943" y="184277"/>
                    <a:pt x="106299" y="153543"/>
                    <a:pt x="27940" y="117729"/>
                  </a:cubicBezTo>
                  <a:cubicBezTo>
                    <a:pt x="22352" y="128016"/>
                    <a:pt x="22352" y="128016"/>
                    <a:pt x="22352" y="128016"/>
                  </a:cubicBezTo>
                  <a:cubicBezTo>
                    <a:pt x="27940" y="133096"/>
                    <a:pt x="27940" y="133096"/>
                    <a:pt x="27940" y="133096"/>
                  </a:cubicBezTo>
                  <a:cubicBezTo>
                    <a:pt x="100584" y="97282"/>
                    <a:pt x="162179" y="66675"/>
                    <a:pt x="234823" y="25654"/>
                  </a:cubicBezTo>
                  <a:cubicBezTo>
                    <a:pt x="229235" y="20574"/>
                    <a:pt x="229235" y="20574"/>
                    <a:pt x="229235" y="20574"/>
                  </a:cubicBezTo>
                  <a:cubicBezTo>
                    <a:pt x="218059" y="20574"/>
                    <a:pt x="218059" y="20574"/>
                    <a:pt x="218059" y="20574"/>
                  </a:cubicBezTo>
                  <a:cubicBezTo>
                    <a:pt x="223647" y="92202"/>
                    <a:pt x="234823" y="158623"/>
                    <a:pt x="240411" y="230251"/>
                  </a:cubicBezTo>
                  <a:cubicBezTo>
                    <a:pt x="251587" y="230251"/>
                    <a:pt x="251587" y="230251"/>
                    <a:pt x="251587" y="230251"/>
                  </a:cubicBezTo>
                  <a:cubicBezTo>
                    <a:pt x="257175" y="219964"/>
                    <a:pt x="257175" y="219964"/>
                    <a:pt x="257175" y="219964"/>
                  </a:cubicBezTo>
                  <a:cubicBezTo>
                    <a:pt x="251587" y="230251"/>
                    <a:pt x="251587" y="230251"/>
                    <a:pt x="251587" y="230251"/>
                  </a:cubicBezTo>
                  <a:cubicBezTo>
                    <a:pt x="262763" y="230251"/>
                    <a:pt x="262763" y="230251"/>
                    <a:pt x="262763" y="230251"/>
                  </a:cubicBezTo>
                  <a:cubicBezTo>
                    <a:pt x="257175" y="153543"/>
                    <a:pt x="245999" y="86995"/>
                    <a:pt x="240411" y="15367"/>
                  </a:cubicBezTo>
                  <a:cubicBezTo>
                    <a:pt x="240411" y="0"/>
                    <a:pt x="240411" y="0"/>
                    <a:pt x="240411" y="0"/>
                  </a:cubicBezTo>
                  <a:cubicBezTo>
                    <a:pt x="223647" y="10287"/>
                    <a:pt x="223647" y="10287"/>
                    <a:pt x="223647" y="10287"/>
                  </a:cubicBezTo>
                  <a:cubicBezTo>
                    <a:pt x="151003" y="46101"/>
                    <a:pt x="89408" y="81915"/>
                    <a:pt x="16764" y="117729"/>
                  </a:cubicBezTo>
                  <a:cubicBezTo>
                    <a:pt x="0" y="128016"/>
                    <a:pt x="0" y="128016"/>
                    <a:pt x="0" y="128016"/>
                  </a:cubicBezTo>
                  <a:cubicBezTo>
                    <a:pt x="16764" y="133096"/>
                    <a:pt x="16764" y="133096"/>
                    <a:pt x="16764" y="133096"/>
                  </a:cubicBezTo>
                  <a:cubicBezTo>
                    <a:pt x="94996" y="168910"/>
                    <a:pt x="167767" y="204724"/>
                    <a:pt x="245999" y="240538"/>
                  </a:cubicBezTo>
                  <a:cubicBezTo>
                    <a:pt x="262763" y="245618"/>
                    <a:pt x="262763" y="245618"/>
                    <a:pt x="262763" y="245618"/>
                  </a:cubicBezTo>
                  <a:cubicBezTo>
                    <a:pt x="262763" y="230251"/>
                    <a:pt x="262763" y="230251"/>
                    <a:pt x="262763" y="230251"/>
                  </a:cubicBezTo>
                  <a:lnTo>
                    <a:pt x="251587" y="23025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58" name="Group 458"/>
          <p:cNvGrpSpPr/>
          <p:nvPr/>
        </p:nvGrpSpPr>
        <p:grpSpPr>
          <a:xfrm>
            <a:off x="5674320" y="8122140"/>
            <a:ext cx="302400" cy="381240"/>
            <a:chOff x="0" y="0"/>
            <a:chExt cx="403200" cy="508320"/>
          </a:xfrm>
        </p:grpSpPr>
        <p:sp>
          <p:nvSpPr>
            <p:cNvPr id="459" name="Freeform 459"/>
            <p:cNvSpPr/>
            <p:nvPr/>
          </p:nvSpPr>
          <p:spPr>
            <a:xfrm>
              <a:off x="0" y="0"/>
              <a:ext cx="403225" cy="508381"/>
            </a:xfrm>
            <a:custGeom>
              <a:avLst/>
              <a:gdLst/>
              <a:ahLst/>
              <a:cxnLst/>
              <a:rect l="l" t="t" r="r" b="b"/>
              <a:pathLst>
                <a:path w="403225" h="508381">
                  <a:moveTo>
                    <a:pt x="398018" y="508381"/>
                  </a:moveTo>
                  <a:cubicBezTo>
                    <a:pt x="387604" y="503174"/>
                    <a:pt x="377063" y="497967"/>
                    <a:pt x="366649" y="487680"/>
                  </a:cubicBezTo>
                  <a:cubicBezTo>
                    <a:pt x="246126" y="337185"/>
                    <a:pt x="125730" y="181483"/>
                    <a:pt x="0" y="31115"/>
                  </a:cubicBezTo>
                  <a:cubicBezTo>
                    <a:pt x="0" y="25908"/>
                    <a:pt x="0" y="25908"/>
                    <a:pt x="0" y="20701"/>
                  </a:cubicBezTo>
                  <a:cubicBezTo>
                    <a:pt x="31369" y="0"/>
                    <a:pt x="47117" y="5207"/>
                    <a:pt x="68072" y="36322"/>
                  </a:cubicBezTo>
                  <a:cubicBezTo>
                    <a:pt x="178054" y="191897"/>
                    <a:pt x="288036" y="347599"/>
                    <a:pt x="403225" y="503174"/>
                  </a:cubicBezTo>
                  <a:cubicBezTo>
                    <a:pt x="398018" y="503174"/>
                    <a:pt x="398018" y="508381"/>
                    <a:pt x="398018" y="5083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60" name="Group 460"/>
          <p:cNvGrpSpPr/>
          <p:nvPr/>
        </p:nvGrpSpPr>
        <p:grpSpPr>
          <a:xfrm>
            <a:off x="5661360" y="8122140"/>
            <a:ext cx="328860" cy="394740"/>
            <a:chOff x="0" y="0"/>
            <a:chExt cx="438480" cy="526320"/>
          </a:xfrm>
        </p:grpSpPr>
        <p:sp>
          <p:nvSpPr>
            <p:cNvPr id="461" name="Freeform 461"/>
            <p:cNvSpPr/>
            <p:nvPr/>
          </p:nvSpPr>
          <p:spPr>
            <a:xfrm>
              <a:off x="0" y="0"/>
              <a:ext cx="438531" cy="526288"/>
            </a:xfrm>
            <a:custGeom>
              <a:avLst/>
              <a:gdLst/>
              <a:ahLst/>
              <a:cxnLst/>
              <a:rect l="l" t="t" r="r" b="b"/>
              <a:pathLst>
                <a:path w="438531" h="526288">
                  <a:moveTo>
                    <a:pt x="422275" y="510667"/>
                  </a:moveTo>
                  <a:cubicBezTo>
                    <a:pt x="427736" y="505460"/>
                    <a:pt x="427736" y="505460"/>
                    <a:pt x="427736" y="505460"/>
                  </a:cubicBezTo>
                  <a:cubicBezTo>
                    <a:pt x="416941" y="495046"/>
                    <a:pt x="406146" y="489839"/>
                    <a:pt x="400685" y="484632"/>
                  </a:cubicBezTo>
                  <a:cubicBezTo>
                    <a:pt x="276098" y="333502"/>
                    <a:pt x="146177" y="177165"/>
                    <a:pt x="21590" y="20828"/>
                  </a:cubicBezTo>
                  <a:cubicBezTo>
                    <a:pt x="21590" y="26035"/>
                    <a:pt x="21590" y="26035"/>
                    <a:pt x="21590" y="26035"/>
                  </a:cubicBezTo>
                  <a:cubicBezTo>
                    <a:pt x="21590" y="20828"/>
                    <a:pt x="21590" y="20828"/>
                    <a:pt x="21590" y="20828"/>
                  </a:cubicBezTo>
                  <a:cubicBezTo>
                    <a:pt x="21590" y="26035"/>
                    <a:pt x="21590" y="26035"/>
                    <a:pt x="21590" y="26035"/>
                  </a:cubicBezTo>
                  <a:cubicBezTo>
                    <a:pt x="21590" y="20828"/>
                    <a:pt x="21590" y="20828"/>
                    <a:pt x="21590" y="15621"/>
                  </a:cubicBezTo>
                  <a:cubicBezTo>
                    <a:pt x="10795" y="20828"/>
                    <a:pt x="10795" y="20828"/>
                    <a:pt x="10795" y="20828"/>
                  </a:cubicBezTo>
                  <a:cubicBezTo>
                    <a:pt x="16256" y="31242"/>
                    <a:pt x="16256" y="31242"/>
                    <a:pt x="16256" y="31242"/>
                  </a:cubicBezTo>
                  <a:cubicBezTo>
                    <a:pt x="27051" y="20828"/>
                    <a:pt x="37846" y="20828"/>
                    <a:pt x="43307" y="20828"/>
                  </a:cubicBezTo>
                  <a:cubicBezTo>
                    <a:pt x="48768" y="20828"/>
                    <a:pt x="54102" y="20828"/>
                    <a:pt x="59563" y="26035"/>
                  </a:cubicBezTo>
                  <a:cubicBezTo>
                    <a:pt x="65024" y="26035"/>
                    <a:pt x="70358" y="36449"/>
                    <a:pt x="75819" y="41656"/>
                  </a:cubicBezTo>
                  <a:cubicBezTo>
                    <a:pt x="189484" y="197993"/>
                    <a:pt x="303149" y="354330"/>
                    <a:pt x="416814" y="510667"/>
                  </a:cubicBezTo>
                  <a:cubicBezTo>
                    <a:pt x="427609" y="505460"/>
                    <a:pt x="427609" y="505460"/>
                    <a:pt x="427609" y="505460"/>
                  </a:cubicBezTo>
                  <a:cubicBezTo>
                    <a:pt x="416814" y="500253"/>
                    <a:pt x="416814" y="500253"/>
                    <a:pt x="416814" y="500253"/>
                  </a:cubicBezTo>
                  <a:cubicBezTo>
                    <a:pt x="416814" y="500253"/>
                    <a:pt x="411353" y="505460"/>
                    <a:pt x="411353" y="505460"/>
                  </a:cubicBezTo>
                  <a:cubicBezTo>
                    <a:pt x="422148" y="510667"/>
                    <a:pt x="422148" y="510667"/>
                    <a:pt x="422148" y="510667"/>
                  </a:cubicBezTo>
                  <a:cubicBezTo>
                    <a:pt x="427609" y="505460"/>
                    <a:pt x="427609" y="505460"/>
                    <a:pt x="427609" y="505460"/>
                  </a:cubicBezTo>
                  <a:cubicBezTo>
                    <a:pt x="422148" y="510667"/>
                    <a:pt x="422148" y="510667"/>
                    <a:pt x="422148" y="510667"/>
                  </a:cubicBezTo>
                  <a:cubicBezTo>
                    <a:pt x="427609" y="515874"/>
                    <a:pt x="427609" y="515874"/>
                    <a:pt x="427609" y="515874"/>
                  </a:cubicBezTo>
                  <a:cubicBezTo>
                    <a:pt x="433070" y="515874"/>
                    <a:pt x="433070" y="510667"/>
                    <a:pt x="433070" y="510667"/>
                  </a:cubicBezTo>
                  <a:cubicBezTo>
                    <a:pt x="438531" y="505460"/>
                    <a:pt x="438531" y="505460"/>
                    <a:pt x="438531" y="505460"/>
                  </a:cubicBezTo>
                  <a:cubicBezTo>
                    <a:pt x="433070" y="500253"/>
                    <a:pt x="433070" y="500253"/>
                    <a:pt x="433070" y="500253"/>
                  </a:cubicBezTo>
                  <a:cubicBezTo>
                    <a:pt x="319405" y="343916"/>
                    <a:pt x="205740" y="187579"/>
                    <a:pt x="92075" y="31242"/>
                  </a:cubicBezTo>
                  <a:cubicBezTo>
                    <a:pt x="86614" y="20828"/>
                    <a:pt x="75819" y="15621"/>
                    <a:pt x="70358" y="5207"/>
                  </a:cubicBezTo>
                  <a:cubicBezTo>
                    <a:pt x="59563" y="0"/>
                    <a:pt x="54102" y="0"/>
                    <a:pt x="43307" y="0"/>
                  </a:cubicBezTo>
                  <a:cubicBezTo>
                    <a:pt x="32512" y="0"/>
                    <a:pt x="16256" y="5207"/>
                    <a:pt x="5461" y="10414"/>
                  </a:cubicBezTo>
                  <a:cubicBezTo>
                    <a:pt x="0" y="15621"/>
                    <a:pt x="0" y="15621"/>
                    <a:pt x="0" y="15621"/>
                  </a:cubicBezTo>
                  <a:cubicBezTo>
                    <a:pt x="0" y="26035"/>
                    <a:pt x="0" y="26035"/>
                    <a:pt x="0" y="26035"/>
                  </a:cubicBezTo>
                  <a:cubicBezTo>
                    <a:pt x="0" y="31242"/>
                    <a:pt x="0" y="31242"/>
                    <a:pt x="5461" y="36449"/>
                  </a:cubicBezTo>
                  <a:cubicBezTo>
                    <a:pt x="129921" y="187579"/>
                    <a:pt x="254508" y="343916"/>
                    <a:pt x="384429" y="500253"/>
                  </a:cubicBezTo>
                  <a:cubicBezTo>
                    <a:pt x="395224" y="510667"/>
                    <a:pt x="406019" y="515874"/>
                    <a:pt x="416941" y="521081"/>
                  </a:cubicBezTo>
                  <a:cubicBezTo>
                    <a:pt x="422402" y="526288"/>
                    <a:pt x="422402" y="526288"/>
                    <a:pt x="422402" y="526288"/>
                  </a:cubicBezTo>
                  <a:cubicBezTo>
                    <a:pt x="427863" y="515874"/>
                    <a:pt x="427863" y="515874"/>
                    <a:pt x="427863" y="515874"/>
                  </a:cubicBezTo>
                  <a:lnTo>
                    <a:pt x="422402" y="510667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62" name="Group 462"/>
          <p:cNvGrpSpPr/>
          <p:nvPr/>
        </p:nvGrpSpPr>
        <p:grpSpPr>
          <a:xfrm>
            <a:off x="3399300" y="7437960"/>
            <a:ext cx="210600" cy="184140"/>
            <a:chOff x="0" y="0"/>
            <a:chExt cx="280800" cy="245520"/>
          </a:xfrm>
        </p:grpSpPr>
        <p:sp>
          <p:nvSpPr>
            <p:cNvPr id="463" name="Freeform 463"/>
            <p:cNvSpPr/>
            <p:nvPr/>
          </p:nvSpPr>
          <p:spPr>
            <a:xfrm>
              <a:off x="0" y="0"/>
              <a:ext cx="280797" cy="245491"/>
            </a:xfrm>
            <a:custGeom>
              <a:avLst/>
              <a:gdLst/>
              <a:ahLst/>
              <a:cxnLst/>
              <a:rect l="l" t="t" r="r" b="b"/>
              <a:pathLst>
                <a:path w="280797" h="245491">
                  <a:moveTo>
                    <a:pt x="280797" y="5461"/>
                  </a:moveTo>
                  <a:cubicBezTo>
                    <a:pt x="194056" y="81788"/>
                    <a:pt x="107188" y="163703"/>
                    <a:pt x="15367" y="245491"/>
                  </a:cubicBezTo>
                  <a:cubicBezTo>
                    <a:pt x="10160" y="201930"/>
                    <a:pt x="5080" y="163703"/>
                    <a:pt x="5080" y="125476"/>
                  </a:cubicBezTo>
                  <a:cubicBezTo>
                    <a:pt x="0" y="120015"/>
                    <a:pt x="10160" y="109093"/>
                    <a:pt x="15240" y="109093"/>
                  </a:cubicBezTo>
                  <a:cubicBezTo>
                    <a:pt x="102108" y="70866"/>
                    <a:pt x="188849" y="32766"/>
                    <a:pt x="275717" y="0"/>
                  </a:cubicBezTo>
                  <a:cubicBezTo>
                    <a:pt x="280797" y="0"/>
                    <a:pt x="280797" y="5461"/>
                    <a:pt x="280797" y="546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64" name="Group 464"/>
          <p:cNvGrpSpPr/>
          <p:nvPr/>
        </p:nvGrpSpPr>
        <p:grpSpPr>
          <a:xfrm>
            <a:off x="3386340" y="7425000"/>
            <a:ext cx="236520" cy="210600"/>
            <a:chOff x="0" y="0"/>
            <a:chExt cx="315360" cy="280800"/>
          </a:xfrm>
        </p:grpSpPr>
        <p:sp>
          <p:nvSpPr>
            <p:cNvPr id="465" name="Freeform 465"/>
            <p:cNvSpPr/>
            <p:nvPr/>
          </p:nvSpPr>
          <p:spPr>
            <a:xfrm>
              <a:off x="127" y="0"/>
              <a:ext cx="315214" cy="280797"/>
            </a:xfrm>
            <a:custGeom>
              <a:avLst/>
              <a:gdLst/>
              <a:ahLst/>
              <a:cxnLst/>
              <a:rect l="l" t="t" r="r" b="b"/>
              <a:pathLst>
                <a:path w="315214" h="280797">
                  <a:moveTo>
                    <a:pt x="299466" y="21590"/>
                  </a:moveTo>
                  <a:cubicBezTo>
                    <a:pt x="294259" y="16129"/>
                    <a:pt x="294259" y="16129"/>
                    <a:pt x="294259" y="16129"/>
                  </a:cubicBezTo>
                  <a:cubicBezTo>
                    <a:pt x="204851" y="91821"/>
                    <a:pt x="115443" y="167386"/>
                    <a:pt x="15621" y="248412"/>
                  </a:cubicBezTo>
                  <a:cubicBezTo>
                    <a:pt x="26162" y="259207"/>
                    <a:pt x="26162" y="259207"/>
                    <a:pt x="26162" y="259207"/>
                  </a:cubicBezTo>
                  <a:cubicBezTo>
                    <a:pt x="36703" y="259207"/>
                    <a:pt x="36703" y="259207"/>
                    <a:pt x="36703" y="259207"/>
                  </a:cubicBezTo>
                  <a:cubicBezTo>
                    <a:pt x="31496" y="216027"/>
                    <a:pt x="26162" y="178181"/>
                    <a:pt x="20955" y="140462"/>
                  </a:cubicBezTo>
                  <a:cubicBezTo>
                    <a:pt x="26162" y="135001"/>
                    <a:pt x="26162" y="135001"/>
                    <a:pt x="26162" y="135001"/>
                  </a:cubicBezTo>
                  <a:cubicBezTo>
                    <a:pt x="26162" y="129540"/>
                    <a:pt x="26162" y="129540"/>
                    <a:pt x="26162" y="129540"/>
                  </a:cubicBezTo>
                  <a:cubicBezTo>
                    <a:pt x="26162" y="135001"/>
                    <a:pt x="26162" y="135001"/>
                    <a:pt x="26162" y="135001"/>
                  </a:cubicBezTo>
                  <a:cubicBezTo>
                    <a:pt x="26162" y="129540"/>
                    <a:pt x="26162" y="129540"/>
                    <a:pt x="26162" y="129540"/>
                  </a:cubicBezTo>
                  <a:cubicBezTo>
                    <a:pt x="26162" y="135001"/>
                    <a:pt x="26162" y="135001"/>
                    <a:pt x="26162" y="135001"/>
                  </a:cubicBezTo>
                  <a:cubicBezTo>
                    <a:pt x="115443" y="97155"/>
                    <a:pt x="210058" y="59436"/>
                    <a:pt x="299466" y="27051"/>
                  </a:cubicBezTo>
                  <a:cubicBezTo>
                    <a:pt x="294259" y="16256"/>
                    <a:pt x="294259" y="16256"/>
                    <a:pt x="294259" y="16256"/>
                  </a:cubicBezTo>
                  <a:cubicBezTo>
                    <a:pt x="289052" y="21717"/>
                    <a:pt x="289052" y="21717"/>
                    <a:pt x="289052" y="21717"/>
                  </a:cubicBezTo>
                  <a:cubicBezTo>
                    <a:pt x="289052" y="21717"/>
                    <a:pt x="289052" y="27178"/>
                    <a:pt x="294259" y="27178"/>
                  </a:cubicBezTo>
                  <a:cubicBezTo>
                    <a:pt x="299466" y="21717"/>
                    <a:pt x="299466" y="21717"/>
                    <a:pt x="299466" y="21717"/>
                  </a:cubicBezTo>
                  <a:cubicBezTo>
                    <a:pt x="294259" y="16256"/>
                    <a:pt x="294259" y="16256"/>
                    <a:pt x="294259" y="16256"/>
                  </a:cubicBezTo>
                  <a:cubicBezTo>
                    <a:pt x="299466" y="21717"/>
                    <a:pt x="299466" y="21717"/>
                    <a:pt x="299466" y="21717"/>
                  </a:cubicBezTo>
                  <a:cubicBezTo>
                    <a:pt x="310007" y="16256"/>
                    <a:pt x="310007" y="16256"/>
                    <a:pt x="310007" y="16256"/>
                  </a:cubicBezTo>
                  <a:cubicBezTo>
                    <a:pt x="310007" y="16256"/>
                    <a:pt x="304673" y="10795"/>
                    <a:pt x="304673" y="10795"/>
                  </a:cubicBezTo>
                  <a:cubicBezTo>
                    <a:pt x="299466" y="0"/>
                    <a:pt x="299466" y="0"/>
                    <a:pt x="299466" y="0"/>
                  </a:cubicBezTo>
                  <a:cubicBezTo>
                    <a:pt x="294259" y="5461"/>
                    <a:pt x="294259" y="5461"/>
                    <a:pt x="294259" y="5461"/>
                  </a:cubicBezTo>
                  <a:cubicBezTo>
                    <a:pt x="199644" y="43180"/>
                    <a:pt x="110236" y="75565"/>
                    <a:pt x="20955" y="113411"/>
                  </a:cubicBezTo>
                  <a:cubicBezTo>
                    <a:pt x="15748" y="113411"/>
                    <a:pt x="10414" y="118872"/>
                    <a:pt x="5207" y="124206"/>
                  </a:cubicBezTo>
                  <a:cubicBezTo>
                    <a:pt x="5207" y="129667"/>
                    <a:pt x="5207" y="135001"/>
                    <a:pt x="0" y="140462"/>
                  </a:cubicBezTo>
                  <a:cubicBezTo>
                    <a:pt x="5207" y="140462"/>
                    <a:pt x="5207" y="140462"/>
                    <a:pt x="5207" y="140462"/>
                  </a:cubicBezTo>
                  <a:cubicBezTo>
                    <a:pt x="5207" y="178308"/>
                    <a:pt x="10414" y="216027"/>
                    <a:pt x="15748" y="259207"/>
                  </a:cubicBezTo>
                  <a:cubicBezTo>
                    <a:pt x="15748" y="280797"/>
                    <a:pt x="15748" y="280797"/>
                    <a:pt x="15748" y="280797"/>
                  </a:cubicBezTo>
                  <a:cubicBezTo>
                    <a:pt x="31496" y="264541"/>
                    <a:pt x="31496" y="264541"/>
                    <a:pt x="31496" y="264541"/>
                  </a:cubicBezTo>
                  <a:cubicBezTo>
                    <a:pt x="125984" y="183642"/>
                    <a:pt x="215392" y="107950"/>
                    <a:pt x="310007" y="32385"/>
                  </a:cubicBezTo>
                  <a:cubicBezTo>
                    <a:pt x="315214" y="26924"/>
                    <a:pt x="315214" y="26924"/>
                    <a:pt x="315214" y="26924"/>
                  </a:cubicBezTo>
                  <a:cubicBezTo>
                    <a:pt x="310007" y="16129"/>
                    <a:pt x="310007" y="16129"/>
                    <a:pt x="310007" y="16129"/>
                  </a:cubicBezTo>
                  <a:lnTo>
                    <a:pt x="299466" y="21590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66" name="Group 466"/>
          <p:cNvGrpSpPr/>
          <p:nvPr/>
        </p:nvGrpSpPr>
        <p:grpSpPr>
          <a:xfrm>
            <a:off x="2176200" y="8135100"/>
            <a:ext cx="184140" cy="78840"/>
            <a:chOff x="0" y="0"/>
            <a:chExt cx="245520" cy="105120"/>
          </a:xfrm>
        </p:grpSpPr>
        <p:sp>
          <p:nvSpPr>
            <p:cNvPr id="467" name="Freeform 467"/>
            <p:cNvSpPr/>
            <p:nvPr/>
          </p:nvSpPr>
          <p:spPr>
            <a:xfrm>
              <a:off x="0" y="0"/>
              <a:ext cx="245491" cy="105156"/>
            </a:xfrm>
            <a:custGeom>
              <a:avLst/>
              <a:gdLst/>
              <a:ahLst/>
              <a:cxnLst/>
              <a:rect l="l" t="t" r="r" b="b"/>
              <a:pathLst>
                <a:path w="245491" h="105156">
                  <a:moveTo>
                    <a:pt x="128143" y="20066"/>
                  </a:moveTo>
                  <a:cubicBezTo>
                    <a:pt x="138811" y="15113"/>
                    <a:pt x="149479" y="10033"/>
                    <a:pt x="154813" y="0"/>
                  </a:cubicBezTo>
                  <a:cubicBezTo>
                    <a:pt x="165481" y="50038"/>
                    <a:pt x="224155" y="65024"/>
                    <a:pt x="245491" y="105156"/>
                  </a:cubicBezTo>
                  <a:cubicBezTo>
                    <a:pt x="165481" y="105156"/>
                    <a:pt x="85344" y="105156"/>
                    <a:pt x="5334" y="105156"/>
                  </a:cubicBezTo>
                  <a:cubicBezTo>
                    <a:pt x="5334" y="105156"/>
                    <a:pt x="0" y="100203"/>
                    <a:pt x="0" y="100203"/>
                  </a:cubicBezTo>
                  <a:cubicBezTo>
                    <a:pt x="21336" y="85090"/>
                    <a:pt x="42672" y="70104"/>
                    <a:pt x="64008" y="60071"/>
                  </a:cubicBezTo>
                  <a:cubicBezTo>
                    <a:pt x="85344" y="45085"/>
                    <a:pt x="106680" y="30099"/>
                    <a:pt x="128016" y="2006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68" name="Group 468"/>
          <p:cNvGrpSpPr/>
          <p:nvPr/>
        </p:nvGrpSpPr>
        <p:grpSpPr>
          <a:xfrm>
            <a:off x="2163240" y="8108640"/>
            <a:ext cx="210600" cy="118260"/>
            <a:chOff x="0" y="0"/>
            <a:chExt cx="280800" cy="157680"/>
          </a:xfrm>
        </p:grpSpPr>
        <p:sp>
          <p:nvSpPr>
            <p:cNvPr id="469" name="Freeform 469"/>
            <p:cNvSpPr/>
            <p:nvPr/>
          </p:nvSpPr>
          <p:spPr>
            <a:xfrm>
              <a:off x="127" y="0"/>
              <a:ext cx="281051" cy="157607"/>
            </a:xfrm>
            <a:custGeom>
              <a:avLst/>
              <a:gdLst/>
              <a:ahLst/>
              <a:cxnLst/>
              <a:rect l="l" t="t" r="r" b="b"/>
              <a:pathLst>
                <a:path w="281051" h="157607">
                  <a:moveTo>
                    <a:pt x="145669" y="61087"/>
                  </a:moveTo>
                  <a:cubicBezTo>
                    <a:pt x="151130" y="71247"/>
                    <a:pt x="151130" y="71247"/>
                    <a:pt x="151130" y="71247"/>
                  </a:cubicBezTo>
                  <a:cubicBezTo>
                    <a:pt x="161925" y="61087"/>
                    <a:pt x="172720" y="56007"/>
                    <a:pt x="183515" y="50927"/>
                  </a:cubicBezTo>
                  <a:cubicBezTo>
                    <a:pt x="172720" y="40767"/>
                    <a:pt x="172720" y="40767"/>
                    <a:pt x="172720" y="40767"/>
                  </a:cubicBezTo>
                  <a:cubicBezTo>
                    <a:pt x="167259" y="45847"/>
                    <a:pt x="167259" y="45847"/>
                    <a:pt x="167259" y="45847"/>
                  </a:cubicBezTo>
                  <a:cubicBezTo>
                    <a:pt x="167259" y="56007"/>
                    <a:pt x="172720" y="71247"/>
                    <a:pt x="178054" y="81407"/>
                  </a:cubicBezTo>
                  <a:cubicBezTo>
                    <a:pt x="194310" y="96647"/>
                    <a:pt x="205105" y="106807"/>
                    <a:pt x="221234" y="116967"/>
                  </a:cubicBezTo>
                  <a:cubicBezTo>
                    <a:pt x="232029" y="127127"/>
                    <a:pt x="248285" y="137287"/>
                    <a:pt x="253619" y="152527"/>
                  </a:cubicBezTo>
                  <a:cubicBezTo>
                    <a:pt x="264414" y="147447"/>
                    <a:pt x="264414" y="147447"/>
                    <a:pt x="264414" y="147447"/>
                  </a:cubicBezTo>
                  <a:cubicBezTo>
                    <a:pt x="264414" y="137287"/>
                    <a:pt x="264414" y="137287"/>
                    <a:pt x="264414" y="137287"/>
                  </a:cubicBezTo>
                  <a:cubicBezTo>
                    <a:pt x="183388" y="137287"/>
                    <a:pt x="102362" y="137287"/>
                    <a:pt x="21463" y="137287"/>
                  </a:cubicBezTo>
                  <a:cubicBezTo>
                    <a:pt x="21463" y="147447"/>
                    <a:pt x="21463" y="147447"/>
                    <a:pt x="21463" y="147447"/>
                  </a:cubicBezTo>
                  <a:cubicBezTo>
                    <a:pt x="32258" y="142367"/>
                    <a:pt x="32258" y="142367"/>
                    <a:pt x="32258" y="142367"/>
                  </a:cubicBezTo>
                  <a:cubicBezTo>
                    <a:pt x="26797" y="142367"/>
                    <a:pt x="26797" y="137287"/>
                    <a:pt x="26797" y="137287"/>
                  </a:cubicBezTo>
                  <a:cubicBezTo>
                    <a:pt x="16002" y="142367"/>
                    <a:pt x="16002" y="142367"/>
                    <a:pt x="16002" y="142367"/>
                  </a:cubicBezTo>
                  <a:cubicBezTo>
                    <a:pt x="21463" y="152527"/>
                    <a:pt x="21463" y="152527"/>
                    <a:pt x="21463" y="152527"/>
                  </a:cubicBezTo>
                  <a:cubicBezTo>
                    <a:pt x="43053" y="137287"/>
                    <a:pt x="64643" y="122047"/>
                    <a:pt x="86233" y="106807"/>
                  </a:cubicBezTo>
                  <a:cubicBezTo>
                    <a:pt x="107823" y="96647"/>
                    <a:pt x="129413" y="81407"/>
                    <a:pt x="151003" y="71247"/>
                  </a:cubicBezTo>
                  <a:cubicBezTo>
                    <a:pt x="145542" y="61087"/>
                    <a:pt x="145542" y="61087"/>
                    <a:pt x="145542" y="61087"/>
                  </a:cubicBezTo>
                  <a:cubicBezTo>
                    <a:pt x="140081" y="50927"/>
                    <a:pt x="140081" y="50927"/>
                    <a:pt x="140081" y="50927"/>
                  </a:cubicBezTo>
                  <a:cubicBezTo>
                    <a:pt x="134620" y="56007"/>
                    <a:pt x="134620" y="56007"/>
                    <a:pt x="134620" y="56007"/>
                  </a:cubicBezTo>
                  <a:cubicBezTo>
                    <a:pt x="150876" y="71247"/>
                    <a:pt x="150876" y="71247"/>
                    <a:pt x="150876" y="71247"/>
                  </a:cubicBezTo>
                  <a:cubicBezTo>
                    <a:pt x="145415" y="61087"/>
                    <a:pt x="145415" y="61087"/>
                    <a:pt x="145415" y="61087"/>
                  </a:cubicBezTo>
                  <a:cubicBezTo>
                    <a:pt x="150876" y="66167"/>
                    <a:pt x="150876" y="66167"/>
                    <a:pt x="150876" y="66167"/>
                  </a:cubicBezTo>
                  <a:cubicBezTo>
                    <a:pt x="226695" y="0"/>
                    <a:pt x="226695" y="0"/>
                    <a:pt x="226695" y="0"/>
                  </a:cubicBezTo>
                  <a:cubicBezTo>
                    <a:pt x="140335" y="50927"/>
                    <a:pt x="140335" y="50927"/>
                    <a:pt x="140335" y="50927"/>
                  </a:cubicBezTo>
                  <a:cubicBezTo>
                    <a:pt x="118745" y="66167"/>
                    <a:pt x="97155" y="76327"/>
                    <a:pt x="75565" y="91567"/>
                  </a:cubicBezTo>
                  <a:cubicBezTo>
                    <a:pt x="53975" y="106807"/>
                    <a:pt x="32385" y="122047"/>
                    <a:pt x="10795" y="132207"/>
                  </a:cubicBezTo>
                  <a:cubicBezTo>
                    <a:pt x="0" y="142367"/>
                    <a:pt x="0" y="142367"/>
                    <a:pt x="0" y="142367"/>
                  </a:cubicBezTo>
                  <a:cubicBezTo>
                    <a:pt x="5461" y="147447"/>
                    <a:pt x="5461" y="147447"/>
                    <a:pt x="5461" y="147447"/>
                  </a:cubicBezTo>
                  <a:cubicBezTo>
                    <a:pt x="10922" y="152527"/>
                    <a:pt x="10922" y="152527"/>
                    <a:pt x="10922" y="157607"/>
                  </a:cubicBezTo>
                  <a:cubicBezTo>
                    <a:pt x="16383" y="157607"/>
                    <a:pt x="16383" y="157607"/>
                    <a:pt x="16383" y="157607"/>
                  </a:cubicBezTo>
                  <a:cubicBezTo>
                    <a:pt x="21844" y="157607"/>
                    <a:pt x="21844" y="157607"/>
                    <a:pt x="21844" y="157607"/>
                  </a:cubicBezTo>
                  <a:cubicBezTo>
                    <a:pt x="102870" y="157607"/>
                    <a:pt x="183896" y="157607"/>
                    <a:pt x="264795" y="157607"/>
                  </a:cubicBezTo>
                  <a:cubicBezTo>
                    <a:pt x="281051" y="157607"/>
                    <a:pt x="281051" y="157607"/>
                    <a:pt x="281051" y="157607"/>
                  </a:cubicBezTo>
                  <a:cubicBezTo>
                    <a:pt x="275590" y="142367"/>
                    <a:pt x="275590" y="142367"/>
                    <a:pt x="275590" y="142367"/>
                  </a:cubicBezTo>
                  <a:cubicBezTo>
                    <a:pt x="259334" y="122047"/>
                    <a:pt x="237744" y="106807"/>
                    <a:pt x="221615" y="91440"/>
                  </a:cubicBezTo>
                  <a:cubicBezTo>
                    <a:pt x="210820" y="81280"/>
                    <a:pt x="205359" y="76200"/>
                    <a:pt x="200025" y="66040"/>
                  </a:cubicBezTo>
                  <a:cubicBezTo>
                    <a:pt x="194564" y="60960"/>
                    <a:pt x="189230" y="50800"/>
                    <a:pt x="183769" y="40640"/>
                  </a:cubicBezTo>
                  <a:cubicBezTo>
                    <a:pt x="183769" y="25400"/>
                    <a:pt x="183769" y="25400"/>
                    <a:pt x="183769" y="25400"/>
                  </a:cubicBezTo>
                  <a:cubicBezTo>
                    <a:pt x="167513" y="35560"/>
                    <a:pt x="167513" y="35560"/>
                    <a:pt x="167513" y="35560"/>
                  </a:cubicBezTo>
                  <a:cubicBezTo>
                    <a:pt x="162052" y="40640"/>
                    <a:pt x="151257" y="45720"/>
                    <a:pt x="140462" y="50800"/>
                  </a:cubicBezTo>
                  <a:cubicBezTo>
                    <a:pt x="145923" y="60960"/>
                    <a:pt x="145923" y="60960"/>
                    <a:pt x="145923" y="60960"/>
                  </a:cubicBezTo>
                  <a:cubicBezTo>
                    <a:pt x="151384" y="66040"/>
                    <a:pt x="151384" y="66040"/>
                    <a:pt x="151384" y="66040"/>
                  </a:cubicBezTo>
                  <a:lnTo>
                    <a:pt x="145923" y="60960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70" name="Group 470"/>
          <p:cNvGrpSpPr/>
          <p:nvPr/>
        </p:nvGrpSpPr>
        <p:grpSpPr>
          <a:xfrm>
            <a:off x="2163240" y="8069220"/>
            <a:ext cx="105300" cy="118260"/>
            <a:chOff x="0" y="0"/>
            <a:chExt cx="140400" cy="157680"/>
          </a:xfrm>
        </p:grpSpPr>
        <p:sp>
          <p:nvSpPr>
            <p:cNvPr id="471" name="Freeform 471"/>
            <p:cNvSpPr/>
            <p:nvPr/>
          </p:nvSpPr>
          <p:spPr>
            <a:xfrm>
              <a:off x="127" y="0"/>
              <a:ext cx="140335" cy="157607"/>
            </a:xfrm>
            <a:custGeom>
              <a:avLst/>
              <a:gdLst/>
              <a:ahLst/>
              <a:cxnLst/>
              <a:rect l="l" t="t" r="r" b="b"/>
              <a:pathLst>
                <a:path w="140335" h="157607">
                  <a:moveTo>
                    <a:pt x="140335" y="106807"/>
                  </a:moveTo>
                  <a:cubicBezTo>
                    <a:pt x="101600" y="96647"/>
                    <a:pt x="77343" y="127127"/>
                    <a:pt x="48387" y="142367"/>
                  </a:cubicBezTo>
                  <a:cubicBezTo>
                    <a:pt x="24130" y="152527"/>
                    <a:pt x="9652" y="157607"/>
                    <a:pt x="0" y="127127"/>
                  </a:cubicBezTo>
                  <a:cubicBezTo>
                    <a:pt x="19177" y="86487"/>
                    <a:pt x="43434" y="45720"/>
                    <a:pt x="67691" y="0"/>
                  </a:cubicBezTo>
                  <a:cubicBezTo>
                    <a:pt x="86995" y="25400"/>
                    <a:pt x="111252" y="40640"/>
                    <a:pt x="125730" y="66167"/>
                  </a:cubicBezTo>
                  <a:cubicBezTo>
                    <a:pt x="135382" y="76327"/>
                    <a:pt x="135382" y="91567"/>
                    <a:pt x="140208" y="1068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72" name="Group 472"/>
          <p:cNvGrpSpPr/>
          <p:nvPr/>
        </p:nvGrpSpPr>
        <p:grpSpPr>
          <a:xfrm>
            <a:off x="2149740" y="8056260"/>
            <a:ext cx="144720" cy="131760"/>
            <a:chOff x="0" y="0"/>
            <a:chExt cx="192960" cy="175680"/>
          </a:xfrm>
        </p:grpSpPr>
        <p:sp>
          <p:nvSpPr>
            <p:cNvPr id="473" name="Freeform 473"/>
            <p:cNvSpPr/>
            <p:nvPr/>
          </p:nvSpPr>
          <p:spPr>
            <a:xfrm>
              <a:off x="0" y="0"/>
              <a:ext cx="193040" cy="175895"/>
            </a:xfrm>
            <a:custGeom>
              <a:avLst/>
              <a:gdLst/>
              <a:ahLst/>
              <a:cxnLst/>
              <a:rect l="l" t="t" r="r" b="b"/>
              <a:pathLst>
                <a:path w="193040" h="175895">
                  <a:moveTo>
                    <a:pt x="171577" y="123952"/>
                  </a:moveTo>
                  <a:cubicBezTo>
                    <a:pt x="171577" y="113665"/>
                    <a:pt x="171577" y="113665"/>
                    <a:pt x="171577" y="113665"/>
                  </a:cubicBezTo>
                  <a:cubicBezTo>
                    <a:pt x="166243" y="113665"/>
                    <a:pt x="160909" y="113665"/>
                    <a:pt x="155448" y="113665"/>
                  </a:cubicBezTo>
                  <a:cubicBezTo>
                    <a:pt x="133985" y="113665"/>
                    <a:pt x="117983" y="118872"/>
                    <a:pt x="101854" y="123952"/>
                  </a:cubicBezTo>
                  <a:cubicBezTo>
                    <a:pt x="91186" y="134239"/>
                    <a:pt x="75057" y="144653"/>
                    <a:pt x="64389" y="149733"/>
                  </a:cubicBezTo>
                  <a:cubicBezTo>
                    <a:pt x="53721" y="154813"/>
                    <a:pt x="48260" y="154940"/>
                    <a:pt x="42926" y="154940"/>
                  </a:cubicBezTo>
                  <a:cubicBezTo>
                    <a:pt x="37592" y="154940"/>
                    <a:pt x="37592" y="154940"/>
                    <a:pt x="32258" y="154940"/>
                  </a:cubicBezTo>
                  <a:cubicBezTo>
                    <a:pt x="32258" y="149733"/>
                    <a:pt x="26924" y="149733"/>
                    <a:pt x="21590" y="139446"/>
                  </a:cubicBezTo>
                  <a:cubicBezTo>
                    <a:pt x="16256" y="144653"/>
                    <a:pt x="16256" y="144653"/>
                    <a:pt x="16256" y="144653"/>
                  </a:cubicBezTo>
                  <a:cubicBezTo>
                    <a:pt x="21590" y="149860"/>
                    <a:pt x="21590" y="149860"/>
                    <a:pt x="21590" y="149860"/>
                  </a:cubicBezTo>
                  <a:cubicBezTo>
                    <a:pt x="48260" y="108458"/>
                    <a:pt x="69723" y="67183"/>
                    <a:pt x="96520" y="20701"/>
                  </a:cubicBezTo>
                  <a:cubicBezTo>
                    <a:pt x="91186" y="15494"/>
                    <a:pt x="91186" y="15494"/>
                    <a:pt x="91186" y="15494"/>
                  </a:cubicBezTo>
                  <a:cubicBezTo>
                    <a:pt x="80518" y="25781"/>
                    <a:pt x="80518" y="25781"/>
                    <a:pt x="80518" y="25781"/>
                  </a:cubicBezTo>
                  <a:cubicBezTo>
                    <a:pt x="107315" y="46482"/>
                    <a:pt x="128778" y="67056"/>
                    <a:pt x="150241" y="87757"/>
                  </a:cubicBezTo>
                  <a:cubicBezTo>
                    <a:pt x="150241" y="92964"/>
                    <a:pt x="155575" y="98044"/>
                    <a:pt x="155575" y="103251"/>
                  </a:cubicBezTo>
                  <a:cubicBezTo>
                    <a:pt x="155575" y="108458"/>
                    <a:pt x="155575" y="118745"/>
                    <a:pt x="160909" y="129032"/>
                  </a:cubicBezTo>
                  <a:cubicBezTo>
                    <a:pt x="166243" y="144526"/>
                    <a:pt x="166243" y="144526"/>
                    <a:pt x="166243" y="144526"/>
                  </a:cubicBezTo>
                  <a:cubicBezTo>
                    <a:pt x="176911" y="129032"/>
                    <a:pt x="176911" y="129032"/>
                    <a:pt x="176911" y="129032"/>
                  </a:cubicBezTo>
                  <a:cubicBezTo>
                    <a:pt x="193040" y="118745"/>
                    <a:pt x="193040" y="118745"/>
                    <a:pt x="193040" y="118745"/>
                  </a:cubicBezTo>
                  <a:cubicBezTo>
                    <a:pt x="171577" y="113538"/>
                    <a:pt x="171577" y="113538"/>
                    <a:pt x="171577" y="113538"/>
                  </a:cubicBezTo>
                  <a:cubicBezTo>
                    <a:pt x="171577" y="123825"/>
                    <a:pt x="171577" y="123825"/>
                    <a:pt x="171577" y="123825"/>
                  </a:cubicBezTo>
                  <a:cubicBezTo>
                    <a:pt x="166243" y="113538"/>
                    <a:pt x="166243" y="113538"/>
                    <a:pt x="166243" y="113538"/>
                  </a:cubicBezTo>
                  <a:cubicBezTo>
                    <a:pt x="160909" y="118745"/>
                    <a:pt x="160909" y="118745"/>
                    <a:pt x="160909" y="118745"/>
                  </a:cubicBezTo>
                  <a:cubicBezTo>
                    <a:pt x="171577" y="123952"/>
                    <a:pt x="171577" y="123952"/>
                    <a:pt x="171577" y="123952"/>
                  </a:cubicBezTo>
                  <a:cubicBezTo>
                    <a:pt x="182245" y="123952"/>
                    <a:pt x="182245" y="123952"/>
                    <a:pt x="182245" y="123952"/>
                  </a:cubicBezTo>
                  <a:cubicBezTo>
                    <a:pt x="176911" y="113665"/>
                    <a:pt x="176911" y="108458"/>
                    <a:pt x="176911" y="98171"/>
                  </a:cubicBezTo>
                  <a:cubicBezTo>
                    <a:pt x="171577" y="92964"/>
                    <a:pt x="171577" y="82677"/>
                    <a:pt x="166243" y="77470"/>
                  </a:cubicBezTo>
                  <a:cubicBezTo>
                    <a:pt x="144780" y="51689"/>
                    <a:pt x="123317" y="30988"/>
                    <a:pt x="96520" y="10287"/>
                  </a:cubicBezTo>
                  <a:cubicBezTo>
                    <a:pt x="85725" y="0"/>
                    <a:pt x="85725" y="0"/>
                    <a:pt x="85725" y="0"/>
                  </a:cubicBezTo>
                  <a:cubicBezTo>
                    <a:pt x="80391" y="10287"/>
                    <a:pt x="80391" y="10287"/>
                    <a:pt x="80391" y="10287"/>
                  </a:cubicBezTo>
                  <a:cubicBezTo>
                    <a:pt x="53594" y="56896"/>
                    <a:pt x="26797" y="98171"/>
                    <a:pt x="5334" y="139573"/>
                  </a:cubicBezTo>
                  <a:cubicBezTo>
                    <a:pt x="0" y="144780"/>
                    <a:pt x="0" y="144780"/>
                    <a:pt x="0" y="144780"/>
                  </a:cubicBezTo>
                  <a:cubicBezTo>
                    <a:pt x="5334" y="149987"/>
                    <a:pt x="5334" y="149987"/>
                    <a:pt x="5334" y="149987"/>
                  </a:cubicBezTo>
                  <a:cubicBezTo>
                    <a:pt x="10668" y="160274"/>
                    <a:pt x="16002" y="165481"/>
                    <a:pt x="21463" y="170688"/>
                  </a:cubicBezTo>
                  <a:cubicBezTo>
                    <a:pt x="26924" y="175895"/>
                    <a:pt x="32131" y="175895"/>
                    <a:pt x="42926" y="175895"/>
                  </a:cubicBezTo>
                  <a:cubicBezTo>
                    <a:pt x="53721" y="175895"/>
                    <a:pt x="64389" y="175895"/>
                    <a:pt x="75057" y="170688"/>
                  </a:cubicBezTo>
                  <a:cubicBezTo>
                    <a:pt x="85725" y="160401"/>
                    <a:pt x="101854" y="149987"/>
                    <a:pt x="112522" y="144907"/>
                  </a:cubicBezTo>
                  <a:cubicBezTo>
                    <a:pt x="128651" y="134620"/>
                    <a:pt x="139319" y="134620"/>
                    <a:pt x="155448" y="134620"/>
                  </a:cubicBezTo>
                  <a:cubicBezTo>
                    <a:pt x="160782" y="134620"/>
                    <a:pt x="166116" y="134620"/>
                    <a:pt x="166116" y="134620"/>
                  </a:cubicBezTo>
                  <a:cubicBezTo>
                    <a:pt x="171450" y="124333"/>
                    <a:pt x="171450" y="124333"/>
                    <a:pt x="171450" y="124333"/>
                  </a:cubicBezTo>
                  <a:cubicBezTo>
                    <a:pt x="166116" y="114046"/>
                    <a:pt x="166116" y="114046"/>
                    <a:pt x="166116" y="114046"/>
                  </a:cubicBezTo>
                  <a:lnTo>
                    <a:pt x="171450" y="124333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74" name="Group 474"/>
          <p:cNvGrpSpPr/>
          <p:nvPr/>
        </p:nvGrpSpPr>
        <p:grpSpPr>
          <a:xfrm>
            <a:off x="2097360" y="8029800"/>
            <a:ext cx="105300" cy="118260"/>
            <a:chOff x="0" y="0"/>
            <a:chExt cx="140400" cy="157680"/>
          </a:xfrm>
        </p:grpSpPr>
        <p:sp>
          <p:nvSpPr>
            <p:cNvPr id="475" name="Freeform 475"/>
            <p:cNvSpPr/>
            <p:nvPr/>
          </p:nvSpPr>
          <p:spPr>
            <a:xfrm>
              <a:off x="0" y="0"/>
              <a:ext cx="140335" cy="157607"/>
            </a:xfrm>
            <a:custGeom>
              <a:avLst/>
              <a:gdLst/>
              <a:ahLst/>
              <a:cxnLst/>
              <a:rect l="l" t="t" r="r" b="b"/>
              <a:pathLst>
                <a:path w="140335" h="157607">
                  <a:moveTo>
                    <a:pt x="106680" y="0"/>
                  </a:moveTo>
                  <a:cubicBezTo>
                    <a:pt x="134747" y="15748"/>
                    <a:pt x="140335" y="31496"/>
                    <a:pt x="123571" y="57785"/>
                  </a:cubicBezTo>
                  <a:cubicBezTo>
                    <a:pt x="101092" y="89281"/>
                    <a:pt x="78613" y="126111"/>
                    <a:pt x="61849" y="157607"/>
                  </a:cubicBezTo>
                  <a:cubicBezTo>
                    <a:pt x="39370" y="136652"/>
                    <a:pt x="16891" y="120904"/>
                    <a:pt x="0" y="99822"/>
                  </a:cubicBezTo>
                  <a:cubicBezTo>
                    <a:pt x="33655" y="68326"/>
                    <a:pt x="67437" y="36830"/>
                    <a:pt x="10668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76" name="Group 476"/>
          <p:cNvGrpSpPr/>
          <p:nvPr/>
        </p:nvGrpSpPr>
        <p:grpSpPr>
          <a:xfrm>
            <a:off x="2097360" y="8029800"/>
            <a:ext cx="105300" cy="144720"/>
            <a:chOff x="0" y="0"/>
            <a:chExt cx="140400" cy="192960"/>
          </a:xfrm>
        </p:grpSpPr>
        <p:sp>
          <p:nvSpPr>
            <p:cNvPr id="477" name="Freeform 477"/>
            <p:cNvSpPr/>
            <p:nvPr/>
          </p:nvSpPr>
          <p:spPr>
            <a:xfrm>
              <a:off x="0" y="0"/>
              <a:ext cx="140208" cy="192913"/>
            </a:xfrm>
            <a:custGeom>
              <a:avLst/>
              <a:gdLst/>
              <a:ahLst/>
              <a:cxnLst/>
              <a:rect l="l" t="t" r="r" b="b"/>
              <a:pathLst>
                <a:path w="140208" h="192913">
                  <a:moveTo>
                    <a:pt x="106553" y="15621"/>
                  </a:moveTo>
                  <a:cubicBezTo>
                    <a:pt x="101727" y="26035"/>
                    <a:pt x="101727" y="26035"/>
                    <a:pt x="101727" y="26035"/>
                  </a:cubicBezTo>
                  <a:cubicBezTo>
                    <a:pt x="106553" y="31242"/>
                    <a:pt x="111379" y="31242"/>
                    <a:pt x="116205" y="36449"/>
                  </a:cubicBezTo>
                  <a:cubicBezTo>
                    <a:pt x="121031" y="41656"/>
                    <a:pt x="121031" y="41656"/>
                    <a:pt x="121031" y="46863"/>
                  </a:cubicBezTo>
                  <a:cubicBezTo>
                    <a:pt x="121031" y="52070"/>
                    <a:pt x="116205" y="57277"/>
                    <a:pt x="111379" y="67691"/>
                  </a:cubicBezTo>
                  <a:cubicBezTo>
                    <a:pt x="91948" y="99060"/>
                    <a:pt x="77470" y="135636"/>
                    <a:pt x="58039" y="166878"/>
                  </a:cubicBezTo>
                  <a:cubicBezTo>
                    <a:pt x="67691" y="172085"/>
                    <a:pt x="67691" y="172085"/>
                    <a:pt x="67691" y="172085"/>
                  </a:cubicBezTo>
                  <a:cubicBezTo>
                    <a:pt x="72517" y="166878"/>
                    <a:pt x="72517" y="166878"/>
                    <a:pt x="72517" y="166878"/>
                  </a:cubicBezTo>
                  <a:cubicBezTo>
                    <a:pt x="53213" y="146050"/>
                    <a:pt x="38735" y="125222"/>
                    <a:pt x="19304" y="109474"/>
                  </a:cubicBezTo>
                  <a:cubicBezTo>
                    <a:pt x="14478" y="114681"/>
                    <a:pt x="14478" y="114681"/>
                    <a:pt x="14478" y="114681"/>
                  </a:cubicBezTo>
                  <a:cubicBezTo>
                    <a:pt x="19304" y="125095"/>
                    <a:pt x="19304" y="125095"/>
                    <a:pt x="19304" y="125095"/>
                  </a:cubicBezTo>
                  <a:cubicBezTo>
                    <a:pt x="48387" y="88646"/>
                    <a:pt x="82296" y="57404"/>
                    <a:pt x="111379" y="20828"/>
                  </a:cubicBezTo>
                  <a:cubicBezTo>
                    <a:pt x="106553" y="15621"/>
                    <a:pt x="106553" y="15621"/>
                    <a:pt x="106553" y="15621"/>
                  </a:cubicBezTo>
                  <a:cubicBezTo>
                    <a:pt x="101727" y="26035"/>
                    <a:pt x="101727" y="26035"/>
                    <a:pt x="101727" y="26035"/>
                  </a:cubicBezTo>
                  <a:cubicBezTo>
                    <a:pt x="106553" y="15621"/>
                    <a:pt x="106553" y="15621"/>
                    <a:pt x="106553" y="15621"/>
                  </a:cubicBezTo>
                  <a:cubicBezTo>
                    <a:pt x="96774" y="10414"/>
                    <a:pt x="96774" y="10414"/>
                    <a:pt x="96774" y="10414"/>
                  </a:cubicBezTo>
                  <a:cubicBezTo>
                    <a:pt x="67818" y="41783"/>
                    <a:pt x="38735" y="78232"/>
                    <a:pt x="4826" y="109474"/>
                  </a:cubicBezTo>
                  <a:cubicBezTo>
                    <a:pt x="0" y="114681"/>
                    <a:pt x="0" y="114681"/>
                    <a:pt x="0" y="114681"/>
                  </a:cubicBezTo>
                  <a:cubicBezTo>
                    <a:pt x="4826" y="125095"/>
                    <a:pt x="4826" y="125095"/>
                    <a:pt x="4826" y="125095"/>
                  </a:cubicBezTo>
                  <a:cubicBezTo>
                    <a:pt x="24130" y="140716"/>
                    <a:pt x="38735" y="161544"/>
                    <a:pt x="58039" y="182499"/>
                  </a:cubicBezTo>
                  <a:cubicBezTo>
                    <a:pt x="67691" y="192913"/>
                    <a:pt x="67691" y="192913"/>
                    <a:pt x="67691" y="192913"/>
                  </a:cubicBezTo>
                  <a:cubicBezTo>
                    <a:pt x="72517" y="177292"/>
                    <a:pt x="72517" y="177292"/>
                    <a:pt x="72517" y="177292"/>
                  </a:cubicBezTo>
                  <a:cubicBezTo>
                    <a:pt x="91821" y="146050"/>
                    <a:pt x="106426" y="109474"/>
                    <a:pt x="125730" y="78232"/>
                  </a:cubicBezTo>
                  <a:cubicBezTo>
                    <a:pt x="135382" y="67818"/>
                    <a:pt x="140208" y="57404"/>
                    <a:pt x="140208" y="46990"/>
                  </a:cubicBezTo>
                  <a:cubicBezTo>
                    <a:pt x="140208" y="36576"/>
                    <a:pt x="135382" y="31369"/>
                    <a:pt x="130556" y="20955"/>
                  </a:cubicBezTo>
                  <a:cubicBezTo>
                    <a:pt x="125857" y="15621"/>
                    <a:pt x="116205" y="10414"/>
                    <a:pt x="111379" y="5207"/>
                  </a:cubicBezTo>
                  <a:cubicBezTo>
                    <a:pt x="101727" y="0"/>
                    <a:pt x="101727" y="0"/>
                    <a:pt x="101727" y="0"/>
                  </a:cubicBezTo>
                  <a:cubicBezTo>
                    <a:pt x="96901" y="10414"/>
                    <a:pt x="96901" y="10414"/>
                    <a:pt x="96901" y="10414"/>
                  </a:cubicBezTo>
                  <a:lnTo>
                    <a:pt x="106553" y="1562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78" name="Group 478"/>
          <p:cNvGrpSpPr/>
          <p:nvPr/>
        </p:nvGrpSpPr>
        <p:grpSpPr>
          <a:xfrm>
            <a:off x="5595480" y="8042760"/>
            <a:ext cx="105300" cy="78840"/>
            <a:chOff x="0" y="0"/>
            <a:chExt cx="140400" cy="105120"/>
          </a:xfrm>
        </p:grpSpPr>
        <p:sp>
          <p:nvSpPr>
            <p:cNvPr id="479" name="Freeform 479"/>
            <p:cNvSpPr/>
            <p:nvPr/>
          </p:nvSpPr>
          <p:spPr>
            <a:xfrm>
              <a:off x="0" y="0"/>
              <a:ext cx="140462" cy="105156"/>
            </a:xfrm>
            <a:custGeom>
              <a:avLst/>
              <a:gdLst/>
              <a:ahLst/>
              <a:cxnLst/>
              <a:rect l="l" t="t" r="r" b="b"/>
              <a:pathLst>
                <a:path w="140462" h="105156">
                  <a:moveTo>
                    <a:pt x="140462" y="85090"/>
                  </a:moveTo>
                  <a:cubicBezTo>
                    <a:pt x="101092" y="105156"/>
                    <a:pt x="78613" y="100076"/>
                    <a:pt x="56134" y="70104"/>
                  </a:cubicBezTo>
                  <a:cubicBezTo>
                    <a:pt x="39370" y="45085"/>
                    <a:pt x="16891" y="25019"/>
                    <a:pt x="0" y="4953"/>
                  </a:cubicBezTo>
                  <a:cubicBezTo>
                    <a:pt x="67437" y="0"/>
                    <a:pt x="89916" y="10033"/>
                    <a:pt x="140462" y="850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80" name="Group 480"/>
          <p:cNvGrpSpPr/>
          <p:nvPr/>
        </p:nvGrpSpPr>
        <p:grpSpPr>
          <a:xfrm>
            <a:off x="5582520" y="8029800"/>
            <a:ext cx="118260" cy="91800"/>
            <a:chOff x="0" y="0"/>
            <a:chExt cx="157680" cy="122400"/>
          </a:xfrm>
        </p:grpSpPr>
        <p:sp>
          <p:nvSpPr>
            <p:cNvPr id="481" name="Freeform 481"/>
            <p:cNvSpPr/>
            <p:nvPr/>
          </p:nvSpPr>
          <p:spPr>
            <a:xfrm>
              <a:off x="0" y="0"/>
              <a:ext cx="157607" cy="122428"/>
            </a:xfrm>
            <a:custGeom>
              <a:avLst/>
              <a:gdLst/>
              <a:ahLst/>
              <a:cxnLst/>
              <a:rect l="l" t="t" r="r" b="b"/>
              <a:pathLst>
                <a:path w="157607" h="122428">
                  <a:moveTo>
                    <a:pt x="147447" y="95758"/>
                  </a:moveTo>
                  <a:cubicBezTo>
                    <a:pt x="142367" y="85090"/>
                    <a:pt x="142367" y="85090"/>
                    <a:pt x="142367" y="85090"/>
                  </a:cubicBezTo>
                  <a:cubicBezTo>
                    <a:pt x="127127" y="95758"/>
                    <a:pt x="116967" y="101092"/>
                    <a:pt x="111887" y="101092"/>
                  </a:cubicBezTo>
                  <a:cubicBezTo>
                    <a:pt x="106807" y="101092"/>
                    <a:pt x="101727" y="95758"/>
                    <a:pt x="96647" y="90424"/>
                  </a:cubicBezTo>
                  <a:cubicBezTo>
                    <a:pt x="91567" y="90424"/>
                    <a:pt x="86487" y="79756"/>
                    <a:pt x="76327" y="74422"/>
                  </a:cubicBezTo>
                  <a:cubicBezTo>
                    <a:pt x="66167" y="47879"/>
                    <a:pt x="45720" y="26670"/>
                    <a:pt x="25400" y="5334"/>
                  </a:cubicBezTo>
                  <a:cubicBezTo>
                    <a:pt x="20320" y="10668"/>
                    <a:pt x="20320" y="10668"/>
                    <a:pt x="20320" y="10668"/>
                  </a:cubicBezTo>
                  <a:cubicBezTo>
                    <a:pt x="20320" y="21336"/>
                    <a:pt x="20320" y="21336"/>
                    <a:pt x="20320" y="21336"/>
                  </a:cubicBezTo>
                  <a:cubicBezTo>
                    <a:pt x="30480" y="21336"/>
                    <a:pt x="35560" y="21336"/>
                    <a:pt x="40640" y="21336"/>
                  </a:cubicBezTo>
                  <a:cubicBezTo>
                    <a:pt x="66040" y="21336"/>
                    <a:pt x="76200" y="26670"/>
                    <a:pt x="91567" y="37338"/>
                  </a:cubicBezTo>
                  <a:cubicBezTo>
                    <a:pt x="106934" y="48006"/>
                    <a:pt x="116967" y="69215"/>
                    <a:pt x="137287" y="101219"/>
                  </a:cubicBezTo>
                  <a:cubicBezTo>
                    <a:pt x="147447" y="95885"/>
                    <a:pt x="147447" y="95885"/>
                    <a:pt x="147447" y="95885"/>
                  </a:cubicBezTo>
                  <a:cubicBezTo>
                    <a:pt x="142367" y="85217"/>
                    <a:pt x="142367" y="85217"/>
                    <a:pt x="142367" y="85217"/>
                  </a:cubicBezTo>
                  <a:cubicBezTo>
                    <a:pt x="147447" y="95885"/>
                    <a:pt x="147447" y="95885"/>
                    <a:pt x="147447" y="95885"/>
                  </a:cubicBezTo>
                  <a:cubicBezTo>
                    <a:pt x="152527" y="90551"/>
                    <a:pt x="152527" y="90551"/>
                    <a:pt x="152527" y="90551"/>
                  </a:cubicBezTo>
                  <a:cubicBezTo>
                    <a:pt x="137287" y="58674"/>
                    <a:pt x="122047" y="32004"/>
                    <a:pt x="101600" y="21336"/>
                  </a:cubicBezTo>
                  <a:cubicBezTo>
                    <a:pt x="86487" y="5334"/>
                    <a:pt x="66167" y="0"/>
                    <a:pt x="40640" y="0"/>
                  </a:cubicBezTo>
                  <a:cubicBezTo>
                    <a:pt x="35560" y="0"/>
                    <a:pt x="25400" y="0"/>
                    <a:pt x="203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160" y="16002"/>
                    <a:pt x="10160" y="16002"/>
                    <a:pt x="10160" y="16002"/>
                  </a:cubicBezTo>
                  <a:cubicBezTo>
                    <a:pt x="30480" y="42545"/>
                    <a:pt x="45720" y="63881"/>
                    <a:pt x="61087" y="85090"/>
                  </a:cubicBezTo>
                  <a:cubicBezTo>
                    <a:pt x="66167" y="95758"/>
                    <a:pt x="76327" y="101092"/>
                    <a:pt x="81407" y="111760"/>
                  </a:cubicBezTo>
                  <a:cubicBezTo>
                    <a:pt x="91567" y="117094"/>
                    <a:pt x="101727" y="122428"/>
                    <a:pt x="111887" y="122428"/>
                  </a:cubicBezTo>
                  <a:cubicBezTo>
                    <a:pt x="122047" y="122428"/>
                    <a:pt x="137287" y="117094"/>
                    <a:pt x="152527" y="106426"/>
                  </a:cubicBezTo>
                  <a:cubicBezTo>
                    <a:pt x="157607" y="101092"/>
                    <a:pt x="157607" y="101092"/>
                    <a:pt x="157607" y="101092"/>
                  </a:cubicBezTo>
                  <a:cubicBezTo>
                    <a:pt x="152527" y="90424"/>
                    <a:pt x="152527" y="90424"/>
                    <a:pt x="152527" y="90424"/>
                  </a:cubicBezTo>
                  <a:lnTo>
                    <a:pt x="147447" y="95758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82" name="Group 482"/>
          <p:cNvGrpSpPr/>
          <p:nvPr/>
        </p:nvGrpSpPr>
        <p:grpSpPr>
          <a:xfrm>
            <a:off x="5687820" y="8056260"/>
            <a:ext cx="118260" cy="52380"/>
            <a:chOff x="0" y="0"/>
            <a:chExt cx="157680" cy="69840"/>
          </a:xfrm>
        </p:grpSpPr>
        <p:sp>
          <p:nvSpPr>
            <p:cNvPr id="483" name="Freeform 483"/>
            <p:cNvSpPr/>
            <p:nvPr/>
          </p:nvSpPr>
          <p:spPr>
            <a:xfrm>
              <a:off x="0" y="0"/>
              <a:ext cx="157734" cy="69850"/>
            </a:xfrm>
            <a:custGeom>
              <a:avLst/>
              <a:gdLst/>
              <a:ahLst/>
              <a:cxnLst/>
              <a:rect l="l" t="t" r="r" b="b"/>
              <a:pathLst>
                <a:path w="157734" h="69850">
                  <a:moveTo>
                    <a:pt x="152273" y="37592"/>
                  </a:moveTo>
                  <a:cubicBezTo>
                    <a:pt x="136017" y="42926"/>
                    <a:pt x="119634" y="48387"/>
                    <a:pt x="103378" y="53721"/>
                  </a:cubicBezTo>
                  <a:cubicBezTo>
                    <a:pt x="32639" y="69850"/>
                    <a:pt x="32639" y="69850"/>
                    <a:pt x="0" y="0"/>
                  </a:cubicBezTo>
                  <a:cubicBezTo>
                    <a:pt x="54356" y="10795"/>
                    <a:pt x="103251" y="21463"/>
                    <a:pt x="157734" y="32258"/>
                  </a:cubicBezTo>
                  <a:cubicBezTo>
                    <a:pt x="157734" y="32258"/>
                    <a:pt x="157734" y="32258"/>
                    <a:pt x="152273" y="375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84" name="Group 484"/>
          <p:cNvGrpSpPr/>
          <p:nvPr/>
        </p:nvGrpSpPr>
        <p:grpSpPr>
          <a:xfrm>
            <a:off x="5674320" y="8042760"/>
            <a:ext cx="131760" cy="65880"/>
            <a:chOff x="0" y="0"/>
            <a:chExt cx="175680" cy="87840"/>
          </a:xfrm>
        </p:grpSpPr>
        <p:sp>
          <p:nvSpPr>
            <p:cNvPr id="485" name="Freeform 485"/>
            <p:cNvSpPr/>
            <p:nvPr/>
          </p:nvSpPr>
          <p:spPr>
            <a:xfrm>
              <a:off x="0" y="0"/>
              <a:ext cx="175641" cy="87884"/>
            </a:xfrm>
            <a:custGeom>
              <a:avLst/>
              <a:gdLst/>
              <a:ahLst/>
              <a:cxnLst/>
              <a:rect l="l" t="t" r="r" b="b"/>
              <a:pathLst>
                <a:path w="175641" h="87884">
                  <a:moveTo>
                    <a:pt x="160655" y="54864"/>
                  </a:moveTo>
                  <a:cubicBezTo>
                    <a:pt x="160655" y="43942"/>
                    <a:pt x="160655" y="43942"/>
                    <a:pt x="160655" y="43942"/>
                  </a:cubicBezTo>
                  <a:cubicBezTo>
                    <a:pt x="145542" y="49403"/>
                    <a:pt x="125476" y="54864"/>
                    <a:pt x="110490" y="60452"/>
                  </a:cubicBezTo>
                  <a:cubicBezTo>
                    <a:pt x="90424" y="65913"/>
                    <a:pt x="75311" y="65913"/>
                    <a:pt x="70358" y="65913"/>
                  </a:cubicBezTo>
                  <a:cubicBezTo>
                    <a:pt x="65405" y="65913"/>
                    <a:pt x="60325" y="65913"/>
                    <a:pt x="60325" y="65913"/>
                  </a:cubicBezTo>
                  <a:cubicBezTo>
                    <a:pt x="55245" y="65913"/>
                    <a:pt x="50292" y="60452"/>
                    <a:pt x="45212" y="49403"/>
                  </a:cubicBezTo>
                  <a:cubicBezTo>
                    <a:pt x="40132" y="43942"/>
                    <a:pt x="35179" y="27432"/>
                    <a:pt x="25146" y="10922"/>
                  </a:cubicBezTo>
                  <a:cubicBezTo>
                    <a:pt x="20066" y="16383"/>
                    <a:pt x="20066" y="16383"/>
                    <a:pt x="20066" y="16383"/>
                  </a:cubicBezTo>
                  <a:cubicBezTo>
                    <a:pt x="14986" y="27305"/>
                    <a:pt x="14986" y="27305"/>
                    <a:pt x="14986" y="27305"/>
                  </a:cubicBezTo>
                  <a:cubicBezTo>
                    <a:pt x="65151" y="38227"/>
                    <a:pt x="115316" y="49276"/>
                    <a:pt x="160528" y="60198"/>
                  </a:cubicBezTo>
                  <a:cubicBezTo>
                    <a:pt x="165608" y="49276"/>
                    <a:pt x="165608" y="49276"/>
                    <a:pt x="165608" y="49276"/>
                  </a:cubicBezTo>
                  <a:cubicBezTo>
                    <a:pt x="155575" y="43815"/>
                    <a:pt x="155575" y="43815"/>
                    <a:pt x="155575" y="43815"/>
                  </a:cubicBezTo>
                  <a:cubicBezTo>
                    <a:pt x="155575" y="49276"/>
                    <a:pt x="155575" y="49276"/>
                    <a:pt x="150495" y="54737"/>
                  </a:cubicBezTo>
                  <a:cubicBezTo>
                    <a:pt x="160528" y="54737"/>
                    <a:pt x="160528" y="54737"/>
                    <a:pt x="160528" y="54737"/>
                  </a:cubicBezTo>
                  <a:cubicBezTo>
                    <a:pt x="160528" y="43815"/>
                    <a:pt x="160528" y="43815"/>
                    <a:pt x="160528" y="43815"/>
                  </a:cubicBezTo>
                  <a:cubicBezTo>
                    <a:pt x="160528" y="54737"/>
                    <a:pt x="160528" y="54737"/>
                    <a:pt x="160528" y="54737"/>
                  </a:cubicBezTo>
                  <a:cubicBezTo>
                    <a:pt x="170561" y="54737"/>
                    <a:pt x="170561" y="54737"/>
                    <a:pt x="170561" y="54737"/>
                  </a:cubicBezTo>
                  <a:cubicBezTo>
                    <a:pt x="170561" y="54737"/>
                    <a:pt x="175641" y="49276"/>
                    <a:pt x="175641" y="49276"/>
                  </a:cubicBezTo>
                  <a:cubicBezTo>
                    <a:pt x="175641" y="38354"/>
                    <a:pt x="175641" y="38354"/>
                    <a:pt x="175641" y="38354"/>
                  </a:cubicBezTo>
                  <a:cubicBezTo>
                    <a:pt x="165608" y="38354"/>
                    <a:pt x="165608" y="38354"/>
                    <a:pt x="165608" y="38354"/>
                  </a:cubicBezTo>
                  <a:cubicBezTo>
                    <a:pt x="120523" y="27432"/>
                    <a:pt x="70231" y="16510"/>
                    <a:pt x="20066" y="5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33" y="21971"/>
                    <a:pt x="10033" y="21971"/>
                    <a:pt x="10033" y="21971"/>
                  </a:cubicBezTo>
                  <a:cubicBezTo>
                    <a:pt x="20066" y="43942"/>
                    <a:pt x="30099" y="60452"/>
                    <a:pt x="35179" y="71374"/>
                  </a:cubicBezTo>
                  <a:cubicBezTo>
                    <a:pt x="40259" y="76835"/>
                    <a:pt x="45212" y="82296"/>
                    <a:pt x="50292" y="87884"/>
                  </a:cubicBezTo>
                  <a:cubicBezTo>
                    <a:pt x="55372" y="87884"/>
                    <a:pt x="65405" y="87884"/>
                    <a:pt x="70358" y="87884"/>
                  </a:cubicBezTo>
                  <a:cubicBezTo>
                    <a:pt x="80391" y="87884"/>
                    <a:pt x="95504" y="87884"/>
                    <a:pt x="115570" y="82423"/>
                  </a:cubicBezTo>
                  <a:cubicBezTo>
                    <a:pt x="130683" y="76962"/>
                    <a:pt x="150749" y="71501"/>
                    <a:pt x="165735" y="65913"/>
                  </a:cubicBezTo>
                  <a:cubicBezTo>
                    <a:pt x="170815" y="60452"/>
                    <a:pt x="170815" y="60452"/>
                    <a:pt x="170815" y="60452"/>
                  </a:cubicBezTo>
                  <a:cubicBezTo>
                    <a:pt x="170815" y="54991"/>
                    <a:pt x="170815" y="54991"/>
                    <a:pt x="170815" y="54991"/>
                  </a:cubicBezTo>
                  <a:lnTo>
                    <a:pt x="160782" y="5499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86" name="Group 486"/>
          <p:cNvGrpSpPr/>
          <p:nvPr/>
        </p:nvGrpSpPr>
        <p:grpSpPr>
          <a:xfrm>
            <a:off x="5990220" y="8529840"/>
            <a:ext cx="52380" cy="65880"/>
            <a:chOff x="0" y="0"/>
            <a:chExt cx="69840" cy="87840"/>
          </a:xfrm>
        </p:grpSpPr>
        <p:sp>
          <p:nvSpPr>
            <p:cNvPr id="487" name="Freeform 487"/>
            <p:cNvSpPr/>
            <p:nvPr/>
          </p:nvSpPr>
          <p:spPr>
            <a:xfrm>
              <a:off x="0" y="0"/>
              <a:ext cx="69850" cy="87884"/>
            </a:xfrm>
            <a:custGeom>
              <a:avLst/>
              <a:gdLst/>
              <a:ahLst/>
              <a:cxnLst/>
              <a:rect l="l" t="t" r="r" b="b"/>
              <a:pathLst>
                <a:path w="69850" h="87884">
                  <a:moveTo>
                    <a:pt x="59817" y="87884"/>
                  </a:moveTo>
                  <a:cubicBezTo>
                    <a:pt x="39878" y="63500"/>
                    <a:pt x="19939" y="34163"/>
                    <a:pt x="0" y="9779"/>
                  </a:cubicBezTo>
                  <a:cubicBezTo>
                    <a:pt x="0" y="4826"/>
                    <a:pt x="4953" y="4826"/>
                    <a:pt x="10033" y="0"/>
                  </a:cubicBezTo>
                  <a:cubicBezTo>
                    <a:pt x="29972" y="29337"/>
                    <a:pt x="49911" y="53721"/>
                    <a:pt x="69850" y="82931"/>
                  </a:cubicBezTo>
                  <a:cubicBezTo>
                    <a:pt x="64897" y="82931"/>
                    <a:pt x="64897" y="87757"/>
                    <a:pt x="59817" y="877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88" name="Group 488"/>
          <p:cNvGrpSpPr/>
          <p:nvPr/>
        </p:nvGrpSpPr>
        <p:grpSpPr>
          <a:xfrm>
            <a:off x="5977260" y="8516340"/>
            <a:ext cx="78840" cy="91800"/>
            <a:chOff x="0" y="0"/>
            <a:chExt cx="105120" cy="122400"/>
          </a:xfrm>
        </p:grpSpPr>
        <p:sp>
          <p:nvSpPr>
            <p:cNvPr id="489" name="Freeform 489"/>
            <p:cNvSpPr/>
            <p:nvPr/>
          </p:nvSpPr>
          <p:spPr>
            <a:xfrm>
              <a:off x="0" y="0"/>
              <a:ext cx="105156" cy="122301"/>
            </a:xfrm>
            <a:custGeom>
              <a:avLst/>
              <a:gdLst/>
              <a:ahLst/>
              <a:cxnLst/>
              <a:rect l="l" t="t" r="r" b="b"/>
              <a:pathLst>
                <a:path w="105156" h="122301">
                  <a:moveTo>
                    <a:pt x="82931" y="107061"/>
                  </a:moveTo>
                  <a:cubicBezTo>
                    <a:pt x="93980" y="101981"/>
                    <a:pt x="93980" y="101981"/>
                    <a:pt x="93980" y="101981"/>
                  </a:cubicBezTo>
                  <a:cubicBezTo>
                    <a:pt x="71882" y="71374"/>
                    <a:pt x="49784" y="45847"/>
                    <a:pt x="22098" y="20447"/>
                  </a:cubicBezTo>
                  <a:cubicBezTo>
                    <a:pt x="16510" y="25527"/>
                    <a:pt x="16510" y="25527"/>
                    <a:pt x="16510" y="25527"/>
                  </a:cubicBezTo>
                  <a:cubicBezTo>
                    <a:pt x="22098" y="30607"/>
                    <a:pt x="22098" y="30607"/>
                    <a:pt x="22098" y="30607"/>
                  </a:cubicBezTo>
                  <a:cubicBezTo>
                    <a:pt x="27686" y="30607"/>
                    <a:pt x="27686" y="25527"/>
                    <a:pt x="33147" y="25527"/>
                  </a:cubicBezTo>
                  <a:cubicBezTo>
                    <a:pt x="27559" y="15367"/>
                    <a:pt x="27559" y="15367"/>
                    <a:pt x="27559" y="15367"/>
                  </a:cubicBezTo>
                  <a:cubicBezTo>
                    <a:pt x="16510" y="25527"/>
                    <a:pt x="16510" y="25527"/>
                    <a:pt x="16510" y="25527"/>
                  </a:cubicBezTo>
                  <a:cubicBezTo>
                    <a:pt x="38735" y="51054"/>
                    <a:pt x="60833" y="81661"/>
                    <a:pt x="82931" y="107061"/>
                  </a:cubicBezTo>
                  <a:cubicBezTo>
                    <a:pt x="93980" y="101981"/>
                    <a:pt x="93980" y="101981"/>
                    <a:pt x="93980" y="101981"/>
                  </a:cubicBezTo>
                  <a:cubicBezTo>
                    <a:pt x="82931" y="91821"/>
                    <a:pt x="82931" y="91821"/>
                    <a:pt x="82931" y="91821"/>
                  </a:cubicBezTo>
                  <a:cubicBezTo>
                    <a:pt x="82931" y="96901"/>
                    <a:pt x="82931" y="96901"/>
                    <a:pt x="77343" y="96901"/>
                  </a:cubicBezTo>
                  <a:cubicBezTo>
                    <a:pt x="82931" y="107061"/>
                    <a:pt x="82931" y="107061"/>
                    <a:pt x="82931" y="107061"/>
                  </a:cubicBezTo>
                  <a:cubicBezTo>
                    <a:pt x="93980" y="101981"/>
                    <a:pt x="93980" y="101981"/>
                    <a:pt x="93980" y="101981"/>
                  </a:cubicBezTo>
                  <a:cubicBezTo>
                    <a:pt x="82931" y="107061"/>
                    <a:pt x="82931" y="107061"/>
                    <a:pt x="82931" y="107061"/>
                  </a:cubicBezTo>
                  <a:cubicBezTo>
                    <a:pt x="93980" y="117221"/>
                    <a:pt x="93980" y="117221"/>
                    <a:pt x="93980" y="117221"/>
                  </a:cubicBezTo>
                  <a:cubicBezTo>
                    <a:pt x="93980" y="112141"/>
                    <a:pt x="99568" y="112141"/>
                    <a:pt x="99568" y="112141"/>
                  </a:cubicBezTo>
                  <a:cubicBezTo>
                    <a:pt x="105156" y="101981"/>
                    <a:pt x="105156" y="101981"/>
                    <a:pt x="105156" y="101981"/>
                  </a:cubicBezTo>
                  <a:cubicBezTo>
                    <a:pt x="99568" y="96901"/>
                    <a:pt x="99568" y="96901"/>
                    <a:pt x="99568" y="96901"/>
                  </a:cubicBezTo>
                  <a:cubicBezTo>
                    <a:pt x="77470" y="66294"/>
                    <a:pt x="55372" y="40767"/>
                    <a:pt x="33147" y="10160"/>
                  </a:cubicBezTo>
                  <a:cubicBezTo>
                    <a:pt x="27686" y="0"/>
                    <a:pt x="27686" y="0"/>
                    <a:pt x="27686" y="0"/>
                  </a:cubicBezTo>
                  <a:cubicBezTo>
                    <a:pt x="16637" y="10160"/>
                    <a:pt x="16637" y="10160"/>
                    <a:pt x="16637" y="10160"/>
                  </a:cubicBezTo>
                  <a:cubicBezTo>
                    <a:pt x="16637" y="10160"/>
                    <a:pt x="11049" y="15240"/>
                    <a:pt x="11049" y="15240"/>
                  </a:cubicBezTo>
                  <a:cubicBezTo>
                    <a:pt x="0" y="20320"/>
                    <a:pt x="0" y="20320"/>
                    <a:pt x="0" y="20320"/>
                  </a:cubicBezTo>
                  <a:cubicBezTo>
                    <a:pt x="5588" y="30480"/>
                    <a:pt x="5588" y="30480"/>
                    <a:pt x="5588" y="30480"/>
                  </a:cubicBezTo>
                  <a:cubicBezTo>
                    <a:pt x="27686" y="56134"/>
                    <a:pt x="55372" y="86741"/>
                    <a:pt x="77470" y="112141"/>
                  </a:cubicBezTo>
                  <a:cubicBezTo>
                    <a:pt x="83058" y="122301"/>
                    <a:pt x="83058" y="122301"/>
                    <a:pt x="83058" y="122301"/>
                  </a:cubicBezTo>
                  <a:cubicBezTo>
                    <a:pt x="94107" y="117221"/>
                    <a:pt x="94107" y="117221"/>
                    <a:pt x="94107" y="117221"/>
                  </a:cubicBezTo>
                  <a:lnTo>
                    <a:pt x="83058" y="107061"/>
                  </a:lnTo>
                  <a:close/>
                </a:path>
              </a:pathLst>
            </a:custGeom>
            <a:solidFill>
              <a:srgbClr val="0E0E0B"/>
            </a:solidFill>
          </p:spPr>
        </p:sp>
      </p:grpSp>
      <p:grpSp>
        <p:nvGrpSpPr>
          <p:cNvPr id="490" name="Group 490"/>
          <p:cNvGrpSpPr/>
          <p:nvPr/>
        </p:nvGrpSpPr>
        <p:grpSpPr>
          <a:xfrm>
            <a:off x="5521500" y="4446900"/>
            <a:ext cx="1048680" cy="2179980"/>
            <a:chOff x="0" y="0"/>
            <a:chExt cx="1398240" cy="2906640"/>
          </a:xfrm>
        </p:grpSpPr>
        <p:sp>
          <p:nvSpPr>
            <p:cNvPr id="491" name="Freeform 491"/>
            <p:cNvSpPr/>
            <p:nvPr/>
          </p:nvSpPr>
          <p:spPr>
            <a:xfrm>
              <a:off x="0" y="254"/>
              <a:ext cx="1398397" cy="2906903"/>
            </a:xfrm>
            <a:custGeom>
              <a:avLst/>
              <a:gdLst/>
              <a:ahLst/>
              <a:cxnLst/>
              <a:rect l="l" t="t" r="r" b="b"/>
              <a:pathLst>
                <a:path w="1398397" h="2906903">
                  <a:moveTo>
                    <a:pt x="0" y="1593469"/>
                  </a:moveTo>
                  <a:cubicBezTo>
                    <a:pt x="16510" y="1568704"/>
                    <a:pt x="28829" y="1539748"/>
                    <a:pt x="45212" y="1510919"/>
                  </a:cubicBezTo>
                  <a:cubicBezTo>
                    <a:pt x="49276" y="1519174"/>
                    <a:pt x="53467" y="1531620"/>
                    <a:pt x="57531" y="1539875"/>
                  </a:cubicBezTo>
                  <a:cubicBezTo>
                    <a:pt x="53467" y="1523365"/>
                    <a:pt x="41021" y="1502664"/>
                    <a:pt x="45212" y="1494409"/>
                  </a:cubicBezTo>
                  <a:cubicBezTo>
                    <a:pt x="106934" y="1366393"/>
                    <a:pt x="53467" y="1238377"/>
                    <a:pt x="61722" y="1110488"/>
                  </a:cubicBezTo>
                  <a:cubicBezTo>
                    <a:pt x="65786" y="1077468"/>
                    <a:pt x="69977" y="1044448"/>
                    <a:pt x="74041" y="1011428"/>
                  </a:cubicBezTo>
                  <a:cubicBezTo>
                    <a:pt x="78105" y="949452"/>
                    <a:pt x="82296" y="879348"/>
                    <a:pt x="86360" y="813308"/>
                  </a:cubicBezTo>
                  <a:cubicBezTo>
                    <a:pt x="86360" y="701802"/>
                    <a:pt x="148082" y="610997"/>
                    <a:pt x="213868" y="528447"/>
                  </a:cubicBezTo>
                  <a:cubicBezTo>
                    <a:pt x="234442" y="503682"/>
                    <a:pt x="246761" y="478917"/>
                    <a:pt x="230378" y="449961"/>
                  </a:cubicBezTo>
                  <a:cubicBezTo>
                    <a:pt x="197485" y="404495"/>
                    <a:pt x="185166" y="342646"/>
                    <a:pt x="119380" y="321945"/>
                  </a:cubicBezTo>
                  <a:cubicBezTo>
                    <a:pt x="119380" y="276479"/>
                    <a:pt x="111125" y="226949"/>
                    <a:pt x="119380" y="177419"/>
                  </a:cubicBezTo>
                  <a:cubicBezTo>
                    <a:pt x="131699" y="90678"/>
                    <a:pt x="209804" y="24638"/>
                    <a:pt x="304419" y="12319"/>
                  </a:cubicBezTo>
                  <a:cubicBezTo>
                    <a:pt x="399034" y="0"/>
                    <a:pt x="472948" y="36957"/>
                    <a:pt x="514096" y="119507"/>
                  </a:cubicBezTo>
                  <a:cubicBezTo>
                    <a:pt x="546989" y="189738"/>
                    <a:pt x="546989" y="189738"/>
                    <a:pt x="616966" y="231013"/>
                  </a:cubicBezTo>
                  <a:cubicBezTo>
                    <a:pt x="575818" y="247523"/>
                    <a:pt x="538861" y="264033"/>
                    <a:pt x="501777" y="280543"/>
                  </a:cubicBezTo>
                  <a:cubicBezTo>
                    <a:pt x="522351" y="301244"/>
                    <a:pt x="538734" y="317754"/>
                    <a:pt x="542925" y="326009"/>
                  </a:cubicBezTo>
                  <a:cubicBezTo>
                    <a:pt x="538861" y="367284"/>
                    <a:pt x="534670" y="396240"/>
                    <a:pt x="534670" y="425069"/>
                  </a:cubicBezTo>
                  <a:cubicBezTo>
                    <a:pt x="538734" y="458089"/>
                    <a:pt x="530606" y="474599"/>
                    <a:pt x="497713" y="482854"/>
                  </a:cubicBezTo>
                  <a:cubicBezTo>
                    <a:pt x="456565" y="491109"/>
                    <a:pt x="419608" y="503555"/>
                    <a:pt x="411353" y="553085"/>
                  </a:cubicBezTo>
                  <a:cubicBezTo>
                    <a:pt x="518287" y="598551"/>
                    <a:pt x="567690" y="681101"/>
                    <a:pt x="580009" y="792607"/>
                  </a:cubicBezTo>
                  <a:cubicBezTo>
                    <a:pt x="588264" y="842137"/>
                    <a:pt x="600583" y="887603"/>
                    <a:pt x="608838" y="932942"/>
                  </a:cubicBezTo>
                  <a:cubicBezTo>
                    <a:pt x="612902" y="957707"/>
                    <a:pt x="625348" y="974217"/>
                    <a:pt x="654050" y="970153"/>
                  </a:cubicBezTo>
                  <a:cubicBezTo>
                    <a:pt x="719836" y="961898"/>
                    <a:pt x="785622" y="961898"/>
                    <a:pt x="847344" y="945388"/>
                  </a:cubicBezTo>
                  <a:cubicBezTo>
                    <a:pt x="917194" y="928878"/>
                    <a:pt x="966597" y="879348"/>
                    <a:pt x="987171" y="809117"/>
                  </a:cubicBezTo>
                  <a:cubicBezTo>
                    <a:pt x="1057021" y="561340"/>
                    <a:pt x="1126998" y="313690"/>
                    <a:pt x="1196848" y="61849"/>
                  </a:cubicBezTo>
                  <a:cubicBezTo>
                    <a:pt x="1205103" y="41148"/>
                    <a:pt x="1221486" y="4064"/>
                    <a:pt x="1229741" y="4064"/>
                  </a:cubicBezTo>
                  <a:cubicBezTo>
                    <a:pt x="1262634" y="12319"/>
                    <a:pt x="1295527" y="24765"/>
                    <a:pt x="1324356" y="41275"/>
                  </a:cubicBezTo>
                  <a:cubicBezTo>
                    <a:pt x="1340866" y="49530"/>
                    <a:pt x="1353185" y="74295"/>
                    <a:pt x="1369568" y="86741"/>
                  </a:cubicBezTo>
                  <a:cubicBezTo>
                    <a:pt x="1398397" y="111506"/>
                    <a:pt x="1398397" y="140462"/>
                    <a:pt x="1390142" y="173482"/>
                  </a:cubicBezTo>
                  <a:cubicBezTo>
                    <a:pt x="1320292" y="404749"/>
                    <a:pt x="1254379" y="635889"/>
                    <a:pt x="1192784" y="867156"/>
                  </a:cubicBezTo>
                  <a:cubicBezTo>
                    <a:pt x="1122934" y="1114933"/>
                    <a:pt x="1061212" y="1362583"/>
                    <a:pt x="995426" y="1610360"/>
                  </a:cubicBezTo>
                  <a:cubicBezTo>
                    <a:pt x="974852" y="1688846"/>
                    <a:pt x="946023" y="1705356"/>
                    <a:pt x="872109" y="1672336"/>
                  </a:cubicBezTo>
                  <a:cubicBezTo>
                    <a:pt x="855599" y="1668145"/>
                    <a:pt x="839216" y="1655826"/>
                    <a:pt x="822706" y="1647571"/>
                  </a:cubicBezTo>
                  <a:cubicBezTo>
                    <a:pt x="752856" y="1606296"/>
                    <a:pt x="756920" y="1606296"/>
                    <a:pt x="781558" y="1527810"/>
                  </a:cubicBezTo>
                  <a:cubicBezTo>
                    <a:pt x="826770" y="1399794"/>
                    <a:pt x="859663" y="1267714"/>
                    <a:pt x="892556" y="1139698"/>
                  </a:cubicBezTo>
                  <a:cubicBezTo>
                    <a:pt x="896620" y="1135507"/>
                    <a:pt x="892556" y="1131443"/>
                    <a:pt x="892556" y="1131443"/>
                  </a:cubicBezTo>
                  <a:cubicBezTo>
                    <a:pt x="830834" y="1164463"/>
                    <a:pt x="773303" y="1201674"/>
                    <a:pt x="695198" y="1189228"/>
                  </a:cubicBezTo>
                  <a:cubicBezTo>
                    <a:pt x="649986" y="1180973"/>
                    <a:pt x="641731" y="1189228"/>
                    <a:pt x="641731" y="1238758"/>
                  </a:cubicBezTo>
                  <a:cubicBezTo>
                    <a:pt x="641731" y="1284224"/>
                    <a:pt x="649986" y="1325499"/>
                    <a:pt x="686943" y="1354328"/>
                  </a:cubicBezTo>
                  <a:cubicBezTo>
                    <a:pt x="703453" y="1366774"/>
                    <a:pt x="715772" y="1387348"/>
                    <a:pt x="732155" y="1408049"/>
                  </a:cubicBezTo>
                  <a:cubicBezTo>
                    <a:pt x="707517" y="1412240"/>
                    <a:pt x="695198" y="1412240"/>
                    <a:pt x="691007" y="1412240"/>
                  </a:cubicBezTo>
                  <a:cubicBezTo>
                    <a:pt x="695071" y="1437005"/>
                    <a:pt x="699262" y="1457706"/>
                    <a:pt x="699262" y="1478280"/>
                  </a:cubicBezTo>
                  <a:cubicBezTo>
                    <a:pt x="711581" y="1560830"/>
                    <a:pt x="715772" y="1647571"/>
                    <a:pt x="728091" y="1734312"/>
                  </a:cubicBezTo>
                  <a:cubicBezTo>
                    <a:pt x="748665" y="1829308"/>
                    <a:pt x="777494" y="1924177"/>
                    <a:pt x="793877" y="2023364"/>
                  </a:cubicBezTo>
                  <a:cubicBezTo>
                    <a:pt x="802132" y="2068830"/>
                    <a:pt x="793877" y="2114169"/>
                    <a:pt x="785622" y="2159635"/>
                  </a:cubicBezTo>
                  <a:cubicBezTo>
                    <a:pt x="773303" y="2221611"/>
                    <a:pt x="756793" y="2283460"/>
                    <a:pt x="740410" y="2345436"/>
                  </a:cubicBezTo>
                  <a:cubicBezTo>
                    <a:pt x="736346" y="2378456"/>
                    <a:pt x="723900" y="2407412"/>
                    <a:pt x="711581" y="2436241"/>
                  </a:cubicBezTo>
                  <a:cubicBezTo>
                    <a:pt x="695071" y="2506472"/>
                    <a:pt x="674624" y="2584831"/>
                    <a:pt x="723900" y="2642616"/>
                  </a:cubicBezTo>
                  <a:cubicBezTo>
                    <a:pt x="760857" y="2688082"/>
                    <a:pt x="814324" y="2721102"/>
                    <a:pt x="863727" y="2745867"/>
                  </a:cubicBezTo>
                  <a:cubicBezTo>
                    <a:pt x="913130" y="2766568"/>
                    <a:pt x="929513" y="2799588"/>
                    <a:pt x="892556" y="2836672"/>
                  </a:cubicBezTo>
                  <a:cubicBezTo>
                    <a:pt x="876046" y="2853182"/>
                    <a:pt x="847344" y="2873883"/>
                    <a:pt x="822706" y="2869692"/>
                  </a:cubicBezTo>
                  <a:cubicBezTo>
                    <a:pt x="760984" y="2869692"/>
                    <a:pt x="703453" y="2853182"/>
                    <a:pt x="641731" y="2844927"/>
                  </a:cubicBezTo>
                  <a:cubicBezTo>
                    <a:pt x="608838" y="2840736"/>
                    <a:pt x="575945" y="2844927"/>
                    <a:pt x="543052" y="2857373"/>
                  </a:cubicBezTo>
                  <a:cubicBezTo>
                    <a:pt x="510159" y="2865628"/>
                    <a:pt x="477266" y="2890393"/>
                    <a:pt x="444373" y="2906903"/>
                  </a:cubicBezTo>
                  <a:cubicBezTo>
                    <a:pt x="415544" y="2906903"/>
                    <a:pt x="390906" y="2906903"/>
                    <a:pt x="362077" y="2906903"/>
                  </a:cubicBezTo>
                  <a:cubicBezTo>
                    <a:pt x="337439" y="2894457"/>
                    <a:pt x="312674" y="2882138"/>
                    <a:pt x="283972" y="2869692"/>
                  </a:cubicBezTo>
                  <a:cubicBezTo>
                    <a:pt x="267462" y="2861437"/>
                    <a:pt x="251079" y="2848991"/>
                    <a:pt x="234569" y="2848991"/>
                  </a:cubicBezTo>
                  <a:cubicBezTo>
                    <a:pt x="189357" y="2848991"/>
                    <a:pt x="164719" y="2828290"/>
                    <a:pt x="164719" y="2782951"/>
                  </a:cubicBezTo>
                  <a:cubicBezTo>
                    <a:pt x="168783" y="2716911"/>
                    <a:pt x="185293" y="2650871"/>
                    <a:pt x="181229" y="2584831"/>
                  </a:cubicBezTo>
                  <a:cubicBezTo>
                    <a:pt x="172974" y="2485771"/>
                    <a:pt x="156591" y="2382520"/>
                    <a:pt x="140081" y="2283460"/>
                  </a:cubicBezTo>
                  <a:cubicBezTo>
                    <a:pt x="140081" y="2266950"/>
                    <a:pt x="136017" y="2250440"/>
                    <a:pt x="140081" y="2233930"/>
                  </a:cubicBezTo>
                  <a:cubicBezTo>
                    <a:pt x="148336" y="2167890"/>
                    <a:pt x="160655" y="2101850"/>
                    <a:pt x="136017" y="2031619"/>
                  </a:cubicBezTo>
                  <a:cubicBezTo>
                    <a:pt x="127762" y="2019173"/>
                    <a:pt x="140081" y="1994408"/>
                    <a:pt x="140081" y="1977898"/>
                  </a:cubicBezTo>
                  <a:cubicBezTo>
                    <a:pt x="140081" y="1940687"/>
                    <a:pt x="140081" y="1903603"/>
                    <a:pt x="140081" y="1866392"/>
                  </a:cubicBezTo>
                  <a:cubicBezTo>
                    <a:pt x="136017" y="1829181"/>
                    <a:pt x="131826" y="1792097"/>
                    <a:pt x="131826" y="1754886"/>
                  </a:cubicBezTo>
                  <a:cubicBezTo>
                    <a:pt x="127762" y="1713611"/>
                    <a:pt x="131826" y="1668145"/>
                    <a:pt x="131826" y="1622806"/>
                  </a:cubicBezTo>
                  <a:cubicBezTo>
                    <a:pt x="123571" y="1622806"/>
                    <a:pt x="115316" y="1622806"/>
                    <a:pt x="107188" y="1622806"/>
                  </a:cubicBezTo>
                  <a:cubicBezTo>
                    <a:pt x="107188" y="1643507"/>
                    <a:pt x="103124" y="1660017"/>
                    <a:pt x="103124" y="1676527"/>
                  </a:cubicBezTo>
                  <a:cubicBezTo>
                    <a:pt x="103124" y="1808607"/>
                    <a:pt x="107188" y="1940814"/>
                    <a:pt x="111379" y="2068703"/>
                  </a:cubicBezTo>
                  <a:cubicBezTo>
                    <a:pt x="111379" y="2089404"/>
                    <a:pt x="115443" y="2118233"/>
                    <a:pt x="82550" y="2114169"/>
                  </a:cubicBezTo>
                  <a:cubicBezTo>
                    <a:pt x="49657" y="2114169"/>
                    <a:pt x="49657" y="2093468"/>
                    <a:pt x="53721" y="2068703"/>
                  </a:cubicBezTo>
                  <a:cubicBezTo>
                    <a:pt x="61976" y="1932432"/>
                    <a:pt x="70231" y="1796161"/>
                    <a:pt x="74295" y="1664081"/>
                  </a:cubicBezTo>
                  <a:cubicBezTo>
                    <a:pt x="74295" y="1602105"/>
                    <a:pt x="61976" y="1593850"/>
                    <a:pt x="254" y="1614551"/>
                  </a:cubicBezTo>
                  <a:cubicBezTo>
                    <a:pt x="254" y="1606296"/>
                    <a:pt x="254" y="1602105"/>
                    <a:pt x="254" y="1593850"/>
                  </a:cubicBezTo>
                  <a:close/>
                  <a:moveTo>
                    <a:pt x="448564" y="1878711"/>
                  </a:moveTo>
                  <a:cubicBezTo>
                    <a:pt x="444500" y="1878711"/>
                    <a:pt x="440309" y="1878711"/>
                    <a:pt x="436245" y="1878711"/>
                  </a:cubicBezTo>
                  <a:cubicBezTo>
                    <a:pt x="427990" y="1915922"/>
                    <a:pt x="423926" y="1953006"/>
                    <a:pt x="415671" y="1990217"/>
                  </a:cubicBezTo>
                  <a:cubicBezTo>
                    <a:pt x="403352" y="2064512"/>
                    <a:pt x="427990" y="2151253"/>
                    <a:pt x="362204" y="2213229"/>
                  </a:cubicBezTo>
                  <a:cubicBezTo>
                    <a:pt x="358140" y="2217420"/>
                    <a:pt x="353949" y="2229739"/>
                    <a:pt x="353949" y="2233930"/>
                  </a:cubicBezTo>
                  <a:cubicBezTo>
                    <a:pt x="362204" y="2287651"/>
                    <a:pt x="337439" y="2341245"/>
                    <a:pt x="366268" y="2394966"/>
                  </a:cubicBezTo>
                  <a:cubicBezTo>
                    <a:pt x="374523" y="2411476"/>
                    <a:pt x="362204" y="2444496"/>
                    <a:pt x="353949" y="2465197"/>
                  </a:cubicBezTo>
                  <a:cubicBezTo>
                    <a:pt x="345694" y="2485898"/>
                    <a:pt x="337439" y="2498217"/>
                    <a:pt x="353949" y="2522982"/>
                  </a:cubicBezTo>
                  <a:cubicBezTo>
                    <a:pt x="370459" y="2543683"/>
                    <a:pt x="382778" y="2576703"/>
                    <a:pt x="378587" y="2601468"/>
                  </a:cubicBezTo>
                  <a:cubicBezTo>
                    <a:pt x="362077" y="2671699"/>
                    <a:pt x="411480" y="2696464"/>
                    <a:pt x="448437" y="2737739"/>
                  </a:cubicBezTo>
                  <a:cubicBezTo>
                    <a:pt x="473075" y="2667508"/>
                    <a:pt x="510159" y="2605659"/>
                    <a:pt x="477266" y="2547874"/>
                  </a:cubicBezTo>
                  <a:cubicBezTo>
                    <a:pt x="497840" y="2518918"/>
                    <a:pt x="518414" y="2498344"/>
                    <a:pt x="518414" y="2477643"/>
                  </a:cubicBezTo>
                  <a:cubicBezTo>
                    <a:pt x="526669" y="2374392"/>
                    <a:pt x="530733" y="2271268"/>
                    <a:pt x="534924" y="2172081"/>
                  </a:cubicBezTo>
                  <a:cubicBezTo>
                    <a:pt x="534924" y="2155571"/>
                    <a:pt x="543179" y="2134870"/>
                    <a:pt x="538988" y="2118360"/>
                  </a:cubicBezTo>
                  <a:cubicBezTo>
                    <a:pt x="526669" y="2072894"/>
                    <a:pt x="514350" y="2031619"/>
                    <a:pt x="497840" y="1986280"/>
                  </a:cubicBezTo>
                  <a:cubicBezTo>
                    <a:pt x="481330" y="1949069"/>
                    <a:pt x="464947" y="1916049"/>
                    <a:pt x="448437" y="18789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92" name="Group 492"/>
          <p:cNvGrpSpPr/>
          <p:nvPr/>
        </p:nvGrpSpPr>
        <p:grpSpPr>
          <a:xfrm>
            <a:off x="10071540" y="4720680"/>
            <a:ext cx="277560" cy="976860"/>
            <a:chOff x="0" y="0"/>
            <a:chExt cx="370080" cy="1302480"/>
          </a:xfrm>
        </p:grpSpPr>
        <p:sp>
          <p:nvSpPr>
            <p:cNvPr id="493" name="Freeform 493"/>
            <p:cNvSpPr/>
            <p:nvPr/>
          </p:nvSpPr>
          <p:spPr>
            <a:xfrm>
              <a:off x="0" y="0"/>
              <a:ext cx="370078" cy="1302385"/>
            </a:xfrm>
            <a:custGeom>
              <a:avLst/>
              <a:gdLst/>
              <a:ahLst/>
              <a:cxnLst/>
              <a:rect l="l" t="t" r="r" b="b"/>
              <a:pathLst>
                <a:path w="370078" h="1302385">
                  <a:moveTo>
                    <a:pt x="0" y="20447"/>
                  </a:moveTo>
                  <a:cubicBezTo>
                    <a:pt x="63119" y="0"/>
                    <a:pt x="75692" y="8255"/>
                    <a:pt x="75692" y="69596"/>
                  </a:cubicBezTo>
                  <a:cubicBezTo>
                    <a:pt x="71501" y="200660"/>
                    <a:pt x="63119" y="335915"/>
                    <a:pt x="54610" y="471043"/>
                  </a:cubicBezTo>
                  <a:cubicBezTo>
                    <a:pt x="50419" y="495681"/>
                    <a:pt x="50419" y="516128"/>
                    <a:pt x="84074" y="516128"/>
                  </a:cubicBezTo>
                  <a:cubicBezTo>
                    <a:pt x="117729" y="520192"/>
                    <a:pt x="113538" y="491490"/>
                    <a:pt x="113538" y="471043"/>
                  </a:cubicBezTo>
                  <a:cubicBezTo>
                    <a:pt x="109347" y="344043"/>
                    <a:pt x="105156" y="212979"/>
                    <a:pt x="105156" y="81915"/>
                  </a:cubicBezTo>
                  <a:cubicBezTo>
                    <a:pt x="105156" y="65532"/>
                    <a:pt x="109347" y="49149"/>
                    <a:pt x="109347" y="28702"/>
                  </a:cubicBezTo>
                  <a:cubicBezTo>
                    <a:pt x="117729" y="28702"/>
                    <a:pt x="126111" y="28702"/>
                    <a:pt x="134620" y="28702"/>
                  </a:cubicBezTo>
                  <a:cubicBezTo>
                    <a:pt x="134620" y="73787"/>
                    <a:pt x="130429" y="118872"/>
                    <a:pt x="134620" y="159766"/>
                  </a:cubicBezTo>
                  <a:cubicBezTo>
                    <a:pt x="134620" y="196596"/>
                    <a:pt x="138811" y="233553"/>
                    <a:pt x="143002" y="270383"/>
                  </a:cubicBezTo>
                  <a:cubicBezTo>
                    <a:pt x="143002" y="307213"/>
                    <a:pt x="143002" y="344170"/>
                    <a:pt x="143002" y="381000"/>
                  </a:cubicBezTo>
                  <a:cubicBezTo>
                    <a:pt x="143002" y="397383"/>
                    <a:pt x="130429" y="422021"/>
                    <a:pt x="138811" y="434213"/>
                  </a:cubicBezTo>
                  <a:cubicBezTo>
                    <a:pt x="164084" y="503809"/>
                    <a:pt x="151384" y="569341"/>
                    <a:pt x="143002" y="634873"/>
                  </a:cubicBezTo>
                  <a:cubicBezTo>
                    <a:pt x="138811" y="651256"/>
                    <a:pt x="143002" y="667639"/>
                    <a:pt x="143002" y="684022"/>
                  </a:cubicBezTo>
                  <a:cubicBezTo>
                    <a:pt x="159766" y="782320"/>
                    <a:pt x="176657" y="884682"/>
                    <a:pt x="185039" y="982980"/>
                  </a:cubicBezTo>
                  <a:cubicBezTo>
                    <a:pt x="189230" y="1048512"/>
                    <a:pt x="172466" y="1114044"/>
                    <a:pt x="168275" y="1179576"/>
                  </a:cubicBezTo>
                  <a:cubicBezTo>
                    <a:pt x="168275" y="1224661"/>
                    <a:pt x="193548" y="1245108"/>
                    <a:pt x="239776" y="1245108"/>
                  </a:cubicBezTo>
                  <a:cubicBezTo>
                    <a:pt x="256540" y="1245108"/>
                    <a:pt x="273431" y="1257427"/>
                    <a:pt x="290195" y="1265555"/>
                  </a:cubicBezTo>
                  <a:cubicBezTo>
                    <a:pt x="319659" y="1277874"/>
                    <a:pt x="344805" y="1290193"/>
                    <a:pt x="370078" y="1302385"/>
                  </a:cubicBezTo>
                  <a:cubicBezTo>
                    <a:pt x="248158" y="1302385"/>
                    <a:pt x="126111" y="1302385"/>
                    <a:pt x="0" y="1302385"/>
                  </a:cubicBezTo>
                  <a:cubicBezTo>
                    <a:pt x="0" y="876554"/>
                    <a:pt x="0" y="446405"/>
                    <a:pt x="0" y="2044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94" name="Group 494"/>
          <p:cNvGrpSpPr/>
          <p:nvPr/>
        </p:nvGrpSpPr>
        <p:grpSpPr>
          <a:xfrm>
            <a:off x="3151440" y="5773140"/>
            <a:ext cx="719820" cy="308340"/>
            <a:chOff x="0" y="0"/>
            <a:chExt cx="959760" cy="411120"/>
          </a:xfrm>
        </p:grpSpPr>
        <p:sp>
          <p:nvSpPr>
            <p:cNvPr id="495" name="Freeform 495"/>
            <p:cNvSpPr/>
            <p:nvPr/>
          </p:nvSpPr>
          <p:spPr>
            <a:xfrm>
              <a:off x="0" y="0"/>
              <a:ext cx="959739" cy="411099"/>
            </a:xfrm>
            <a:custGeom>
              <a:avLst/>
              <a:gdLst/>
              <a:ahLst/>
              <a:cxnLst/>
              <a:rect l="l" t="t" r="r" b="b"/>
              <a:pathLst>
                <a:path w="959739" h="411099">
                  <a:moveTo>
                    <a:pt x="399542" y="332232"/>
                  </a:moveTo>
                  <a:cubicBezTo>
                    <a:pt x="378968" y="361315"/>
                    <a:pt x="366649" y="382016"/>
                    <a:pt x="354203" y="402844"/>
                  </a:cubicBezTo>
                  <a:cubicBezTo>
                    <a:pt x="350139" y="407035"/>
                    <a:pt x="341884" y="411099"/>
                    <a:pt x="333629" y="411099"/>
                  </a:cubicBezTo>
                  <a:cubicBezTo>
                    <a:pt x="226568" y="411099"/>
                    <a:pt x="115316" y="411099"/>
                    <a:pt x="0" y="411099"/>
                  </a:cubicBezTo>
                  <a:cubicBezTo>
                    <a:pt x="102997" y="269875"/>
                    <a:pt x="205994" y="137033"/>
                    <a:pt x="308991" y="0"/>
                  </a:cubicBezTo>
                  <a:cubicBezTo>
                    <a:pt x="527304" y="132842"/>
                    <a:pt x="741426" y="269875"/>
                    <a:pt x="959739" y="402844"/>
                  </a:cubicBezTo>
                  <a:cubicBezTo>
                    <a:pt x="959739" y="407035"/>
                    <a:pt x="959739" y="411099"/>
                    <a:pt x="959739" y="411099"/>
                  </a:cubicBezTo>
                  <a:cubicBezTo>
                    <a:pt x="885571" y="411099"/>
                    <a:pt x="815594" y="411099"/>
                    <a:pt x="741426" y="411099"/>
                  </a:cubicBezTo>
                  <a:cubicBezTo>
                    <a:pt x="733171" y="411099"/>
                    <a:pt x="724916" y="398653"/>
                    <a:pt x="720852" y="390398"/>
                  </a:cubicBezTo>
                  <a:cubicBezTo>
                    <a:pt x="692023" y="344678"/>
                    <a:pt x="654939" y="319786"/>
                    <a:pt x="605536" y="294894"/>
                  </a:cubicBezTo>
                  <a:cubicBezTo>
                    <a:pt x="519049" y="249174"/>
                    <a:pt x="436626" y="199390"/>
                    <a:pt x="354330" y="149606"/>
                  </a:cubicBezTo>
                  <a:cubicBezTo>
                    <a:pt x="342011" y="145415"/>
                    <a:pt x="333756" y="137160"/>
                    <a:pt x="317246" y="128905"/>
                  </a:cubicBezTo>
                  <a:cubicBezTo>
                    <a:pt x="271907" y="195326"/>
                    <a:pt x="222504" y="261747"/>
                    <a:pt x="173101" y="332359"/>
                  </a:cubicBezTo>
                  <a:cubicBezTo>
                    <a:pt x="251333" y="332359"/>
                    <a:pt x="321437" y="332359"/>
                    <a:pt x="399669" y="33235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96" name="Group 496"/>
          <p:cNvGrpSpPr/>
          <p:nvPr/>
        </p:nvGrpSpPr>
        <p:grpSpPr>
          <a:xfrm>
            <a:off x="3541860" y="5701320"/>
            <a:ext cx="473040" cy="318600"/>
            <a:chOff x="0" y="0"/>
            <a:chExt cx="630720" cy="424800"/>
          </a:xfrm>
        </p:grpSpPr>
        <p:sp>
          <p:nvSpPr>
            <p:cNvPr id="497" name="Freeform 497"/>
            <p:cNvSpPr/>
            <p:nvPr/>
          </p:nvSpPr>
          <p:spPr>
            <a:xfrm>
              <a:off x="0" y="0"/>
              <a:ext cx="630682" cy="424815"/>
            </a:xfrm>
            <a:custGeom>
              <a:avLst/>
              <a:gdLst/>
              <a:ahLst/>
              <a:cxnLst/>
              <a:rect l="l" t="t" r="r" b="b"/>
              <a:pathLst>
                <a:path w="630682" h="424815">
                  <a:moveTo>
                    <a:pt x="230886" y="0"/>
                  </a:moveTo>
                  <a:cubicBezTo>
                    <a:pt x="358648" y="129159"/>
                    <a:pt x="490601" y="266573"/>
                    <a:pt x="630682" y="412369"/>
                  </a:cubicBezTo>
                  <a:cubicBezTo>
                    <a:pt x="589407" y="412369"/>
                    <a:pt x="556514" y="412369"/>
                    <a:pt x="523494" y="412369"/>
                  </a:cubicBezTo>
                  <a:cubicBezTo>
                    <a:pt x="482219" y="412369"/>
                    <a:pt x="441071" y="408178"/>
                    <a:pt x="399796" y="412369"/>
                  </a:cubicBezTo>
                  <a:cubicBezTo>
                    <a:pt x="317373" y="424815"/>
                    <a:pt x="259588" y="379095"/>
                    <a:pt x="189611" y="333248"/>
                  </a:cubicBezTo>
                  <a:cubicBezTo>
                    <a:pt x="267970" y="333248"/>
                    <a:pt x="338074" y="333248"/>
                    <a:pt x="403987" y="333248"/>
                  </a:cubicBezTo>
                  <a:cubicBezTo>
                    <a:pt x="408051" y="329057"/>
                    <a:pt x="408051" y="324866"/>
                    <a:pt x="412242" y="320802"/>
                  </a:cubicBezTo>
                  <a:cubicBezTo>
                    <a:pt x="350393" y="258318"/>
                    <a:pt x="284480" y="191643"/>
                    <a:pt x="222631" y="129286"/>
                  </a:cubicBezTo>
                  <a:cubicBezTo>
                    <a:pt x="177292" y="175133"/>
                    <a:pt x="131953" y="220853"/>
                    <a:pt x="86614" y="266700"/>
                  </a:cubicBezTo>
                  <a:cubicBezTo>
                    <a:pt x="57658" y="249936"/>
                    <a:pt x="28829" y="233172"/>
                    <a:pt x="0" y="216535"/>
                  </a:cubicBezTo>
                  <a:cubicBezTo>
                    <a:pt x="78359" y="141605"/>
                    <a:pt x="152527" y="70739"/>
                    <a:pt x="23088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98" name="Group 498"/>
          <p:cNvGrpSpPr/>
          <p:nvPr/>
        </p:nvGrpSpPr>
        <p:grpSpPr>
          <a:xfrm>
            <a:off x="3387960" y="5999400"/>
            <a:ext cx="339120" cy="216000"/>
            <a:chOff x="0" y="0"/>
            <a:chExt cx="452160" cy="288000"/>
          </a:xfrm>
        </p:grpSpPr>
        <p:sp>
          <p:nvSpPr>
            <p:cNvPr id="499" name="Freeform 499"/>
            <p:cNvSpPr/>
            <p:nvPr/>
          </p:nvSpPr>
          <p:spPr>
            <a:xfrm>
              <a:off x="127" y="0"/>
              <a:ext cx="452120" cy="287909"/>
            </a:xfrm>
            <a:custGeom>
              <a:avLst/>
              <a:gdLst/>
              <a:ahLst/>
              <a:cxnLst/>
              <a:rect l="l" t="t" r="r" b="b"/>
              <a:pathLst>
                <a:path w="452120" h="287909">
                  <a:moveTo>
                    <a:pt x="422783" y="204470"/>
                  </a:moveTo>
                  <a:cubicBezTo>
                    <a:pt x="431165" y="204470"/>
                    <a:pt x="443738" y="208661"/>
                    <a:pt x="452120" y="208661"/>
                  </a:cubicBezTo>
                  <a:cubicBezTo>
                    <a:pt x="452120" y="233680"/>
                    <a:pt x="452120" y="258699"/>
                    <a:pt x="452120" y="287909"/>
                  </a:cubicBezTo>
                  <a:cubicBezTo>
                    <a:pt x="301371" y="287909"/>
                    <a:pt x="150622" y="287909"/>
                    <a:pt x="0" y="287909"/>
                  </a:cubicBezTo>
                  <a:cubicBezTo>
                    <a:pt x="0" y="262890"/>
                    <a:pt x="0" y="237871"/>
                    <a:pt x="0" y="221107"/>
                  </a:cubicBezTo>
                  <a:cubicBezTo>
                    <a:pt x="12573" y="204470"/>
                    <a:pt x="29337" y="191897"/>
                    <a:pt x="33528" y="179324"/>
                  </a:cubicBezTo>
                  <a:cubicBezTo>
                    <a:pt x="45974" y="75184"/>
                    <a:pt x="125476" y="0"/>
                    <a:pt x="225933" y="0"/>
                  </a:cubicBezTo>
                  <a:cubicBezTo>
                    <a:pt x="330581" y="0"/>
                    <a:pt x="410083" y="79248"/>
                    <a:pt x="418465" y="183642"/>
                  </a:cubicBezTo>
                  <a:cubicBezTo>
                    <a:pt x="418465" y="187833"/>
                    <a:pt x="418465" y="192024"/>
                    <a:pt x="422656" y="204470"/>
                  </a:cubicBezTo>
                  <a:close/>
                  <a:moveTo>
                    <a:pt x="117094" y="200406"/>
                  </a:moveTo>
                  <a:cubicBezTo>
                    <a:pt x="192405" y="200406"/>
                    <a:pt x="263652" y="200406"/>
                    <a:pt x="334772" y="200406"/>
                  </a:cubicBezTo>
                  <a:cubicBezTo>
                    <a:pt x="334772" y="129413"/>
                    <a:pt x="288671" y="83566"/>
                    <a:pt x="221742" y="83566"/>
                  </a:cubicBezTo>
                  <a:cubicBezTo>
                    <a:pt x="159004" y="83566"/>
                    <a:pt x="112903" y="133604"/>
                    <a:pt x="117094" y="20040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00" name="Group 500"/>
          <p:cNvGrpSpPr/>
          <p:nvPr/>
        </p:nvGrpSpPr>
        <p:grpSpPr>
          <a:xfrm>
            <a:off x="3398220" y="5937840"/>
            <a:ext cx="154440" cy="71820"/>
            <a:chOff x="0" y="0"/>
            <a:chExt cx="205920" cy="95760"/>
          </a:xfrm>
        </p:grpSpPr>
        <p:sp>
          <p:nvSpPr>
            <p:cNvPr id="501" name="Freeform 501"/>
            <p:cNvSpPr/>
            <p:nvPr/>
          </p:nvSpPr>
          <p:spPr>
            <a:xfrm>
              <a:off x="0" y="0"/>
              <a:ext cx="205994" cy="95758"/>
            </a:xfrm>
            <a:custGeom>
              <a:avLst/>
              <a:gdLst/>
              <a:ahLst/>
              <a:cxnLst/>
              <a:rect l="l" t="t" r="r" b="b"/>
              <a:pathLst>
                <a:path w="205994" h="95758">
                  <a:moveTo>
                    <a:pt x="205867" y="71882"/>
                  </a:moveTo>
                  <a:cubicBezTo>
                    <a:pt x="137287" y="79756"/>
                    <a:pt x="72644" y="87757"/>
                    <a:pt x="8128" y="95758"/>
                  </a:cubicBezTo>
                  <a:cubicBezTo>
                    <a:pt x="4064" y="91821"/>
                    <a:pt x="4064" y="87757"/>
                    <a:pt x="0" y="83820"/>
                  </a:cubicBezTo>
                  <a:cubicBezTo>
                    <a:pt x="28321" y="59817"/>
                    <a:pt x="52451" y="31877"/>
                    <a:pt x="80772" y="3937"/>
                  </a:cubicBezTo>
                  <a:cubicBezTo>
                    <a:pt x="84836" y="0"/>
                    <a:pt x="100965" y="0"/>
                    <a:pt x="105029" y="3937"/>
                  </a:cubicBezTo>
                  <a:cubicBezTo>
                    <a:pt x="141351" y="23876"/>
                    <a:pt x="173609" y="43815"/>
                    <a:pt x="205994" y="59817"/>
                  </a:cubicBezTo>
                  <a:cubicBezTo>
                    <a:pt x="205994" y="63754"/>
                    <a:pt x="205994" y="67818"/>
                    <a:pt x="205994" y="7175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02" name="Group 502"/>
          <p:cNvGrpSpPr/>
          <p:nvPr/>
        </p:nvGrpSpPr>
        <p:grpSpPr>
          <a:xfrm>
            <a:off x="3470040" y="6061500"/>
            <a:ext cx="164700" cy="92340"/>
            <a:chOff x="0" y="0"/>
            <a:chExt cx="219600" cy="123120"/>
          </a:xfrm>
        </p:grpSpPr>
        <p:sp>
          <p:nvSpPr>
            <p:cNvPr id="503" name="Freeform 503"/>
            <p:cNvSpPr/>
            <p:nvPr/>
          </p:nvSpPr>
          <p:spPr>
            <a:xfrm>
              <a:off x="0" y="0"/>
              <a:ext cx="219583" cy="123063"/>
            </a:xfrm>
            <a:custGeom>
              <a:avLst/>
              <a:gdLst/>
              <a:ahLst/>
              <a:cxnLst/>
              <a:rect l="l" t="t" r="r" b="b"/>
              <a:pathLst>
                <a:path w="219583" h="123063">
                  <a:moveTo>
                    <a:pt x="4191" y="123063"/>
                  </a:moveTo>
                  <a:cubicBezTo>
                    <a:pt x="0" y="52705"/>
                    <a:pt x="45593" y="0"/>
                    <a:pt x="107696" y="0"/>
                  </a:cubicBezTo>
                  <a:cubicBezTo>
                    <a:pt x="173990" y="0"/>
                    <a:pt x="219583" y="48387"/>
                    <a:pt x="219583" y="123063"/>
                  </a:cubicBezTo>
                  <a:cubicBezTo>
                    <a:pt x="149098" y="123063"/>
                    <a:pt x="78740" y="123063"/>
                    <a:pt x="4064" y="1230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04" name="Group 504"/>
          <p:cNvGrpSpPr/>
          <p:nvPr/>
        </p:nvGrpSpPr>
        <p:grpSpPr>
          <a:xfrm>
            <a:off x="1845180" y="4693680"/>
            <a:ext cx="1305720" cy="1686420"/>
            <a:chOff x="0" y="0"/>
            <a:chExt cx="1740960" cy="2248560"/>
          </a:xfrm>
        </p:grpSpPr>
        <p:sp>
          <p:nvSpPr>
            <p:cNvPr id="505" name="Freeform 505"/>
            <p:cNvSpPr/>
            <p:nvPr/>
          </p:nvSpPr>
          <p:spPr>
            <a:xfrm>
              <a:off x="0" y="0"/>
              <a:ext cx="1740789" cy="2248027"/>
            </a:xfrm>
            <a:custGeom>
              <a:avLst/>
              <a:gdLst/>
              <a:ahLst/>
              <a:cxnLst/>
              <a:rect l="l" t="t" r="r" b="b"/>
              <a:pathLst>
                <a:path w="1740789" h="2248027">
                  <a:moveTo>
                    <a:pt x="711327" y="1453515"/>
                  </a:moveTo>
                  <a:cubicBezTo>
                    <a:pt x="711327" y="1470025"/>
                    <a:pt x="711327" y="1482471"/>
                    <a:pt x="711327" y="1494917"/>
                  </a:cubicBezTo>
                  <a:cubicBezTo>
                    <a:pt x="715518" y="1515618"/>
                    <a:pt x="715518" y="1532128"/>
                    <a:pt x="719582" y="1548765"/>
                  </a:cubicBezTo>
                  <a:cubicBezTo>
                    <a:pt x="719582" y="1577721"/>
                    <a:pt x="723773" y="1602613"/>
                    <a:pt x="723773" y="1627505"/>
                  </a:cubicBezTo>
                  <a:cubicBezTo>
                    <a:pt x="723773" y="1648206"/>
                    <a:pt x="723773" y="1668907"/>
                    <a:pt x="723773" y="1689608"/>
                  </a:cubicBezTo>
                  <a:cubicBezTo>
                    <a:pt x="719582" y="1702054"/>
                    <a:pt x="715518" y="1714500"/>
                    <a:pt x="711327" y="1726819"/>
                  </a:cubicBezTo>
                  <a:cubicBezTo>
                    <a:pt x="707136" y="1735074"/>
                    <a:pt x="707136" y="1743329"/>
                    <a:pt x="711327" y="1751711"/>
                  </a:cubicBezTo>
                  <a:cubicBezTo>
                    <a:pt x="719582" y="1768221"/>
                    <a:pt x="727837" y="1784858"/>
                    <a:pt x="732028" y="1801368"/>
                  </a:cubicBezTo>
                  <a:cubicBezTo>
                    <a:pt x="736219" y="1809623"/>
                    <a:pt x="732028" y="1822069"/>
                    <a:pt x="727837" y="1834515"/>
                  </a:cubicBezTo>
                  <a:cubicBezTo>
                    <a:pt x="719582" y="1842770"/>
                    <a:pt x="707136" y="1855216"/>
                    <a:pt x="698881" y="1867662"/>
                  </a:cubicBezTo>
                  <a:cubicBezTo>
                    <a:pt x="698881" y="1867662"/>
                    <a:pt x="698881" y="1871853"/>
                    <a:pt x="698881" y="1875917"/>
                  </a:cubicBezTo>
                  <a:cubicBezTo>
                    <a:pt x="703072" y="1892427"/>
                    <a:pt x="703072" y="1909064"/>
                    <a:pt x="698881" y="1929765"/>
                  </a:cubicBezTo>
                  <a:cubicBezTo>
                    <a:pt x="694690" y="1938020"/>
                    <a:pt x="694690" y="1950466"/>
                    <a:pt x="690626" y="1962912"/>
                  </a:cubicBezTo>
                  <a:cubicBezTo>
                    <a:pt x="682371" y="1983613"/>
                    <a:pt x="665861" y="1996059"/>
                    <a:pt x="645160" y="2000123"/>
                  </a:cubicBezTo>
                  <a:cubicBezTo>
                    <a:pt x="628650" y="2004314"/>
                    <a:pt x="612140" y="2008378"/>
                    <a:pt x="591439" y="2008378"/>
                  </a:cubicBezTo>
                  <a:cubicBezTo>
                    <a:pt x="574929" y="2008378"/>
                    <a:pt x="566674" y="1995932"/>
                    <a:pt x="566674" y="1975231"/>
                  </a:cubicBezTo>
                  <a:cubicBezTo>
                    <a:pt x="570865" y="1954530"/>
                    <a:pt x="579120" y="1933829"/>
                    <a:pt x="587375" y="1913128"/>
                  </a:cubicBezTo>
                  <a:cubicBezTo>
                    <a:pt x="595630" y="1888236"/>
                    <a:pt x="603885" y="1867535"/>
                    <a:pt x="595630" y="1838579"/>
                  </a:cubicBezTo>
                  <a:cubicBezTo>
                    <a:pt x="587375" y="1826133"/>
                    <a:pt x="583184" y="1809623"/>
                    <a:pt x="591439" y="1792986"/>
                  </a:cubicBezTo>
                  <a:cubicBezTo>
                    <a:pt x="591439" y="1788795"/>
                    <a:pt x="591439" y="1784731"/>
                    <a:pt x="591439" y="1780540"/>
                  </a:cubicBezTo>
                  <a:cubicBezTo>
                    <a:pt x="578993" y="1759839"/>
                    <a:pt x="587248" y="1734947"/>
                    <a:pt x="595630" y="1714246"/>
                  </a:cubicBezTo>
                  <a:cubicBezTo>
                    <a:pt x="599821" y="1697736"/>
                    <a:pt x="612140" y="1677035"/>
                    <a:pt x="608076" y="1660398"/>
                  </a:cubicBezTo>
                  <a:cubicBezTo>
                    <a:pt x="608076" y="1652143"/>
                    <a:pt x="608076" y="1647952"/>
                    <a:pt x="608076" y="1643888"/>
                  </a:cubicBezTo>
                  <a:cubicBezTo>
                    <a:pt x="599821" y="1602486"/>
                    <a:pt x="587375" y="1561084"/>
                    <a:pt x="579120" y="1519682"/>
                  </a:cubicBezTo>
                  <a:cubicBezTo>
                    <a:pt x="574929" y="1498981"/>
                    <a:pt x="570865" y="1474089"/>
                    <a:pt x="566674" y="1453388"/>
                  </a:cubicBezTo>
                  <a:cubicBezTo>
                    <a:pt x="521208" y="1461643"/>
                    <a:pt x="475742" y="1465834"/>
                    <a:pt x="430149" y="1474089"/>
                  </a:cubicBezTo>
                  <a:cubicBezTo>
                    <a:pt x="425958" y="1494790"/>
                    <a:pt x="425958" y="1511300"/>
                    <a:pt x="421894" y="1527937"/>
                  </a:cubicBezTo>
                  <a:cubicBezTo>
                    <a:pt x="417703" y="1565148"/>
                    <a:pt x="413639" y="1606677"/>
                    <a:pt x="405384" y="1643888"/>
                  </a:cubicBezTo>
                  <a:cubicBezTo>
                    <a:pt x="405384" y="1668780"/>
                    <a:pt x="397129" y="1693545"/>
                    <a:pt x="397129" y="1722628"/>
                  </a:cubicBezTo>
                  <a:cubicBezTo>
                    <a:pt x="397129" y="1747520"/>
                    <a:pt x="401320" y="1772285"/>
                    <a:pt x="409575" y="1801368"/>
                  </a:cubicBezTo>
                  <a:cubicBezTo>
                    <a:pt x="417830" y="1817878"/>
                    <a:pt x="417830" y="1834515"/>
                    <a:pt x="413766" y="1855216"/>
                  </a:cubicBezTo>
                  <a:cubicBezTo>
                    <a:pt x="409702" y="1875917"/>
                    <a:pt x="405511" y="1892427"/>
                    <a:pt x="417957" y="1913128"/>
                  </a:cubicBezTo>
                  <a:cubicBezTo>
                    <a:pt x="417957" y="1921383"/>
                    <a:pt x="413766" y="1929638"/>
                    <a:pt x="401447" y="1933829"/>
                  </a:cubicBezTo>
                  <a:cubicBezTo>
                    <a:pt x="389128" y="1938020"/>
                    <a:pt x="376682" y="1942084"/>
                    <a:pt x="364236" y="1942084"/>
                  </a:cubicBezTo>
                  <a:cubicBezTo>
                    <a:pt x="360045" y="1946275"/>
                    <a:pt x="355981" y="1950339"/>
                    <a:pt x="355981" y="1954530"/>
                  </a:cubicBezTo>
                  <a:cubicBezTo>
                    <a:pt x="355981" y="1987677"/>
                    <a:pt x="351790" y="2016633"/>
                    <a:pt x="351790" y="2049780"/>
                  </a:cubicBezTo>
                  <a:cubicBezTo>
                    <a:pt x="351790" y="2058035"/>
                    <a:pt x="343535" y="2062226"/>
                    <a:pt x="339344" y="2066290"/>
                  </a:cubicBezTo>
                  <a:cubicBezTo>
                    <a:pt x="335153" y="2066290"/>
                    <a:pt x="326898" y="2062099"/>
                    <a:pt x="326898" y="2062099"/>
                  </a:cubicBezTo>
                  <a:cubicBezTo>
                    <a:pt x="322707" y="2057908"/>
                    <a:pt x="322707" y="2053844"/>
                    <a:pt x="322707" y="2049653"/>
                  </a:cubicBezTo>
                  <a:cubicBezTo>
                    <a:pt x="322707" y="2020697"/>
                    <a:pt x="322707" y="1991741"/>
                    <a:pt x="326898" y="1962658"/>
                  </a:cubicBezTo>
                  <a:cubicBezTo>
                    <a:pt x="326898" y="1958467"/>
                    <a:pt x="326898" y="1958467"/>
                    <a:pt x="326898" y="1950212"/>
                  </a:cubicBezTo>
                  <a:cubicBezTo>
                    <a:pt x="314452" y="1970913"/>
                    <a:pt x="306197" y="1983359"/>
                    <a:pt x="289687" y="1987423"/>
                  </a:cubicBezTo>
                  <a:cubicBezTo>
                    <a:pt x="273177" y="1991487"/>
                    <a:pt x="256667" y="1999869"/>
                    <a:pt x="240030" y="2003933"/>
                  </a:cubicBezTo>
                  <a:cubicBezTo>
                    <a:pt x="235839" y="2074291"/>
                    <a:pt x="231775" y="2144776"/>
                    <a:pt x="231775" y="2219325"/>
                  </a:cubicBezTo>
                  <a:cubicBezTo>
                    <a:pt x="219329" y="2215134"/>
                    <a:pt x="207010" y="2215134"/>
                    <a:pt x="198755" y="2215134"/>
                  </a:cubicBezTo>
                  <a:cubicBezTo>
                    <a:pt x="194564" y="2215134"/>
                    <a:pt x="194564" y="2210943"/>
                    <a:pt x="194564" y="2206879"/>
                  </a:cubicBezTo>
                  <a:cubicBezTo>
                    <a:pt x="194564" y="2157222"/>
                    <a:pt x="198755" y="2111629"/>
                    <a:pt x="198755" y="2061972"/>
                  </a:cubicBezTo>
                  <a:cubicBezTo>
                    <a:pt x="198755" y="2045462"/>
                    <a:pt x="198755" y="2028825"/>
                    <a:pt x="198755" y="2008124"/>
                  </a:cubicBezTo>
                  <a:cubicBezTo>
                    <a:pt x="194564" y="2008124"/>
                    <a:pt x="186309" y="2008124"/>
                    <a:pt x="182245" y="2008124"/>
                  </a:cubicBezTo>
                  <a:cubicBezTo>
                    <a:pt x="169799" y="2003933"/>
                    <a:pt x="161544" y="1999869"/>
                    <a:pt x="157480" y="1987423"/>
                  </a:cubicBezTo>
                  <a:cubicBezTo>
                    <a:pt x="157480" y="1979168"/>
                    <a:pt x="161671" y="1966722"/>
                    <a:pt x="173990" y="1958467"/>
                  </a:cubicBezTo>
                  <a:cubicBezTo>
                    <a:pt x="182245" y="1954276"/>
                    <a:pt x="186436" y="1950212"/>
                    <a:pt x="194691" y="1950212"/>
                  </a:cubicBezTo>
                  <a:cubicBezTo>
                    <a:pt x="202946" y="1946021"/>
                    <a:pt x="202946" y="1941957"/>
                    <a:pt x="202946" y="1933702"/>
                  </a:cubicBezTo>
                  <a:cubicBezTo>
                    <a:pt x="202946" y="1904746"/>
                    <a:pt x="202946" y="1875790"/>
                    <a:pt x="207137" y="1846707"/>
                  </a:cubicBezTo>
                  <a:cubicBezTo>
                    <a:pt x="211328" y="1817624"/>
                    <a:pt x="215392" y="1788795"/>
                    <a:pt x="223647" y="1763903"/>
                  </a:cubicBezTo>
                  <a:cubicBezTo>
                    <a:pt x="240157" y="1722501"/>
                    <a:pt x="256667" y="1685163"/>
                    <a:pt x="269113" y="1643761"/>
                  </a:cubicBezTo>
                  <a:cubicBezTo>
                    <a:pt x="273304" y="1631315"/>
                    <a:pt x="281559" y="1623060"/>
                    <a:pt x="285623" y="1610614"/>
                  </a:cubicBezTo>
                  <a:cubicBezTo>
                    <a:pt x="289814" y="1602359"/>
                    <a:pt x="289814" y="1594104"/>
                    <a:pt x="289814" y="1585722"/>
                  </a:cubicBezTo>
                  <a:cubicBezTo>
                    <a:pt x="294005" y="1544320"/>
                    <a:pt x="298069" y="1506982"/>
                    <a:pt x="302260" y="1465580"/>
                  </a:cubicBezTo>
                  <a:cubicBezTo>
                    <a:pt x="302260" y="1449070"/>
                    <a:pt x="302260" y="1432433"/>
                    <a:pt x="306451" y="1415923"/>
                  </a:cubicBezTo>
                  <a:cubicBezTo>
                    <a:pt x="306451" y="1399413"/>
                    <a:pt x="310642" y="1382776"/>
                    <a:pt x="310642" y="1366266"/>
                  </a:cubicBezTo>
                  <a:cubicBezTo>
                    <a:pt x="310642" y="1349756"/>
                    <a:pt x="310642" y="1329055"/>
                    <a:pt x="306451" y="1312418"/>
                  </a:cubicBezTo>
                  <a:cubicBezTo>
                    <a:pt x="294005" y="1312418"/>
                    <a:pt x="277495" y="1312418"/>
                    <a:pt x="260985" y="1308227"/>
                  </a:cubicBezTo>
                  <a:cubicBezTo>
                    <a:pt x="211328" y="1308227"/>
                    <a:pt x="161798" y="1304036"/>
                    <a:pt x="112141" y="1299972"/>
                  </a:cubicBezTo>
                  <a:cubicBezTo>
                    <a:pt x="87376" y="1295781"/>
                    <a:pt x="66675" y="1295781"/>
                    <a:pt x="41783" y="1291717"/>
                  </a:cubicBezTo>
                  <a:cubicBezTo>
                    <a:pt x="33528" y="1287526"/>
                    <a:pt x="21082" y="1283462"/>
                    <a:pt x="12827" y="1279271"/>
                  </a:cubicBezTo>
                  <a:cubicBezTo>
                    <a:pt x="0" y="1271270"/>
                    <a:pt x="0" y="1258824"/>
                    <a:pt x="4191" y="1250569"/>
                  </a:cubicBezTo>
                  <a:cubicBezTo>
                    <a:pt x="8382" y="1229868"/>
                    <a:pt x="24892" y="1221613"/>
                    <a:pt x="41402" y="1217422"/>
                  </a:cubicBezTo>
                  <a:cubicBezTo>
                    <a:pt x="91059" y="1204976"/>
                    <a:pt x="144780" y="1196721"/>
                    <a:pt x="198501" y="1192530"/>
                  </a:cubicBezTo>
                  <a:cubicBezTo>
                    <a:pt x="231521" y="1188339"/>
                    <a:pt x="268859" y="1184275"/>
                    <a:pt x="301879" y="1180084"/>
                  </a:cubicBezTo>
                  <a:cubicBezTo>
                    <a:pt x="306070" y="1180084"/>
                    <a:pt x="306070" y="1180084"/>
                    <a:pt x="310134" y="1175893"/>
                  </a:cubicBezTo>
                  <a:cubicBezTo>
                    <a:pt x="310134" y="1163447"/>
                    <a:pt x="310134" y="1146937"/>
                    <a:pt x="310134" y="1134491"/>
                  </a:cubicBezTo>
                  <a:cubicBezTo>
                    <a:pt x="310134" y="1130300"/>
                    <a:pt x="305943" y="1130300"/>
                    <a:pt x="301879" y="1130300"/>
                  </a:cubicBezTo>
                  <a:cubicBezTo>
                    <a:pt x="285369" y="1122045"/>
                    <a:pt x="268859" y="1109599"/>
                    <a:pt x="260477" y="1093089"/>
                  </a:cubicBezTo>
                  <a:cubicBezTo>
                    <a:pt x="256286" y="1072388"/>
                    <a:pt x="252222" y="1055878"/>
                    <a:pt x="252222" y="1039241"/>
                  </a:cubicBezTo>
                  <a:cubicBezTo>
                    <a:pt x="252222" y="1022604"/>
                    <a:pt x="260477" y="1014349"/>
                    <a:pt x="276987" y="1014349"/>
                  </a:cubicBezTo>
                  <a:cubicBezTo>
                    <a:pt x="293497" y="1014349"/>
                    <a:pt x="305943" y="1014349"/>
                    <a:pt x="322453" y="1014349"/>
                  </a:cubicBezTo>
                  <a:cubicBezTo>
                    <a:pt x="326644" y="1014349"/>
                    <a:pt x="330708" y="1014349"/>
                    <a:pt x="338963" y="1014349"/>
                  </a:cubicBezTo>
                  <a:cubicBezTo>
                    <a:pt x="338963" y="993648"/>
                    <a:pt x="334772" y="985393"/>
                    <a:pt x="318262" y="985393"/>
                  </a:cubicBezTo>
                  <a:cubicBezTo>
                    <a:pt x="301752" y="985393"/>
                    <a:pt x="285242" y="985393"/>
                    <a:pt x="268605" y="985393"/>
                  </a:cubicBezTo>
                  <a:cubicBezTo>
                    <a:pt x="256159" y="985393"/>
                    <a:pt x="256159" y="981202"/>
                    <a:pt x="256159" y="968883"/>
                  </a:cubicBezTo>
                  <a:cubicBezTo>
                    <a:pt x="260350" y="943991"/>
                    <a:pt x="264414" y="919226"/>
                    <a:pt x="268605" y="894334"/>
                  </a:cubicBezTo>
                  <a:cubicBezTo>
                    <a:pt x="272796" y="877824"/>
                    <a:pt x="276860" y="861187"/>
                    <a:pt x="281051" y="844677"/>
                  </a:cubicBezTo>
                  <a:cubicBezTo>
                    <a:pt x="281051" y="832231"/>
                    <a:pt x="281051" y="819785"/>
                    <a:pt x="281051" y="811530"/>
                  </a:cubicBezTo>
                  <a:cubicBezTo>
                    <a:pt x="289306" y="782574"/>
                    <a:pt x="293497" y="757682"/>
                    <a:pt x="301752" y="732790"/>
                  </a:cubicBezTo>
                  <a:cubicBezTo>
                    <a:pt x="301752" y="728599"/>
                    <a:pt x="301752" y="720344"/>
                    <a:pt x="301752" y="716280"/>
                  </a:cubicBezTo>
                  <a:cubicBezTo>
                    <a:pt x="305943" y="674878"/>
                    <a:pt x="318262" y="629285"/>
                    <a:pt x="326517" y="587883"/>
                  </a:cubicBezTo>
                  <a:cubicBezTo>
                    <a:pt x="334772" y="554736"/>
                    <a:pt x="343027" y="517525"/>
                    <a:pt x="351282" y="484378"/>
                  </a:cubicBezTo>
                  <a:cubicBezTo>
                    <a:pt x="359537" y="447167"/>
                    <a:pt x="371983" y="409829"/>
                    <a:pt x="380238" y="372618"/>
                  </a:cubicBezTo>
                  <a:cubicBezTo>
                    <a:pt x="380238" y="364363"/>
                    <a:pt x="384429" y="360172"/>
                    <a:pt x="388493" y="356108"/>
                  </a:cubicBezTo>
                  <a:cubicBezTo>
                    <a:pt x="392684" y="343662"/>
                    <a:pt x="400939" y="339598"/>
                    <a:pt x="409194" y="335407"/>
                  </a:cubicBezTo>
                  <a:cubicBezTo>
                    <a:pt x="438150" y="331216"/>
                    <a:pt x="467106" y="322961"/>
                    <a:pt x="491871" y="314706"/>
                  </a:cubicBezTo>
                  <a:cubicBezTo>
                    <a:pt x="500126" y="310515"/>
                    <a:pt x="508381" y="310515"/>
                    <a:pt x="520827" y="306451"/>
                  </a:cubicBezTo>
                  <a:cubicBezTo>
                    <a:pt x="491871" y="281559"/>
                    <a:pt x="479425" y="248539"/>
                    <a:pt x="462915" y="215392"/>
                  </a:cubicBezTo>
                  <a:cubicBezTo>
                    <a:pt x="454660" y="219583"/>
                    <a:pt x="446405" y="223647"/>
                    <a:pt x="442214" y="227838"/>
                  </a:cubicBezTo>
                  <a:cubicBezTo>
                    <a:pt x="429768" y="232029"/>
                    <a:pt x="417449" y="232029"/>
                    <a:pt x="413258" y="227838"/>
                  </a:cubicBezTo>
                  <a:cubicBezTo>
                    <a:pt x="409067" y="219583"/>
                    <a:pt x="413258" y="207137"/>
                    <a:pt x="421513" y="198882"/>
                  </a:cubicBezTo>
                  <a:cubicBezTo>
                    <a:pt x="425704" y="194691"/>
                    <a:pt x="429768" y="190627"/>
                    <a:pt x="433959" y="186436"/>
                  </a:cubicBezTo>
                  <a:cubicBezTo>
                    <a:pt x="442214" y="182245"/>
                    <a:pt x="442214" y="178181"/>
                    <a:pt x="438150" y="173990"/>
                  </a:cubicBezTo>
                  <a:cubicBezTo>
                    <a:pt x="433959" y="165735"/>
                    <a:pt x="433959" y="153289"/>
                    <a:pt x="429895" y="145034"/>
                  </a:cubicBezTo>
                  <a:cubicBezTo>
                    <a:pt x="425704" y="120142"/>
                    <a:pt x="429895" y="95377"/>
                    <a:pt x="434086" y="74676"/>
                  </a:cubicBezTo>
                  <a:cubicBezTo>
                    <a:pt x="442341" y="49784"/>
                    <a:pt x="458851" y="37465"/>
                    <a:pt x="479552" y="25019"/>
                  </a:cubicBezTo>
                  <a:cubicBezTo>
                    <a:pt x="516890" y="0"/>
                    <a:pt x="570611" y="8255"/>
                    <a:pt x="603758" y="41402"/>
                  </a:cubicBezTo>
                  <a:cubicBezTo>
                    <a:pt x="620268" y="57912"/>
                    <a:pt x="632714" y="74549"/>
                    <a:pt x="645160" y="91059"/>
                  </a:cubicBezTo>
                  <a:cubicBezTo>
                    <a:pt x="649351" y="95250"/>
                    <a:pt x="653415" y="99314"/>
                    <a:pt x="653415" y="99314"/>
                  </a:cubicBezTo>
                  <a:cubicBezTo>
                    <a:pt x="661670" y="99314"/>
                    <a:pt x="669925" y="103505"/>
                    <a:pt x="665861" y="111760"/>
                  </a:cubicBezTo>
                  <a:cubicBezTo>
                    <a:pt x="665861" y="115951"/>
                    <a:pt x="661670" y="124206"/>
                    <a:pt x="657606" y="128270"/>
                  </a:cubicBezTo>
                  <a:cubicBezTo>
                    <a:pt x="653542" y="132334"/>
                    <a:pt x="645160" y="132461"/>
                    <a:pt x="649351" y="144780"/>
                  </a:cubicBezTo>
                  <a:cubicBezTo>
                    <a:pt x="653542" y="153035"/>
                    <a:pt x="645160" y="161290"/>
                    <a:pt x="653542" y="165481"/>
                  </a:cubicBezTo>
                  <a:cubicBezTo>
                    <a:pt x="665988" y="173736"/>
                    <a:pt x="661797" y="186182"/>
                    <a:pt x="661797" y="198628"/>
                  </a:cubicBezTo>
                  <a:cubicBezTo>
                    <a:pt x="657606" y="211074"/>
                    <a:pt x="657606" y="223520"/>
                    <a:pt x="645287" y="231775"/>
                  </a:cubicBezTo>
                  <a:cubicBezTo>
                    <a:pt x="641096" y="235966"/>
                    <a:pt x="645287" y="264922"/>
                    <a:pt x="649478" y="268986"/>
                  </a:cubicBezTo>
                  <a:cubicBezTo>
                    <a:pt x="661924" y="277241"/>
                    <a:pt x="661924" y="281432"/>
                    <a:pt x="653669" y="293878"/>
                  </a:cubicBezTo>
                  <a:cubicBezTo>
                    <a:pt x="649478" y="302133"/>
                    <a:pt x="645414" y="310388"/>
                    <a:pt x="637159" y="318770"/>
                  </a:cubicBezTo>
                  <a:cubicBezTo>
                    <a:pt x="628904" y="331216"/>
                    <a:pt x="620649" y="339471"/>
                    <a:pt x="612394" y="347726"/>
                  </a:cubicBezTo>
                  <a:cubicBezTo>
                    <a:pt x="604139" y="355981"/>
                    <a:pt x="595884" y="355981"/>
                    <a:pt x="583438" y="360172"/>
                  </a:cubicBezTo>
                  <a:cubicBezTo>
                    <a:pt x="583438" y="360172"/>
                    <a:pt x="579247" y="360172"/>
                    <a:pt x="575183" y="364363"/>
                  </a:cubicBezTo>
                  <a:cubicBezTo>
                    <a:pt x="566928" y="368554"/>
                    <a:pt x="562737" y="368554"/>
                    <a:pt x="558673" y="364363"/>
                  </a:cubicBezTo>
                  <a:cubicBezTo>
                    <a:pt x="550418" y="347853"/>
                    <a:pt x="542163" y="335407"/>
                    <a:pt x="533908" y="322961"/>
                  </a:cubicBezTo>
                  <a:cubicBezTo>
                    <a:pt x="529717" y="322961"/>
                    <a:pt x="529717" y="318770"/>
                    <a:pt x="525653" y="314706"/>
                  </a:cubicBezTo>
                  <a:cubicBezTo>
                    <a:pt x="517398" y="360299"/>
                    <a:pt x="509143" y="397510"/>
                    <a:pt x="504952" y="438912"/>
                  </a:cubicBezTo>
                  <a:cubicBezTo>
                    <a:pt x="496697" y="480314"/>
                    <a:pt x="492506" y="525907"/>
                    <a:pt x="488442" y="567309"/>
                  </a:cubicBezTo>
                  <a:cubicBezTo>
                    <a:pt x="480187" y="621157"/>
                    <a:pt x="471932" y="675005"/>
                    <a:pt x="463677" y="724662"/>
                  </a:cubicBezTo>
                  <a:cubicBezTo>
                    <a:pt x="459486" y="757809"/>
                    <a:pt x="451231" y="786765"/>
                    <a:pt x="447167" y="815721"/>
                  </a:cubicBezTo>
                  <a:cubicBezTo>
                    <a:pt x="442976" y="823976"/>
                    <a:pt x="442976" y="832231"/>
                    <a:pt x="438912" y="840613"/>
                  </a:cubicBezTo>
                  <a:cubicBezTo>
                    <a:pt x="447167" y="840613"/>
                    <a:pt x="459613" y="840613"/>
                    <a:pt x="467868" y="844804"/>
                  </a:cubicBezTo>
                  <a:cubicBezTo>
                    <a:pt x="472059" y="828294"/>
                    <a:pt x="476123" y="807593"/>
                    <a:pt x="476123" y="790956"/>
                  </a:cubicBezTo>
                  <a:cubicBezTo>
                    <a:pt x="480314" y="753745"/>
                    <a:pt x="488569" y="716407"/>
                    <a:pt x="492633" y="679196"/>
                  </a:cubicBezTo>
                  <a:cubicBezTo>
                    <a:pt x="500888" y="625348"/>
                    <a:pt x="509143" y="575691"/>
                    <a:pt x="517398" y="521843"/>
                  </a:cubicBezTo>
                  <a:cubicBezTo>
                    <a:pt x="521589" y="488696"/>
                    <a:pt x="529844" y="459740"/>
                    <a:pt x="542163" y="430784"/>
                  </a:cubicBezTo>
                  <a:cubicBezTo>
                    <a:pt x="542163" y="418338"/>
                    <a:pt x="542163" y="410083"/>
                    <a:pt x="542163" y="397637"/>
                  </a:cubicBezTo>
                  <a:cubicBezTo>
                    <a:pt x="542163" y="389382"/>
                    <a:pt x="537972" y="385191"/>
                    <a:pt x="533908" y="376936"/>
                  </a:cubicBezTo>
                  <a:cubicBezTo>
                    <a:pt x="562864" y="364490"/>
                    <a:pt x="575310" y="385191"/>
                    <a:pt x="595884" y="393446"/>
                  </a:cubicBezTo>
                  <a:cubicBezTo>
                    <a:pt x="591693" y="397637"/>
                    <a:pt x="591693" y="397637"/>
                    <a:pt x="591693" y="397637"/>
                  </a:cubicBezTo>
                  <a:cubicBezTo>
                    <a:pt x="570992" y="405892"/>
                    <a:pt x="570992" y="426593"/>
                    <a:pt x="566928" y="447294"/>
                  </a:cubicBezTo>
                  <a:cubicBezTo>
                    <a:pt x="562737" y="480441"/>
                    <a:pt x="558673" y="509397"/>
                    <a:pt x="554482" y="542544"/>
                  </a:cubicBezTo>
                  <a:cubicBezTo>
                    <a:pt x="558673" y="534289"/>
                    <a:pt x="562737" y="521843"/>
                    <a:pt x="566928" y="513588"/>
                  </a:cubicBezTo>
                  <a:cubicBezTo>
                    <a:pt x="587629" y="472186"/>
                    <a:pt x="604139" y="430784"/>
                    <a:pt x="620649" y="393446"/>
                  </a:cubicBezTo>
                  <a:cubicBezTo>
                    <a:pt x="633095" y="368554"/>
                    <a:pt x="645414" y="347853"/>
                    <a:pt x="657860" y="323088"/>
                  </a:cubicBezTo>
                  <a:cubicBezTo>
                    <a:pt x="666115" y="310642"/>
                    <a:pt x="670306" y="302387"/>
                    <a:pt x="666115" y="289941"/>
                  </a:cubicBezTo>
                  <a:cubicBezTo>
                    <a:pt x="670306" y="294132"/>
                    <a:pt x="674370" y="298196"/>
                    <a:pt x="678561" y="302387"/>
                  </a:cubicBezTo>
                  <a:cubicBezTo>
                    <a:pt x="695071" y="331343"/>
                    <a:pt x="719963" y="347980"/>
                    <a:pt x="748919" y="364490"/>
                  </a:cubicBezTo>
                  <a:cubicBezTo>
                    <a:pt x="773684" y="376936"/>
                    <a:pt x="794385" y="389382"/>
                    <a:pt x="815086" y="401701"/>
                  </a:cubicBezTo>
                  <a:cubicBezTo>
                    <a:pt x="823341" y="409956"/>
                    <a:pt x="831596" y="418211"/>
                    <a:pt x="831596" y="430657"/>
                  </a:cubicBezTo>
                  <a:cubicBezTo>
                    <a:pt x="835787" y="455549"/>
                    <a:pt x="835787" y="480314"/>
                    <a:pt x="835787" y="509397"/>
                  </a:cubicBezTo>
                  <a:cubicBezTo>
                    <a:pt x="835787" y="530098"/>
                    <a:pt x="835787" y="550799"/>
                    <a:pt x="831596" y="571500"/>
                  </a:cubicBezTo>
                  <a:cubicBezTo>
                    <a:pt x="831596" y="621157"/>
                    <a:pt x="827405" y="675005"/>
                    <a:pt x="823341" y="724662"/>
                  </a:cubicBezTo>
                  <a:cubicBezTo>
                    <a:pt x="819150" y="753618"/>
                    <a:pt x="815086" y="782574"/>
                    <a:pt x="815086" y="811657"/>
                  </a:cubicBezTo>
                  <a:cubicBezTo>
                    <a:pt x="810895" y="844804"/>
                    <a:pt x="802640" y="877951"/>
                    <a:pt x="790321" y="911098"/>
                  </a:cubicBezTo>
                  <a:cubicBezTo>
                    <a:pt x="782066" y="940054"/>
                    <a:pt x="773811" y="969010"/>
                    <a:pt x="769620" y="998093"/>
                  </a:cubicBezTo>
                  <a:cubicBezTo>
                    <a:pt x="761365" y="1022985"/>
                    <a:pt x="757174" y="1051941"/>
                    <a:pt x="748919" y="1076833"/>
                  </a:cubicBezTo>
                  <a:cubicBezTo>
                    <a:pt x="748919" y="1081024"/>
                    <a:pt x="748919" y="1085088"/>
                    <a:pt x="748919" y="1089279"/>
                  </a:cubicBezTo>
                  <a:cubicBezTo>
                    <a:pt x="736473" y="1081024"/>
                    <a:pt x="728218" y="1072769"/>
                    <a:pt x="719963" y="1068578"/>
                  </a:cubicBezTo>
                  <a:cubicBezTo>
                    <a:pt x="699262" y="1052068"/>
                    <a:pt x="678561" y="1047877"/>
                    <a:pt x="657987" y="1052068"/>
                  </a:cubicBezTo>
                  <a:cubicBezTo>
                    <a:pt x="645541" y="1052068"/>
                    <a:pt x="641477" y="1060323"/>
                    <a:pt x="637286" y="1072769"/>
                  </a:cubicBezTo>
                  <a:cubicBezTo>
                    <a:pt x="641477" y="1072769"/>
                    <a:pt x="649732" y="1068578"/>
                    <a:pt x="653796" y="1068578"/>
                  </a:cubicBezTo>
                  <a:cubicBezTo>
                    <a:pt x="678561" y="1064387"/>
                    <a:pt x="695198" y="1081024"/>
                    <a:pt x="715772" y="1089279"/>
                  </a:cubicBezTo>
                  <a:cubicBezTo>
                    <a:pt x="728218" y="1097534"/>
                    <a:pt x="732282" y="1101725"/>
                    <a:pt x="728218" y="1114171"/>
                  </a:cubicBezTo>
                  <a:cubicBezTo>
                    <a:pt x="728218" y="1130681"/>
                    <a:pt x="724027" y="1143127"/>
                    <a:pt x="719963" y="1159764"/>
                  </a:cubicBezTo>
                  <a:cubicBezTo>
                    <a:pt x="719963" y="1163955"/>
                    <a:pt x="715772" y="1163955"/>
                    <a:pt x="715772" y="1168019"/>
                  </a:cubicBezTo>
                  <a:cubicBezTo>
                    <a:pt x="732282" y="1172210"/>
                    <a:pt x="752983" y="1163828"/>
                    <a:pt x="765429" y="1147318"/>
                  </a:cubicBezTo>
                  <a:cubicBezTo>
                    <a:pt x="777875" y="1126617"/>
                    <a:pt x="794385" y="1105916"/>
                    <a:pt x="806831" y="1085215"/>
                  </a:cubicBezTo>
                  <a:cubicBezTo>
                    <a:pt x="815086" y="1072769"/>
                    <a:pt x="823341" y="1060323"/>
                    <a:pt x="827532" y="1048004"/>
                  </a:cubicBezTo>
                  <a:cubicBezTo>
                    <a:pt x="848233" y="1048004"/>
                    <a:pt x="864743" y="1060450"/>
                    <a:pt x="877189" y="1072896"/>
                  </a:cubicBezTo>
                  <a:cubicBezTo>
                    <a:pt x="872998" y="1081151"/>
                    <a:pt x="868934" y="1085342"/>
                    <a:pt x="868934" y="1089406"/>
                  </a:cubicBezTo>
                  <a:cubicBezTo>
                    <a:pt x="864743" y="1110107"/>
                    <a:pt x="860679" y="1130808"/>
                    <a:pt x="856488" y="1151509"/>
                  </a:cubicBezTo>
                  <a:cubicBezTo>
                    <a:pt x="856488" y="1159764"/>
                    <a:pt x="852297" y="1163955"/>
                    <a:pt x="852297" y="1172210"/>
                  </a:cubicBezTo>
                  <a:cubicBezTo>
                    <a:pt x="872998" y="1172210"/>
                    <a:pt x="893699" y="1172210"/>
                    <a:pt x="914273" y="1176401"/>
                  </a:cubicBezTo>
                  <a:cubicBezTo>
                    <a:pt x="959739" y="1176401"/>
                    <a:pt x="1001141" y="1184656"/>
                    <a:pt x="1042416" y="1184656"/>
                  </a:cubicBezTo>
                  <a:cubicBezTo>
                    <a:pt x="1058926" y="1188847"/>
                    <a:pt x="1079627" y="1184656"/>
                    <a:pt x="1096137" y="1184656"/>
                  </a:cubicBezTo>
                  <a:cubicBezTo>
                    <a:pt x="1100328" y="1168146"/>
                    <a:pt x="1104392" y="1151509"/>
                    <a:pt x="1108583" y="1134999"/>
                  </a:cubicBezTo>
                  <a:cubicBezTo>
                    <a:pt x="1112774" y="1126744"/>
                    <a:pt x="1112774" y="1118489"/>
                    <a:pt x="1116838" y="1110107"/>
                  </a:cubicBezTo>
                  <a:cubicBezTo>
                    <a:pt x="1116838" y="1101852"/>
                    <a:pt x="1121029" y="1097661"/>
                    <a:pt x="1121029" y="1089406"/>
                  </a:cubicBezTo>
                  <a:cubicBezTo>
                    <a:pt x="1121029" y="1076960"/>
                    <a:pt x="1125220" y="1060450"/>
                    <a:pt x="1125220" y="1048004"/>
                  </a:cubicBezTo>
                  <a:cubicBezTo>
                    <a:pt x="1125220" y="1043813"/>
                    <a:pt x="1125220" y="1039749"/>
                    <a:pt x="1125220" y="1035558"/>
                  </a:cubicBezTo>
                  <a:cubicBezTo>
                    <a:pt x="1129411" y="989965"/>
                    <a:pt x="1133475" y="944499"/>
                    <a:pt x="1133475" y="903097"/>
                  </a:cubicBezTo>
                  <a:cubicBezTo>
                    <a:pt x="1137666" y="886587"/>
                    <a:pt x="1137666" y="874141"/>
                    <a:pt x="1137666" y="861695"/>
                  </a:cubicBezTo>
                  <a:cubicBezTo>
                    <a:pt x="1137666" y="849249"/>
                    <a:pt x="1137666" y="840994"/>
                    <a:pt x="1137666" y="828548"/>
                  </a:cubicBezTo>
                  <a:cubicBezTo>
                    <a:pt x="1141857" y="812038"/>
                    <a:pt x="1129411" y="795401"/>
                    <a:pt x="1125220" y="778891"/>
                  </a:cubicBezTo>
                  <a:cubicBezTo>
                    <a:pt x="1112774" y="791337"/>
                    <a:pt x="1108710" y="803783"/>
                    <a:pt x="1100455" y="816102"/>
                  </a:cubicBezTo>
                  <a:cubicBezTo>
                    <a:pt x="1067435" y="857504"/>
                    <a:pt x="1038479" y="903097"/>
                    <a:pt x="1005332" y="944499"/>
                  </a:cubicBezTo>
                  <a:cubicBezTo>
                    <a:pt x="976376" y="977646"/>
                    <a:pt x="947420" y="1010793"/>
                    <a:pt x="922655" y="1048004"/>
                  </a:cubicBezTo>
                  <a:cubicBezTo>
                    <a:pt x="922655" y="1048004"/>
                    <a:pt x="922655" y="1052195"/>
                    <a:pt x="918464" y="1056259"/>
                  </a:cubicBezTo>
                  <a:cubicBezTo>
                    <a:pt x="914273" y="1060323"/>
                    <a:pt x="910209" y="1064514"/>
                    <a:pt x="906018" y="1068705"/>
                  </a:cubicBezTo>
                  <a:cubicBezTo>
                    <a:pt x="914273" y="1056259"/>
                    <a:pt x="901827" y="1048004"/>
                    <a:pt x="893572" y="1039749"/>
                  </a:cubicBezTo>
                  <a:cubicBezTo>
                    <a:pt x="881126" y="1031494"/>
                    <a:pt x="868807" y="1023239"/>
                    <a:pt x="856361" y="1014857"/>
                  </a:cubicBezTo>
                  <a:cubicBezTo>
                    <a:pt x="852170" y="1014857"/>
                    <a:pt x="852170" y="1010666"/>
                    <a:pt x="848106" y="1010666"/>
                  </a:cubicBezTo>
                  <a:cubicBezTo>
                    <a:pt x="835660" y="1010666"/>
                    <a:pt x="835660" y="1006475"/>
                    <a:pt x="839851" y="998220"/>
                  </a:cubicBezTo>
                  <a:cubicBezTo>
                    <a:pt x="856361" y="977519"/>
                    <a:pt x="868807" y="956818"/>
                    <a:pt x="881253" y="936117"/>
                  </a:cubicBezTo>
                  <a:cubicBezTo>
                    <a:pt x="901954" y="907161"/>
                    <a:pt x="918464" y="874014"/>
                    <a:pt x="939165" y="845058"/>
                  </a:cubicBezTo>
                  <a:cubicBezTo>
                    <a:pt x="951611" y="824357"/>
                    <a:pt x="959866" y="803656"/>
                    <a:pt x="972185" y="782955"/>
                  </a:cubicBezTo>
                  <a:cubicBezTo>
                    <a:pt x="992886" y="758063"/>
                    <a:pt x="1009396" y="729107"/>
                    <a:pt x="1025906" y="704215"/>
                  </a:cubicBezTo>
                  <a:cubicBezTo>
                    <a:pt x="1034161" y="691769"/>
                    <a:pt x="1038352" y="679323"/>
                    <a:pt x="1042416" y="671068"/>
                  </a:cubicBezTo>
                  <a:cubicBezTo>
                    <a:pt x="1050671" y="650367"/>
                    <a:pt x="1063117" y="633857"/>
                    <a:pt x="1071372" y="617220"/>
                  </a:cubicBezTo>
                  <a:cubicBezTo>
                    <a:pt x="1071372" y="613029"/>
                    <a:pt x="1071372" y="608965"/>
                    <a:pt x="1071372" y="604774"/>
                  </a:cubicBezTo>
                  <a:cubicBezTo>
                    <a:pt x="1071372" y="592328"/>
                    <a:pt x="1071372" y="579882"/>
                    <a:pt x="1067181" y="571627"/>
                  </a:cubicBezTo>
                  <a:cubicBezTo>
                    <a:pt x="1067181" y="542671"/>
                    <a:pt x="1071372" y="513715"/>
                    <a:pt x="1075436" y="488823"/>
                  </a:cubicBezTo>
                  <a:cubicBezTo>
                    <a:pt x="1075436" y="484632"/>
                    <a:pt x="1075436" y="484632"/>
                    <a:pt x="1075436" y="484632"/>
                  </a:cubicBezTo>
                  <a:cubicBezTo>
                    <a:pt x="1067181" y="484632"/>
                    <a:pt x="1062990" y="484632"/>
                    <a:pt x="1054735" y="484632"/>
                  </a:cubicBezTo>
                  <a:cubicBezTo>
                    <a:pt x="1042289" y="488823"/>
                    <a:pt x="1034034" y="480441"/>
                    <a:pt x="1025779" y="472186"/>
                  </a:cubicBezTo>
                  <a:cubicBezTo>
                    <a:pt x="1025779" y="467995"/>
                    <a:pt x="1021588" y="463931"/>
                    <a:pt x="1017524" y="463931"/>
                  </a:cubicBezTo>
                  <a:cubicBezTo>
                    <a:pt x="1009269" y="455676"/>
                    <a:pt x="1001014" y="451485"/>
                    <a:pt x="996823" y="447421"/>
                  </a:cubicBezTo>
                  <a:cubicBezTo>
                    <a:pt x="992632" y="443357"/>
                    <a:pt x="992632" y="439166"/>
                    <a:pt x="992632" y="439166"/>
                  </a:cubicBezTo>
                  <a:cubicBezTo>
                    <a:pt x="988441" y="439166"/>
                    <a:pt x="988441" y="439166"/>
                    <a:pt x="984377" y="439166"/>
                  </a:cubicBezTo>
                  <a:cubicBezTo>
                    <a:pt x="980186" y="443357"/>
                    <a:pt x="971931" y="447421"/>
                    <a:pt x="967867" y="443357"/>
                  </a:cubicBezTo>
                  <a:cubicBezTo>
                    <a:pt x="959612" y="435102"/>
                    <a:pt x="959612" y="430911"/>
                    <a:pt x="959612" y="422656"/>
                  </a:cubicBezTo>
                  <a:cubicBezTo>
                    <a:pt x="959612" y="410210"/>
                    <a:pt x="959612" y="397764"/>
                    <a:pt x="959612" y="381254"/>
                  </a:cubicBezTo>
                  <a:cubicBezTo>
                    <a:pt x="951357" y="385445"/>
                    <a:pt x="947166" y="389509"/>
                    <a:pt x="938911" y="393700"/>
                  </a:cubicBezTo>
                  <a:cubicBezTo>
                    <a:pt x="914146" y="410210"/>
                    <a:pt x="893445" y="414401"/>
                    <a:pt x="868553" y="397891"/>
                  </a:cubicBezTo>
                  <a:cubicBezTo>
                    <a:pt x="843788" y="385445"/>
                    <a:pt x="839597" y="364744"/>
                    <a:pt x="852043" y="344043"/>
                  </a:cubicBezTo>
                  <a:cubicBezTo>
                    <a:pt x="860298" y="331597"/>
                    <a:pt x="864489" y="319151"/>
                    <a:pt x="872744" y="306832"/>
                  </a:cubicBezTo>
                  <a:cubicBezTo>
                    <a:pt x="876935" y="302641"/>
                    <a:pt x="876935" y="298577"/>
                    <a:pt x="872744" y="290322"/>
                  </a:cubicBezTo>
                  <a:cubicBezTo>
                    <a:pt x="872744" y="282067"/>
                    <a:pt x="872744" y="273812"/>
                    <a:pt x="868553" y="265430"/>
                  </a:cubicBezTo>
                  <a:cubicBezTo>
                    <a:pt x="868553" y="257175"/>
                    <a:pt x="868553" y="248920"/>
                    <a:pt x="868553" y="236474"/>
                  </a:cubicBezTo>
                  <a:cubicBezTo>
                    <a:pt x="860298" y="166116"/>
                    <a:pt x="897509" y="99822"/>
                    <a:pt x="959485" y="66675"/>
                  </a:cubicBezTo>
                  <a:cubicBezTo>
                    <a:pt x="1017270" y="37211"/>
                    <a:pt x="1079373" y="45593"/>
                    <a:pt x="1128903" y="95250"/>
                  </a:cubicBezTo>
                  <a:cubicBezTo>
                    <a:pt x="1133094" y="103505"/>
                    <a:pt x="1137158" y="107696"/>
                    <a:pt x="1141349" y="111760"/>
                  </a:cubicBezTo>
                  <a:cubicBezTo>
                    <a:pt x="1149604" y="120015"/>
                    <a:pt x="1157859" y="128270"/>
                    <a:pt x="1166114" y="132461"/>
                  </a:cubicBezTo>
                  <a:cubicBezTo>
                    <a:pt x="1178560" y="136652"/>
                    <a:pt x="1186815" y="144907"/>
                    <a:pt x="1186815" y="161417"/>
                  </a:cubicBezTo>
                  <a:cubicBezTo>
                    <a:pt x="1186815" y="173863"/>
                    <a:pt x="1186815" y="182118"/>
                    <a:pt x="1178560" y="194564"/>
                  </a:cubicBezTo>
                  <a:cubicBezTo>
                    <a:pt x="1170305" y="219456"/>
                    <a:pt x="1149604" y="231775"/>
                    <a:pt x="1137158" y="248412"/>
                  </a:cubicBezTo>
                  <a:cubicBezTo>
                    <a:pt x="1132967" y="248412"/>
                    <a:pt x="1128903" y="248412"/>
                    <a:pt x="1128903" y="252603"/>
                  </a:cubicBezTo>
                  <a:cubicBezTo>
                    <a:pt x="1128903" y="256794"/>
                    <a:pt x="1128903" y="256794"/>
                    <a:pt x="1128903" y="256794"/>
                  </a:cubicBezTo>
                  <a:cubicBezTo>
                    <a:pt x="1145413" y="252603"/>
                    <a:pt x="1157859" y="248539"/>
                    <a:pt x="1170305" y="240284"/>
                  </a:cubicBezTo>
                  <a:cubicBezTo>
                    <a:pt x="1178560" y="240284"/>
                    <a:pt x="1178560" y="232029"/>
                    <a:pt x="1178560" y="227838"/>
                  </a:cubicBezTo>
                  <a:cubicBezTo>
                    <a:pt x="1174369" y="211328"/>
                    <a:pt x="1178560" y="207137"/>
                    <a:pt x="1195070" y="207137"/>
                  </a:cubicBezTo>
                  <a:cubicBezTo>
                    <a:pt x="1215771" y="207137"/>
                    <a:pt x="1232281" y="207137"/>
                    <a:pt x="1252982" y="219583"/>
                  </a:cubicBezTo>
                  <a:cubicBezTo>
                    <a:pt x="1252982" y="219583"/>
                    <a:pt x="1257173" y="223774"/>
                    <a:pt x="1257173" y="223774"/>
                  </a:cubicBezTo>
                  <a:cubicBezTo>
                    <a:pt x="1269619" y="244475"/>
                    <a:pt x="1281938" y="265176"/>
                    <a:pt x="1281938" y="285877"/>
                  </a:cubicBezTo>
                  <a:cubicBezTo>
                    <a:pt x="1286129" y="294132"/>
                    <a:pt x="1290193" y="298323"/>
                    <a:pt x="1290193" y="306578"/>
                  </a:cubicBezTo>
                  <a:cubicBezTo>
                    <a:pt x="1294384" y="314833"/>
                    <a:pt x="1294384" y="323088"/>
                    <a:pt x="1286002" y="331470"/>
                  </a:cubicBezTo>
                  <a:cubicBezTo>
                    <a:pt x="1302512" y="339725"/>
                    <a:pt x="1314958" y="347980"/>
                    <a:pt x="1327404" y="356362"/>
                  </a:cubicBezTo>
                  <a:cubicBezTo>
                    <a:pt x="1356360" y="385318"/>
                    <a:pt x="1381125" y="410210"/>
                    <a:pt x="1406017" y="439166"/>
                  </a:cubicBezTo>
                  <a:cubicBezTo>
                    <a:pt x="1430782" y="464058"/>
                    <a:pt x="1451483" y="484759"/>
                    <a:pt x="1467993" y="509524"/>
                  </a:cubicBezTo>
                  <a:cubicBezTo>
                    <a:pt x="1480439" y="521970"/>
                    <a:pt x="1488694" y="534416"/>
                    <a:pt x="1501013" y="546735"/>
                  </a:cubicBezTo>
                  <a:cubicBezTo>
                    <a:pt x="1501013" y="550926"/>
                    <a:pt x="1505204" y="554990"/>
                    <a:pt x="1509268" y="559181"/>
                  </a:cubicBezTo>
                  <a:cubicBezTo>
                    <a:pt x="1513332" y="563372"/>
                    <a:pt x="1517523" y="563372"/>
                    <a:pt x="1517523" y="567436"/>
                  </a:cubicBezTo>
                  <a:cubicBezTo>
                    <a:pt x="1538224" y="600583"/>
                    <a:pt x="1554734" y="637794"/>
                    <a:pt x="1575435" y="670941"/>
                  </a:cubicBezTo>
                  <a:cubicBezTo>
                    <a:pt x="1587881" y="691642"/>
                    <a:pt x="1604391" y="708152"/>
                    <a:pt x="1620901" y="728853"/>
                  </a:cubicBezTo>
                  <a:cubicBezTo>
                    <a:pt x="1653921" y="770255"/>
                    <a:pt x="1691259" y="815848"/>
                    <a:pt x="1724279" y="861314"/>
                  </a:cubicBezTo>
                  <a:cubicBezTo>
                    <a:pt x="1728470" y="865505"/>
                    <a:pt x="1732534" y="869569"/>
                    <a:pt x="1732534" y="873760"/>
                  </a:cubicBezTo>
                  <a:cubicBezTo>
                    <a:pt x="1736725" y="877951"/>
                    <a:pt x="1736725" y="882015"/>
                    <a:pt x="1732534" y="886206"/>
                  </a:cubicBezTo>
                  <a:cubicBezTo>
                    <a:pt x="1724279" y="890397"/>
                    <a:pt x="1720088" y="898652"/>
                    <a:pt x="1716024" y="906907"/>
                  </a:cubicBezTo>
                  <a:cubicBezTo>
                    <a:pt x="1716024" y="915162"/>
                    <a:pt x="1711833" y="923417"/>
                    <a:pt x="1703578" y="935863"/>
                  </a:cubicBezTo>
                  <a:cubicBezTo>
                    <a:pt x="1724279" y="973074"/>
                    <a:pt x="1732534" y="1014603"/>
                    <a:pt x="1736598" y="1060069"/>
                  </a:cubicBezTo>
                  <a:cubicBezTo>
                    <a:pt x="1740789" y="1093216"/>
                    <a:pt x="1740789" y="1130427"/>
                    <a:pt x="1732407" y="1163574"/>
                  </a:cubicBezTo>
                  <a:cubicBezTo>
                    <a:pt x="1724152" y="1229868"/>
                    <a:pt x="1724152" y="1291971"/>
                    <a:pt x="1724152" y="1358138"/>
                  </a:cubicBezTo>
                  <a:cubicBezTo>
                    <a:pt x="1724152" y="1366393"/>
                    <a:pt x="1728343" y="1374648"/>
                    <a:pt x="1728343" y="1383030"/>
                  </a:cubicBezTo>
                  <a:cubicBezTo>
                    <a:pt x="1728343" y="1387221"/>
                    <a:pt x="1724152" y="1391285"/>
                    <a:pt x="1724152" y="1395476"/>
                  </a:cubicBezTo>
                  <a:cubicBezTo>
                    <a:pt x="1711706" y="1399667"/>
                    <a:pt x="1699387" y="1403731"/>
                    <a:pt x="1691132" y="1403731"/>
                  </a:cubicBezTo>
                  <a:cubicBezTo>
                    <a:pt x="1678686" y="1407922"/>
                    <a:pt x="1670431" y="1403731"/>
                    <a:pt x="1658112" y="1403731"/>
                  </a:cubicBezTo>
                  <a:cubicBezTo>
                    <a:pt x="1653921" y="1403731"/>
                    <a:pt x="1653921" y="1407922"/>
                    <a:pt x="1653921" y="1411986"/>
                  </a:cubicBezTo>
                  <a:cubicBezTo>
                    <a:pt x="1645666" y="1457579"/>
                    <a:pt x="1633220" y="1498981"/>
                    <a:pt x="1637411" y="1544447"/>
                  </a:cubicBezTo>
                  <a:cubicBezTo>
                    <a:pt x="1641602" y="1573403"/>
                    <a:pt x="1649857" y="1602359"/>
                    <a:pt x="1653921" y="1627251"/>
                  </a:cubicBezTo>
                  <a:cubicBezTo>
                    <a:pt x="1658112" y="1672844"/>
                    <a:pt x="1662176" y="1718310"/>
                    <a:pt x="1649730" y="1759712"/>
                  </a:cubicBezTo>
                  <a:cubicBezTo>
                    <a:pt x="1641475" y="1784604"/>
                    <a:pt x="1629029" y="1809369"/>
                    <a:pt x="1624965" y="1830070"/>
                  </a:cubicBezTo>
                  <a:cubicBezTo>
                    <a:pt x="1608455" y="1867281"/>
                    <a:pt x="1596009" y="1904619"/>
                    <a:pt x="1583563" y="1946021"/>
                  </a:cubicBezTo>
                  <a:cubicBezTo>
                    <a:pt x="1579372" y="1958467"/>
                    <a:pt x="1579372" y="1974977"/>
                    <a:pt x="1587754" y="1987423"/>
                  </a:cubicBezTo>
                  <a:cubicBezTo>
                    <a:pt x="1591945" y="1999869"/>
                    <a:pt x="1600200" y="2012315"/>
                    <a:pt x="1604264" y="2028825"/>
                  </a:cubicBezTo>
                  <a:cubicBezTo>
                    <a:pt x="1608455" y="2041271"/>
                    <a:pt x="1604264" y="2057781"/>
                    <a:pt x="1591818" y="2066036"/>
                  </a:cubicBezTo>
                  <a:cubicBezTo>
                    <a:pt x="1571117" y="2078482"/>
                    <a:pt x="1567053" y="2094992"/>
                    <a:pt x="1567053" y="2115693"/>
                  </a:cubicBezTo>
                  <a:cubicBezTo>
                    <a:pt x="1567053" y="2123948"/>
                    <a:pt x="1562862" y="2123948"/>
                    <a:pt x="1558798" y="2123948"/>
                  </a:cubicBezTo>
                  <a:cubicBezTo>
                    <a:pt x="1550543" y="2123948"/>
                    <a:pt x="1546352" y="2119757"/>
                    <a:pt x="1546352" y="2115693"/>
                  </a:cubicBezTo>
                  <a:cubicBezTo>
                    <a:pt x="1550543" y="2107438"/>
                    <a:pt x="1550543" y="2103247"/>
                    <a:pt x="1550543" y="2099183"/>
                  </a:cubicBezTo>
                  <a:cubicBezTo>
                    <a:pt x="1546352" y="2099183"/>
                    <a:pt x="1546352" y="2099183"/>
                    <a:pt x="1546352" y="2099183"/>
                  </a:cubicBezTo>
                  <a:cubicBezTo>
                    <a:pt x="1533906" y="2111629"/>
                    <a:pt x="1521587" y="2124075"/>
                    <a:pt x="1513332" y="2140585"/>
                  </a:cubicBezTo>
                  <a:cubicBezTo>
                    <a:pt x="1500886" y="2157095"/>
                    <a:pt x="1484376" y="2169541"/>
                    <a:pt x="1463675" y="2169541"/>
                  </a:cubicBezTo>
                  <a:cubicBezTo>
                    <a:pt x="1430655" y="2173732"/>
                    <a:pt x="1397508" y="2177796"/>
                    <a:pt x="1364488" y="2165350"/>
                  </a:cubicBezTo>
                  <a:cubicBezTo>
                    <a:pt x="1356233" y="2161159"/>
                    <a:pt x="1343787" y="2157095"/>
                    <a:pt x="1335532" y="2148840"/>
                  </a:cubicBezTo>
                  <a:cubicBezTo>
                    <a:pt x="1331341" y="2140585"/>
                    <a:pt x="1331341" y="2132330"/>
                    <a:pt x="1343787" y="2128139"/>
                  </a:cubicBezTo>
                  <a:cubicBezTo>
                    <a:pt x="1352042" y="2119884"/>
                    <a:pt x="1364488" y="2115693"/>
                    <a:pt x="1376807" y="2107438"/>
                  </a:cubicBezTo>
                  <a:cubicBezTo>
                    <a:pt x="1380998" y="2107438"/>
                    <a:pt x="1385062" y="2103247"/>
                    <a:pt x="1380998" y="2099183"/>
                  </a:cubicBezTo>
                  <a:cubicBezTo>
                    <a:pt x="1380998" y="2094992"/>
                    <a:pt x="1380998" y="2090928"/>
                    <a:pt x="1380998" y="2086737"/>
                  </a:cubicBezTo>
                  <a:cubicBezTo>
                    <a:pt x="1376807" y="2074291"/>
                    <a:pt x="1372743" y="2074291"/>
                    <a:pt x="1360297" y="2078482"/>
                  </a:cubicBezTo>
                  <a:cubicBezTo>
                    <a:pt x="1339596" y="2086737"/>
                    <a:pt x="1318895" y="2103374"/>
                    <a:pt x="1302385" y="2119884"/>
                  </a:cubicBezTo>
                  <a:cubicBezTo>
                    <a:pt x="1281684" y="2136394"/>
                    <a:pt x="1256919" y="2148840"/>
                    <a:pt x="1227963" y="2148840"/>
                  </a:cubicBezTo>
                  <a:cubicBezTo>
                    <a:pt x="1207262" y="2148840"/>
                    <a:pt x="1182497" y="2153031"/>
                    <a:pt x="1157605" y="2144649"/>
                  </a:cubicBezTo>
                  <a:cubicBezTo>
                    <a:pt x="1149350" y="2140458"/>
                    <a:pt x="1145159" y="2136394"/>
                    <a:pt x="1141095" y="2128139"/>
                  </a:cubicBezTo>
                  <a:cubicBezTo>
                    <a:pt x="1141095" y="2119884"/>
                    <a:pt x="1145286" y="2111629"/>
                    <a:pt x="1153541" y="2107438"/>
                  </a:cubicBezTo>
                  <a:cubicBezTo>
                    <a:pt x="1174242" y="2099183"/>
                    <a:pt x="1194943" y="2090928"/>
                    <a:pt x="1211453" y="2086737"/>
                  </a:cubicBezTo>
                  <a:cubicBezTo>
                    <a:pt x="1227963" y="2078482"/>
                    <a:pt x="1236218" y="2070227"/>
                    <a:pt x="1244473" y="2057781"/>
                  </a:cubicBezTo>
                  <a:cubicBezTo>
                    <a:pt x="1252728" y="2037080"/>
                    <a:pt x="1265174" y="2020570"/>
                    <a:pt x="1277493" y="2003933"/>
                  </a:cubicBezTo>
                  <a:cubicBezTo>
                    <a:pt x="1289939" y="1983232"/>
                    <a:pt x="1294003" y="1962531"/>
                    <a:pt x="1298194" y="1941830"/>
                  </a:cubicBezTo>
                  <a:cubicBezTo>
                    <a:pt x="1298194" y="1908683"/>
                    <a:pt x="1294003" y="1871472"/>
                    <a:pt x="1289939" y="1834134"/>
                  </a:cubicBezTo>
                  <a:cubicBezTo>
                    <a:pt x="1289939" y="1809242"/>
                    <a:pt x="1285748" y="1780286"/>
                    <a:pt x="1281684" y="1755394"/>
                  </a:cubicBezTo>
                  <a:cubicBezTo>
                    <a:pt x="1277493" y="1701546"/>
                    <a:pt x="1269238" y="1651889"/>
                    <a:pt x="1260983" y="1602232"/>
                  </a:cubicBezTo>
                  <a:cubicBezTo>
                    <a:pt x="1260983" y="1577340"/>
                    <a:pt x="1252728" y="1552575"/>
                    <a:pt x="1240282" y="1527683"/>
                  </a:cubicBezTo>
                  <a:cubicBezTo>
                    <a:pt x="1232027" y="1502791"/>
                    <a:pt x="1227836" y="1478026"/>
                    <a:pt x="1244473" y="1453134"/>
                  </a:cubicBezTo>
                  <a:cubicBezTo>
                    <a:pt x="1261110" y="1428242"/>
                    <a:pt x="1265174" y="1399286"/>
                    <a:pt x="1273429" y="1370330"/>
                  </a:cubicBezTo>
                  <a:cubicBezTo>
                    <a:pt x="1273429" y="1362075"/>
                    <a:pt x="1269238" y="1353820"/>
                    <a:pt x="1273429" y="1345438"/>
                  </a:cubicBezTo>
                  <a:cubicBezTo>
                    <a:pt x="1281684" y="1316482"/>
                    <a:pt x="1289939" y="1287526"/>
                    <a:pt x="1302385" y="1254379"/>
                  </a:cubicBezTo>
                  <a:cubicBezTo>
                    <a:pt x="1310640" y="1221232"/>
                    <a:pt x="1323086" y="1188085"/>
                    <a:pt x="1339596" y="1150874"/>
                  </a:cubicBezTo>
                  <a:cubicBezTo>
                    <a:pt x="1343787" y="1134364"/>
                    <a:pt x="1356106" y="1117727"/>
                    <a:pt x="1368552" y="1097026"/>
                  </a:cubicBezTo>
                  <a:cubicBezTo>
                    <a:pt x="1372743" y="1088771"/>
                    <a:pt x="1372743" y="1076325"/>
                    <a:pt x="1372743" y="1063879"/>
                  </a:cubicBezTo>
                  <a:cubicBezTo>
                    <a:pt x="1372743" y="1059688"/>
                    <a:pt x="1372743" y="1059688"/>
                    <a:pt x="1368552" y="1055624"/>
                  </a:cubicBezTo>
                  <a:cubicBezTo>
                    <a:pt x="1364361" y="1063879"/>
                    <a:pt x="1364361" y="1072134"/>
                    <a:pt x="1360297" y="1080516"/>
                  </a:cubicBezTo>
                  <a:cubicBezTo>
                    <a:pt x="1352042" y="1092962"/>
                    <a:pt x="1347851" y="1092962"/>
                    <a:pt x="1335532" y="1084707"/>
                  </a:cubicBezTo>
                  <a:cubicBezTo>
                    <a:pt x="1310767" y="1068197"/>
                    <a:pt x="1298321" y="1043305"/>
                    <a:pt x="1290066" y="1018413"/>
                  </a:cubicBezTo>
                  <a:cubicBezTo>
                    <a:pt x="1281811" y="993521"/>
                    <a:pt x="1269365" y="972820"/>
                    <a:pt x="1261110" y="952119"/>
                  </a:cubicBezTo>
                  <a:cubicBezTo>
                    <a:pt x="1261110" y="952119"/>
                    <a:pt x="1256919" y="947928"/>
                    <a:pt x="1256919" y="947928"/>
                  </a:cubicBezTo>
                  <a:cubicBezTo>
                    <a:pt x="1252728" y="947928"/>
                    <a:pt x="1252728" y="947928"/>
                    <a:pt x="1252728" y="947928"/>
                  </a:cubicBezTo>
                  <a:cubicBezTo>
                    <a:pt x="1252728" y="956183"/>
                    <a:pt x="1252728" y="960374"/>
                    <a:pt x="1252728" y="968629"/>
                  </a:cubicBezTo>
                  <a:cubicBezTo>
                    <a:pt x="1252728" y="985139"/>
                    <a:pt x="1252728" y="1001776"/>
                    <a:pt x="1252728" y="1018286"/>
                  </a:cubicBezTo>
                  <a:cubicBezTo>
                    <a:pt x="1244473" y="1047242"/>
                    <a:pt x="1240282" y="1076198"/>
                    <a:pt x="1236218" y="1109345"/>
                  </a:cubicBezTo>
                  <a:cubicBezTo>
                    <a:pt x="1232027" y="1113536"/>
                    <a:pt x="1236218" y="1121791"/>
                    <a:pt x="1232027" y="1130046"/>
                  </a:cubicBezTo>
                  <a:cubicBezTo>
                    <a:pt x="1232027" y="1142492"/>
                    <a:pt x="1227836" y="1154938"/>
                    <a:pt x="1223772" y="1167257"/>
                  </a:cubicBezTo>
                  <a:cubicBezTo>
                    <a:pt x="1223772" y="1179703"/>
                    <a:pt x="1219581" y="1192149"/>
                    <a:pt x="1215517" y="1200404"/>
                  </a:cubicBezTo>
                  <a:cubicBezTo>
                    <a:pt x="1211453" y="1208659"/>
                    <a:pt x="1211326" y="1212850"/>
                    <a:pt x="1207262" y="1216914"/>
                  </a:cubicBezTo>
                  <a:cubicBezTo>
                    <a:pt x="1215517" y="1216914"/>
                    <a:pt x="1219708" y="1221105"/>
                    <a:pt x="1227963" y="1221105"/>
                  </a:cubicBezTo>
                  <a:cubicBezTo>
                    <a:pt x="1232154" y="1225296"/>
                    <a:pt x="1232154" y="1225296"/>
                    <a:pt x="1236218" y="1225296"/>
                  </a:cubicBezTo>
                  <a:cubicBezTo>
                    <a:pt x="1252728" y="1241806"/>
                    <a:pt x="1252728" y="1258443"/>
                    <a:pt x="1232027" y="1270889"/>
                  </a:cubicBezTo>
                  <a:cubicBezTo>
                    <a:pt x="1211326" y="1283335"/>
                    <a:pt x="1190625" y="1283335"/>
                    <a:pt x="1170051" y="1287399"/>
                  </a:cubicBezTo>
                  <a:cubicBezTo>
                    <a:pt x="1120394" y="1295654"/>
                    <a:pt x="1074928" y="1303909"/>
                    <a:pt x="1025271" y="1308100"/>
                  </a:cubicBezTo>
                  <a:cubicBezTo>
                    <a:pt x="992251" y="1312291"/>
                    <a:pt x="959104" y="1316355"/>
                    <a:pt x="926084" y="1320546"/>
                  </a:cubicBezTo>
                  <a:cubicBezTo>
                    <a:pt x="917829" y="1320546"/>
                    <a:pt x="913638" y="1320546"/>
                    <a:pt x="905383" y="1320546"/>
                  </a:cubicBezTo>
                  <a:cubicBezTo>
                    <a:pt x="905383" y="1324737"/>
                    <a:pt x="905383" y="1328801"/>
                    <a:pt x="905383" y="1328801"/>
                  </a:cubicBezTo>
                  <a:cubicBezTo>
                    <a:pt x="905383" y="1370203"/>
                    <a:pt x="905383" y="1407541"/>
                    <a:pt x="909574" y="1444752"/>
                  </a:cubicBezTo>
                  <a:cubicBezTo>
                    <a:pt x="909574" y="1448943"/>
                    <a:pt x="909574" y="1457198"/>
                    <a:pt x="913765" y="1461262"/>
                  </a:cubicBezTo>
                  <a:cubicBezTo>
                    <a:pt x="938530" y="1502664"/>
                    <a:pt x="955167" y="1548257"/>
                    <a:pt x="967486" y="1597914"/>
                  </a:cubicBezTo>
                  <a:cubicBezTo>
                    <a:pt x="975741" y="1635125"/>
                    <a:pt x="979932" y="1672463"/>
                    <a:pt x="983996" y="1709674"/>
                  </a:cubicBezTo>
                  <a:cubicBezTo>
                    <a:pt x="983996" y="1717929"/>
                    <a:pt x="988187" y="1726184"/>
                    <a:pt x="988187" y="1730375"/>
                  </a:cubicBezTo>
                  <a:cubicBezTo>
                    <a:pt x="1000633" y="1771777"/>
                    <a:pt x="1008888" y="1813179"/>
                    <a:pt x="1012952" y="1858772"/>
                  </a:cubicBezTo>
                  <a:cubicBezTo>
                    <a:pt x="1012952" y="1920875"/>
                    <a:pt x="1017143" y="1978914"/>
                    <a:pt x="1021207" y="2041017"/>
                  </a:cubicBezTo>
                  <a:cubicBezTo>
                    <a:pt x="1021207" y="2098929"/>
                    <a:pt x="1025398" y="2156968"/>
                    <a:pt x="1029462" y="2219071"/>
                  </a:cubicBezTo>
                  <a:cubicBezTo>
                    <a:pt x="1029462" y="2227326"/>
                    <a:pt x="1029462" y="2235581"/>
                    <a:pt x="1029462" y="2248027"/>
                  </a:cubicBezTo>
                  <a:cubicBezTo>
                    <a:pt x="1017016" y="2243836"/>
                    <a:pt x="1004697" y="2243836"/>
                    <a:pt x="992251" y="2243836"/>
                  </a:cubicBezTo>
                  <a:cubicBezTo>
                    <a:pt x="992251" y="2185924"/>
                    <a:pt x="988060" y="2123694"/>
                    <a:pt x="983996" y="2065782"/>
                  </a:cubicBezTo>
                  <a:cubicBezTo>
                    <a:pt x="979805" y="2065782"/>
                    <a:pt x="979805" y="2065782"/>
                    <a:pt x="975741" y="2065782"/>
                  </a:cubicBezTo>
                  <a:cubicBezTo>
                    <a:pt x="963295" y="2061591"/>
                    <a:pt x="963295" y="2061591"/>
                    <a:pt x="963295" y="2049272"/>
                  </a:cubicBezTo>
                  <a:cubicBezTo>
                    <a:pt x="959104" y="1982978"/>
                    <a:pt x="959104" y="1916811"/>
                    <a:pt x="959104" y="1850517"/>
                  </a:cubicBezTo>
                  <a:cubicBezTo>
                    <a:pt x="959104" y="1821561"/>
                    <a:pt x="959104" y="1792605"/>
                    <a:pt x="954913" y="1759458"/>
                  </a:cubicBezTo>
                  <a:cubicBezTo>
                    <a:pt x="954913" y="1742948"/>
                    <a:pt x="950722" y="1726311"/>
                    <a:pt x="942467" y="1709801"/>
                  </a:cubicBezTo>
                  <a:cubicBezTo>
                    <a:pt x="925957" y="1672590"/>
                    <a:pt x="909447" y="1631061"/>
                    <a:pt x="892810" y="1593850"/>
                  </a:cubicBezTo>
                  <a:cubicBezTo>
                    <a:pt x="880364" y="1560703"/>
                    <a:pt x="872109" y="1523492"/>
                    <a:pt x="868045" y="1490345"/>
                  </a:cubicBezTo>
                  <a:cubicBezTo>
                    <a:pt x="868045" y="1486154"/>
                    <a:pt x="863854" y="1482090"/>
                    <a:pt x="859790" y="1482090"/>
                  </a:cubicBezTo>
                  <a:cubicBezTo>
                    <a:pt x="810133" y="1473835"/>
                    <a:pt x="764667" y="1461389"/>
                    <a:pt x="715010" y="1453134"/>
                  </a:cubicBezTo>
                  <a:lnTo>
                    <a:pt x="710819" y="1453134"/>
                  </a:lnTo>
                  <a:close/>
                  <a:moveTo>
                    <a:pt x="1393190" y="2090801"/>
                  </a:moveTo>
                  <a:cubicBezTo>
                    <a:pt x="1397381" y="2094992"/>
                    <a:pt x="1397381" y="2094992"/>
                    <a:pt x="1397381" y="2094992"/>
                  </a:cubicBezTo>
                  <a:cubicBezTo>
                    <a:pt x="1405636" y="2086737"/>
                    <a:pt x="1418082" y="2078482"/>
                    <a:pt x="1430401" y="2070100"/>
                  </a:cubicBezTo>
                  <a:cubicBezTo>
                    <a:pt x="1459357" y="2036953"/>
                    <a:pt x="1480058" y="1995551"/>
                    <a:pt x="1496568" y="1954149"/>
                  </a:cubicBezTo>
                  <a:cubicBezTo>
                    <a:pt x="1509014" y="1921002"/>
                    <a:pt x="1513078" y="1883791"/>
                    <a:pt x="1517269" y="1850644"/>
                  </a:cubicBezTo>
                  <a:cubicBezTo>
                    <a:pt x="1517269" y="1800987"/>
                    <a:pt x="1517269" y="1751203"/>
                    <a:pt x="1517269" y="1701546"/>
                  </a:cubicBezTo>
                  <a:cubicBezTo>
                    <a:pt x="1517269" y="1664335"/>
                    <a:pt x="1513078" y="1626997"/>
                    <a:pt x="1496568" y="1589786"/>
                  </a:cubicBezTo>
                  <a:cubicBezTo>
                    <a:pt x="1480058" y="1552575"/>
                    <a:pt x="1471803" y="1515237"/>
                    <a:pt x="1475867" y="1473835"/>
                  </a:cubicBezTo>
                  <a:cubicBezTo>
                    <a:pt x="1475867" y="1457325"/>
                    <a:pt x="1471676" y="1440688"/>
                    <a:pt x="1471676" y="1428242"/>
                  </a:cubicBezTo>
                  <a:cubicBezTo>
                    <a:pt x="1467485" y="1415796"/>
                    <a:pt x="1463421" y="1411732"/>
                    <a:pt x="1450975" y="1407541"/>
                  </a:cubicBezTo>
                  <a:cubicBezTo>
                    <a:pt x="1446784" y="1407541"/>
                    <a:pt x="1442720" y="1411732"/>
                    <a:pt x="1438529" y="1415796"/>
                  </a:cubicBezTo>
                  <a:cubicBezTo>
                    <a:pt x="1426083" y="1440688"/>
                    <a:pt x="1413764" y="1461389"/>
                    <a:pt x="1397127" y="1486154"/>
                  </a:cubicBezTo>
                  <a:cubicBezTo>
                    <a:pt x="1384681" y="1511046"/>
                    <a:pt x="1376426" y="1535811"/>
                    <a:pt x="1384681" y="1560703"/>
                  </a:cubicBezTo>
                  <a:cubicBezTo>
                    <a:pt x="1388872" y="1573149"/>
                    <a:pt x="1392936" y="1581404"/>
                    <a:pt x="1397127" y="1589659"/>
                  </a:cubicBezTo>
                  <a:cubicBezTo>
                    <a:pt x="1413637" y="1647571"/>
                    <a:pt x="1413637" y="1705610"/>
                    <a:pt x="1405382" y="1759458"/>
                  </a:cubicBezTo>
                  <a:cubicBezTo>
                    <a:pt x="1401191" y="1784350"/>
                    <a:pt x="1397127" y="1809115"/>
                    <a:pt x="1392936" y="1834007"/>
                  </a:cubicBezTo>
                  <a:cubicBezTo>
                    <a:pt x="1384681" y="1879600"/>
                    <a:pt x="1380490" y="1921002"/>
                    <a:pt x="1392936" y="1966468"/>
                  </a:cubicBezTo>
                  <a:cubicBezTo>
                    <a:pt x="1392936" y="1966468"/>
                    <a:pt x="1392936" y="1970659"/>
                    <a:pt x="1392936" y="1974723"/>
                  </a:cubicBezTo>
                  <a:cubicBezTo>
                    <a:pt x="1409446" y="1982978"/>
                    <a:pt x="1413637" y="1995424"/>
                    <a:pt x="1417701" y="2007870"/>
                  </a:cubicBezTo>
                  <a:cubicBezTo>
                    <a:pt x="1425956" y="2028571"/>
                    <a:pt x="1425956" y="2045081"/>
                    <a:pt x="1409446" y="2061718"/>
                  </a:cubicBezTo>
                  <a:cubicBezTo>
                    <a:pt x="1401191" y="2069973"/>
                    <a:pt x="1397000" y="2082419"/>
                    <a:pt x="1392936" y="2090674"/>
                  </a:cubicBezTo>
                  <a:close/>
                  <a:moveTo>
                    <a:pt x="566547" y="1188466"/>
                  </a:moveTo>
                  <a:cubicBezTo>
                    <a:pt x="578993" y="1200912"/>
                    <a:pt x="587248" y="1209167"/>
                    <a:pt x="595503" y="1217422"/>
                  </a:cubicBezTo>
                  <a:cubicBezTo>
                    <a:pt x="607949" y="1225677"/>
                    <a:pt x="616204" y="1233932"/>
                    <a:pt x="624459" y="1242314"/>
                  </a:cubicBezTo>
                  <a:cubicBezTo>
                    <a:pt x="624459" y="1250569"/>
                    <a:pt x="628650" y="1250569"/>
                    <a:pt x="636905" y="1250569"/>
                  </a:cubicBezTo>
                  <a:cubicBezTo>
                    <a:pt x="665861" y="1250569"/>
                    <a:pt x="694817" y="1246378"/>
                    <a:pt x="723773" y="1246378"/>
                  </a:cubicBezTo>
                  <a:cubicBezTo>
                    <a:pt x="789940" y="1246378"/>
                    <a:pt x="856107" y="1242187"/>
                    <a:pt x="922274" y="1242187"/>
                  </a:cubicBezTo>
                  <a:cubicBezTo>
                    <a:pt x="971931" y="1242187"/>
                    <a:pt x="1017397" y="1242187"/>
                    <a:pt x="1062863" y="1237996"/>
                  </a:cubicBezTo>
                  <a:cubicBezTo>
                    <a:pt x="1058672" y="1237996"/>
                    <a:pt x="1054608" y="1237996"/>
                    <a:pt x="1054608" y="1233805"/>
                  </a:cubicBezTo>
                  <a:cubicBezTo>
                    <a:pt x="1042162" y="1225550"/>
                    <a:pt x="1033907" y="1225550"/>
                    <a:pt x="1017397" y="1225550"/>
                  </a:cubicBezTo>
                  <a:cubicBezTo>
                    <a:pt x="1013206" y="1225550"/>
                    <a:pt x="1004951" y="1229741"/>
                    <a:pt x="1000887" y="1217295"/>
                  </a:cubicBezTo>
                  <a:cubicBezTo>
                    <a:pt x="996696" y="1213104"/>
                    <a:pt x="996696" y="1213104"/>
                    <a:pt x="996696" y="1213104"/>
                  </a:cubicBezTo>
                  <a:cubicBezTo>
                    <a:pt x="980186" y="1204849"/>
                    <a:pt x="959485" y="1196594"/>
                    <a:pt x="942975" y="1188212"/>
                  </a:cubicBezTo>
                  <a:cubicBezTo>
                    <a:pt x="938784" y="1188212"/>
                    <a:pt x="934720" y="1184021"/>
                    <a:pt x="930529" y="1184021"/>
                  </a:cubicBezTo>
                  <a:cubicBezTo>
                    <a:pt x="901573" y="1184021"/>
                    <a:pt x="872617" y="1184021"/>
                    <a:pt x="843661" y="1184021"/>
                  </a:cubicBezTo>
                  <a:cubicBezTo>
                    <a:pt x="835406" y="1188212"/>
                    <a:pt x="827151" y="1188212"/>
                    <a:pt x="827151" y="1196467"/>
                  </a:cubicBezTo>
                  <a:cubicBezTo>
                    <a:pt x="822960" y="1196467"/>
                    <a:pt x="822960" y="1196467"/>
                    <a:pt x="818896" y="1196467"/>
                  </a:cubicBezTo>
                  <a:cubicBezTo>
                    <a:pt x="798195" y="1200658"/>
                    <a:pt x="777494" y="1200658"/>
                    <a:pt x="756920" y="1204722"/>
                  </a:cubicBezTo>
                  <a:cubicBezTo>
                    <a:pt x="748665" y="1204722"/>
                    <a:pt x="744474" y="1200531"/>
                    <a:pt x="744474" y="1188212"/>
                  </a:cubicBezTo>
                  <a:cubicBezTo>
                    <a:pt x="732028" y="1192403"/>
                    <a:pt x="723773" y="1196467"/>
                    <a:pt x="711454" y="1200658"/>
                  </a:cubicBezTo>
                  <a:cubicBezTo>
                    <a:pt x="703199" y="1204849"/>
                    <a:pt x="699008" y="1204849"/>
                    <a:pt x="690753" y="1204849"/>
                  </a:cubicBezTo>
                  <a:cubicBezTo>
                    <a:pt x="686562" y="1204849"/>
                    <a:pt x="686562" y="1204849"/>
                    <a:pt x="682498" y="1200658"/>
                  </a:cubicBezTo>
                  <a:cubicBezTo>
                    <a:pt x="682498" y="1200658"/>
                    <a:pt x="686689" y="1196467"/>
                    <a:pt x="686689" y="1196467"/>
                  </a:cubicBezTo>
                  <a:cubicBezTo>
                    <a:pt x="690880" y="1192276"/>
                    <a:pt x="694944" y="1192276"/>
                    <a:pt x="699135" y="1188212"/>
                  </a:cubicBezTo>
                  <a:cubicBezTo>
                    <a:pt x="690880" y="1188212"/>
                    <a:pt x="682625" y="1188212"/>
                    <a:pt x="674370" y="1188212"/>
                  </a:cubicBezTo>
                  <a:cubicBezTo>
                    <a:pt x="670179" y="1188212"/>
                    <a:pt x="670179" y="1188212"/>
                    <a:pt x="666115" y="1192403"/>
                  </a:cubicBezTo>
                  <a:cubicBezTo>
                    <a:pt x="662051" y="1196594"/>
                    <a:pt x="657860" y="1196594"/>
                    <a:pt x="649605" y="1192403"/>
                  </a:cubicBezTo>
                  <a:cubicBezTo>
                    <a:pt x="645414" y="1188212"/>
                    <a:pt x="645414" y="1188212"/>
                    <a:pt x="641350" y="1188212"/>
                  </a:cubicBezTo>
                  <a:cubicBezTo>
                    <a:pt x="616585" y="1188212"/>
                    <a:pt x="591693" y="1188212"/>
                    <a:pt x="566928" y="1188212"/>
                  </a:cubicBezTo>
                  <a:close/>
                  <a:moveTo>
                    <a:pt x="1133094" y="637667"/>
                  </a:moveTo>
                  <a:cubicBezTo>
                    <a:pt x="1133094" y="633476"/>
                    <a:pt x="1133094" y="629412"/>
                    <a:pt x="1133094" y="625221"/>
                  </a:cubicBezTo>
                  <a:cubicBezTo>
                    <a:pt x="1128903" y="596265"/>
                    <a:pt x="1128903" y="571373"/>
                    <a:pt x="1124839" y="542417"/>
                  </a:cubicBezTo>
                  <a:cubicBezTo>
                    <a:pt x="1124839" y="517525"/>
                    <a:pt x="1120648" y="492760"/>
                    <a:pt x="1133094" y="472059"/>
                  </a:cubicBezTo>
                  <a:cubicBezTo>
                    <a:pt x="1141349" y="451358"/>
                    <a:pt x="1153795" y="430657"/>
                    <a:pt x="1166114" y="409956"/>
                  </a:cubicBezTo>
                  <a:cubicBezTo>
                    <a:pt x="1170305" y="397510"/>
                    <a:pt x="1174369" y="389255"/>
                    <a:pt x="1174369" y="376809"/>
                  </a:cubicBezTo>
                  <a:cubicBezTo>
                    <a:pt x="1174369" y="351917"/>
                    <a:pt x="1170178" y="327152"/>
                    <a:pt x="1178560" y="306451"/>
                  </a:cubicBezTo>
                  <a:cubicBezTo>
                    <a:pt x="1178560" y="302260"/>
                    <a:pt x="1178560" y="298196"/>
                    <a:pt x="1178560" y="298196"/>
                  </a:cubicBezTo>
                  <a:cubicBezTo>
                    <a:pt x="1174369" y="298196"/>
                    <a:pt x="1174369" y="298196"/>
                    <a:pt x="1174369" y="298196"/>
                  </a:cubicBezTo>
                  <a:cubicBezTo>
                    <a:pt x="1141349" y="347853"/>
                    <a:pt x="1120648" y="405892"/>
                    <a:pt x="1116457" y="472059"/>
                  </a:cubicBezTo>
                  <a:cubicBezTo>
                    <a:pt x="1099947" y="463804"/>
                    <a:pt x="1083437" y="472059"/>
                    <a:pt x="1083437" y="488569"/>
                  </a:cubicBezTo>
                  <a:cubicBezTo>
                    <a:pt x="1079246" y="501015"/>
                    <a:pt x="1075182" y="513461"/>
                    <a:pt x="1075182" y="525780"/>
                  </a:cubicBezTo>
                  <a:cubicBezTo>
                    <a:pt x="1075182" y="529971"/>
                    <a:pt x="1075182" y="538226"/>
                    <a:pt x="1079373" y="546481"/>
                  </a:cubicBezTo>
                  <a:cubicBezTo>
                    <a:pt x="1083564" y="554736"/>
                    <a:pt x="1091819" y="558927"/>
                    <a:pt x="1091819" y="571373"/>
                  </a:cubicBezTo>
                  <a:cubicBezTo>
                    <a:pt x="1100074" y="596265"/>
                    <a:pt x="1116584" y="616966"/>
                    <a:pt x="1133221" y="637667"/>
                  </a:cubicBezTo>
                  <a:close/>
                  <a:moveTo>
                    <a:pt x="868553" y="1320927"/>
                  </a:moveTo>
                  <a:cubicBezTo>
                    <a:pt x="814832" y="1325118"/>
                    <a:pt x="765175" y="1325118"/>
                    <a:pt x="711454" y="1329182"/>
                  </a:cubicBezTo>
                  <a:cubicBezTo>
                    <a:pt x="711454" y="1345692"/>
                    <a:pt x="711454" y="1366393"/>
                    <a:pt x="711454" y="1387094"/>
                  </a:cubicBezTo>
                  <a:cubicBezTo>
                    <a:pt x="727964" y="1382903"/>
                    <a:pt x="740410" y="1382903"/>
                    <a:pt x="756920" y="1378839"/>
                  </a:cubicBezTo>
                  <a:cubicBezTo>
                    <a:pt x="794131" y="1374648"/>
                    <a:pt x="827278" y="1370584"/>
                    <a:pt x="860298" y="1362329"/>
                  </a:cubicBezTo>
                  <a:cubicBezTo>
                    <a:pt x="864489" y="1362329"/>
                    <a:pt x="868553" y="1358138"/>
                    <a:pt x="868553" y="1358138"/>
                  </a:cubicBezTo>
                  <a:cubicBezTo>
                    <a:pt x="868553" y="1345692"/>
                    <a:pt x="868553" y="1333246"/>
                    <a:pt x="868553" y="1320927"/>
                  </a:cubicBezTo>
                  <a:close/>
                  <a:moveTo>
                    <a:pt x="289433" y="1693672"/>
                  </a:moveTo>
                  <a:cubicBezTo>
                    <a:pt x="260477" y="1759966"/>
                    <a:pt x="239776" y="1834515"/>
                    <a:pt x="243967" y="1909064"/>
                  </a:cubicBezTo>
                  <a:cubicBezTo>
                    <a:pt x="260477" y="1888363"/>
                    <a:pt x="276987" y="1871853"/>
                    <a:pt x="285369" y="1846961"/>
                  </a:cubicBezTo>
                  <a:cubicBezTo>
                    <a:pt x="293624" y="1834515"/>
                    <a:pt x="293624" y="1818005"/>
                    <a:pt x="293624" y="1805559"/>
                  </a:cubicBezTo>
                  <a:cubicBezTo>
                    <a:pt x="289433" y="1789049"/>
                    <a:pt x="289433" y="1776603"/>
                    <a:pt x="289433" y="1759966"/>
                  </a:cubicBezTo>
                  <a:cubicBezTo>
                    <a:pt x="285242" y="1735074"/>
                    <a:pt x="289433" y="1714373"/>
                    <a:pt x="289433" y="1693672"/>
                  </a:cubicBezTo>
                  <a:close/>
                  <a:moveTo>
                    <a:pt x="549910" y="1378966"/>
                  </a:moveTo>
                  <a:cubicBezTo>
                    <a:pt x="545719" y="1362456"/>
                    <a:pt x="541655" y="1345819"/>
                    <a:pt x="537464" y="1329309"/>
                  </a:cubicBezTo>
                  <a:cubicBezTo>
                    <a:pt x="533273" y="1325118"/>
                    <a:pt x="529209" y="1325118"/>
                    <a:pt x="529209" y="1325118"/>
                  </a:cubicBezTo>
                  <a:cubicBezTo>
                    <a:pt x="504444" y="1320927"/>
                    <a:pt x="483743" y="1320927"/>
                    <a:pt x="458851" y="1320927"/>
                  </a:cubicBezTo>
                  <a:cubicBezTo>
                    <a:pt x="458851" y="1320927"/>
                    <a:pt x="454660" y="1325118"/>
                    <a:pt x="450596" y="1325118"/>
                  </a:cubicBezTo>
                  <a:cubicBezTo>
                    <a:pt x="450596" y="1337564"/>
                    <a:pt x="446405" y="1345819"/>
                    <a:pt x="442341" y="1358265"/>
                  </a:cubicBezTo>
                  <a:cubicBezTo>
                    <a:pt x="479552" y="1366520"/>
                    <a:pt x="512699" y="1370711"/>
                    <a:pt x="549910" y="1378966"/>
                  </a:cubicBezTo>
                  <a:close/>
                  <a:moveTo>
                    <a:pt x="785622" y="1416177"/>
                  </a:moveTo>
                  <a:cubicBezTo>
                    <a:pt x="810387" y="1424432"/>
                    <a:pt x="839343" y="1428623"/>
                    <a:pt x="868299" y="1432687"/>
                  </a:cubicBezTo>
                  <a:cubicBezTo>
                    <a:pt x="868299" y="1424432"/>
                    <a:pt x="868299" y="1416177"/>
                    <a:pt x="868299" y="1403731"/>
                  </a:cubicBezTo>
                  <a:cubicBezTo>
                    <a:pt x="839343" y="1407922"/>
                    <a:pt x="810387" y="1411986"/>
                    <a:pt x="785622" y="1416177"/>
                  </a:cubicBezTo>
                  <a:close/>
                  <a:moveTo>
                    <a:pt x="314325" y="1105662"/>
                  </a:moveTo>
                  <a:cubicBezTo>
                    <a:pt x="326771" y="1084961"/>
                    <a:pt x="318516" y="1068451"/>
                    <a:pt x="314325" y="1051814"/>
                  </a:cubicBezTo>
                  <a:cubicBezTo>
                    <a:pt x="314325" y="1047623"/>
                    <a:pt x="310134" y="1047623"/>
                    <a:pt x="306070" y="1047623"/>
                  </a:cubicBezTo>
                  <a:cubicBezTo>
                    <a:pt x="301879" y="1051814"/>
                    <a:pt x="301879" y="1055878"/>
                    <a:pt x="301879" y="1055878"/>
                  </a:cubicBezTo>
                  <a:cubicBezTo>
                    <a:pt x="297688" y="1072388"/>
                    <a:pt x="301879" y="1084834"/>
                    <a:pt x="306070" y="1097280"/>
                  </a:cubicBezTo>
                  <a:cubicBezTo>
                    <a:pt x="306070" y="1101471"/>
                    <a:pt x="310261" y="1101471"/>
                    <a:pt x="314325" y="1105535"/>
                  </a:cubicBezTo>
                  <a:close/>
                  <a:moveTo>
                    <a:pt x="438404" y="1428496"/>
                  </a:moveTo>
                  <a:cubicBezTo>
                    <a:pt x="463169" y="1424305"/>
                    <a:pt x="483870" y="1420241"/>
                    <a:pt x="504571" y="1416050"/>
                  </a:cubicBezTo>
                  <a:cubicBezTo>
                    <a:pt x="483870" y="1411859"/>
                    <a:pt x="463169" y="1407795"/>
                    <a:pt x="438404" y="1403604"/>
                  </a:cubicBezTo>
                  <a:cubicBezTo>
                    <a:pt x="438404" y="1411859"/>
                    <a:pt x="438404" y="1416050"/>
                    <a:pt x="438404" y="1428496"/>
                  </a:cubicBezTo>
                  <a:close/>
                  <a:moveTo>
                    <a:pt x="905637" y="1523746"/>
                  </a:moveTo>
                  <a:cubicBezTo>
                    <a:pt x="918083" y="1556893"/>
                    <a:pt x="930402" y="1585849"/>
                    <a:pt x="942848" y="1614805"/>
                  </a:cubicBezTo>
                  <a:cubicBezTo>
                    <a:pt x="938657" y="1585849"/>
                    <a:pt x="930402" y="1552702"/>
                    <a:pt x="905637" y="1523746"/>
                  </a:cubicBezTo>
                  <a:close/>
                  <a:moveTo>
                    <a:pt x="1215771" y="302260"/>
                  </a:moveTo>
                  <a:cubicBezTo>
                    <a:pt x="1211580" y="285750"/>
                    <a:pt x="1207516" y="281559"/>
                    <a:pt x="1186815" y="277368"/>
                  </a:cubicBezTo>
                  <a:cubicBezTo>
                    <a:pt x="1191006" y="285623"/>
                    <a:pt x="1191006" y="293878"/>
                    <a:pt x="1191006" y="293878"/>
                  </a:cubicBezTo>
                  <a:cubicBezTo>
                    <a:pt x="1199261" y="298069"/>
                    <a:pt x="1207516" y="298069"/>
                    <a:pt x="1215771" y="30213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06" name="Group 506"/>
          <p:cNvGrpSpPr/>
          <p:nvPr/>
        </p:nvGrpSpPr>
        <p:grpSpPr>
          <a:xfrm>
            <a:off x="2873880" y="5752620"/>
            <a:ext cx="112860" cy="514080"/>
            <a:chOff x="0" y="0"/>
            <a:chExt cx="150480" cy="685440"/>
          </a:xfrm>
        </p:grpSpPr>
        <p:sp>
          <p:nvSpPr>
            <p:cNvPr id="507" name="Freeform 507"/>
            <p:cNvSpPr/>
            <p:nvPr/>
          </p:nvSpPr>
          <p:spPr>
            <a:xfrm>
              <a:off x="-127" y="0"/>
              <a:ext cx="150622" cy="685419"/>
            </a:xfrm>
            <a:custGeom>
              <a:avLst/>
              <a:gdLst/>
              <a:ahLst/>
              <a:cxnLst/>
              <a:rect l="l" t="t" r="r" b="b"/>
              <a:pathLst>
                <a:path w="150622" h="685419">
                  <a:moveTo>
                    <a:pt x="17780" y="681355"/>
                  </a:moveTo>
                  <a:cubicBezTo>
                    <a:pt x="22225" y="673100"/>
                    <a:pt x="26670" y="660654"/>
                    <a:pt x="35433" y="652399"/>
                  </a:cubicBezTo>
                  <a:cubicBezTo>
                    <a:pt x="53086" y="635889"/>
                    <a:pt x="53086" y="619379"/>
                    <a:pt x="44323" y="598678"/>
                  </a:cubicBezTo>
                  <a:cubicBezTo>
                    <a:pt x="39878" y="586232"/>
                    <a:pt x="35433" y="573913"/>
                    <a:pt x="17780" y="565658"/>
                  </a:cubicBezTo>
                  <a:cubicBezTo>
                    <a:pt x="17780" y="561467"/>
                    <a:pt x="17780" y="557403"/>
                    <a:pt x="17780" y="557403"/>
                  </a:cubicBezTo>
                  <a:cubicBezTo>
                    <a:pt x="4445" y="511937"/>
                    <a:pt x="8890" y="470662"/>
                    <a:pt x="17780" y="425323"/>
                  </a:cubicBezTo>
                  <a:cubicBezTo>
                    <a:pt x="22225" y="400558"/>
                    <a:pt x="26670" y="375793"/>
                    <a:pt x="31115" y="351028"/>
                  </a:cubicBezTo>
                  <a:cubicBezTo>
                    <a:pt x="40005" y="297307"/>
                    <a:pt x="40005" y="239522"/>
                    <a:pt x="22225" y="181737"/>
                  </a:cubicBezTo>
                  <a:cubicBezTo>
                    <a:pt x="17780" y="173482"/>
                    <a:pt x="13335" y="165227"/>
                    <a:pt x="8890" y="152781"/>
                  </a:cubicBezTo>
                  <a:cubicBezTo>
                    <a:pt x="0" y="128016"/>
                    <a:pt x="8890" y="103251"/>
                    <a:pt x="22225" y="78486"/>
                  </a:cubicBezTo>
                  <a:cubicBezTo>
                    <a:pt x="40005" y="53721"/>
                    <a:pt x="53213" y="33020"/>
                    <a:pt x="66548" y="8255"/>
                  </a:cubicBezTo>
                  <a:cubicBezTo>
                    <a:pt x="70993" y="4191"/>
                    <a:pt x="75311" y="0"/>
                    <a:pt x="79756" y="0"/>
                  </a:cubicBezTo>
                  <a:cubicBezTo>
                    <a:pt x="93091" y="4191"/>
                    <a:pt x="97536" y="8255"/>
                    <a:pt x="101981" y="20701"/>
                  </a:cubicBezTo>
                  <a:cubicBezTo>
                    <a:pt x="101981" y="33147"/>
                    <a:pt x="106426" y="49657"/>
                    <a:pt x="106426" y="66167"/>
                  </a:cubicBezTo>
                  <a:cubicBezTo>
                    <a:pt x="101981" y="107442"/>
                    <a:pt x="110871" y="144653"/>
                    <a:pt x="128524" y="181737"/>
                  </a:cubicBezTo>
                  <a:cubicBezTo>
                    <a:pt x="146177" y="218821"/>
                    <a:pt x="150622" y="256032"/>
                    <a:pt x="150622" y="293243"/>
                  </a:cubicBezTo>
                  <a:cubicBezTo>
                    <a:pt x="150622" y="342773"/>
                    <a:pt x="150622" y="392303"/>
                    <a:pt x="150622" y="441833"/>
                  </a:cubicBezTo>
                  <a:cubicBezTo>
                    <a:pt x="146177" y="474853"/>
                    <a:pt x="141732" y="512064"/>
                    <a:pt x="128524" y="545084"/>
                  </a:cubicBezTo>
                  <a:cubicBezTo>
                    <a:pt x="110871" y="586359"/>
                    <a:pt x="88646" y="627634"/>
                    <a:pt x="57658" y="660654"/>
                  </a:cubicBezTo>
                  <a:cubicBezTo>
                    <a:pt x="44323" y="668909"/>
                    <a:pt x="31115" y="677164"/>
                    <a:pt x="22225" y="685419"/>
                  </a:cubicBezTo>
                  <a:lnTo>
                    <a:pt x="17780" y="68122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08" name="Group 508"/>
          <p:cNvGrpSpPr/>
          <p:nvPr/>
        </p:nvGrpSpPr>
        <p:grpSpPr>
          <a:xfrm>
            <a:off x="2266920" y="5578200"/>
            <a:ext cx="380700" cy="51300"/>
            <a:chOff x="0" y="0"/>
            <a:chExt cx="507600" cy="68400"/>
          </a:xfrm>
        </p:grpSpPr>
        <p:sp>
          <p:nvSpPr>
            <p:cNvPr id="509" name="Freeform 509"/>
            <p:cNvSpPr/>
            <p:nvPr/>
          </p:nvSpPr>
          <p:spPr>
            <a:xfrm>
              <a:off x="0" y="127"/>
              <a:ext cx="507873" cy="68580"/>
            </a:xfrm>
            <a:custGeom>
              <a:avLst/>
              <a:gdLst/>
              <a:ahLst/>
              <a:cxnLst/>
              <a:rect l="l" t="t" r="r" b="b"/>
              <a:pathLst>
                <a:path w="507873" h="68580">
                  <a:moveTo>
                    <a:pt x="0" y="4191"/>
                  </a:moveTo>
                  <a:cubicBezTo>
                    <a:pt x="25400" y="4191"/>
                    <a:pt x="50800" y="4191"/>
                    <a:pt x="76200" y="4191"/>
                  </a:cubicBezTo>
                  <a:cubicBezTo>
                    <a:pt x="80391" y="4191"/>
                    <a:pt x="80391" y="4191"/>
                    <a:pt x="84709" y="8509"/>
                  </a:cubicBezTo>
                  <a:cubicBezTo>
                    <a:pt x="93218" y="12827"/>
                    <a:pt x="97409" y="12827"/>
                    <a:pt x="101600" y="8509"/>
                  </a:cubicBezTo>
                  <a:cubicBezTo>
                    <a:pt x="105791" y="4191"/>
                    <a:pt x="105791" y="4191"/>
                    <a:pt x="110109" y="4191"/>
                  </a:cubicBezTo>
                  <a:cubicBezTo>
                    <a:pt x="118618" y="4191"/>
                    <a:pt x="127000" y="4191"/>
                    <a:pt x="135509" y="4191"/>
                  </a:cubicBezTo>
                  <a:cubicBezTo>
                    <a:pt x="131318" y="8509"/>
                    <a:pt x="127000" y="8509"/>
                    <a:pt x="122809" y="12700"/>
                  </a:cubicBezTo>
                  <a:cubicBezTo>
                    <a:pt x="122809" y="12700"/>
                    <a:pt x="118618" y="17018"/>
                    <a:pt x="118618" y="17018"/>
                  </a:cubicBezTo>
                  <a:cubicBezTo>
                    <a:pt x="122809" y="21336"/>
                    <a:pt x="122809" y="21336"/>
                    <a:pt x="127127" y="21336"/>
                  </a:cubicBezTo>
                  <a:cubicBezTo>
                    <a:pt x="135636" y="21336"/>
                    <a:pt x="139827" y="21336"/>
                    <a:pt x="148336" y="17018"/>
                  </a:cubicBezTo>
                  <a:cubicBezTo>
                    <a:pt x="161036" y="12700"/>
                    <a:pt x="169545" y="8509"/>
                    <a:pt x="182118" y="4191"/>
                  </a:cubicBezTo>
                  <a:cubicBezTo>
                    <a:pt x="182118" y="17018"/>
                    <a:pt x="186309" y="21336"/>
                    <a:pt x="194818" y="21336"/>
                  </a:cubicBezTo>
                  <a:cubicBezTo>
                    <a:pt x="216027" y="17018"/>
                    <a:pt x="237109" y="17018"/>
                    <a:pt x="258318" y="12827"/>
                  </a:cubicBezTo>
                  <a:cubicBezTo>
                    <a:pt x="262509" y="12827"/>
                    <a:pt x="262509" y="12827"/>
                    <a:pt x="266827" y="12827"/>
                  </a:cubicBezTo>
                  <a:cubicBezTo>
                    <a:pt x="266827" y="4318"/>
                    <a:pt x="275336" y="4318"/>
                    <a:pt x="283718" y="0"/>
                  </a:cubicBezTo>
                  <a:cubicBezTo>
                    <a:pt x="313309" y="0"/>
                    <a:pt x="342900" y="0"/>
                    <a:pt x="372491" y="0"/>
                  </a:cubicBezTo>
                  <a:cubicBezTo>
                    <a:pt x="376682" y="0"/>
                    <a:pt x="381000" y="4318"/>
                    <a:pt x="385191" y="4318"/>
                  </a:cubicBezTo>
                  <a:cubicBezTo>
                    <a:pt x="402082" y="12827"/>
                    <a:pt x="423291" y="21463"/>
                    <a:pt x="440182" y="29972"/>
                  </a:cubicBezTo>
                  <a:cubicBezTo>
                    <a:pt x="444373" y="34290"/>
                    <a:pt x="444373" y="34290"/>
                    <a:pt x="444373" y="34290"/>
                  </a:cubicBezTo>
                  <a:cubicBezTo>
                    <a:pt x="448564" y="47117"/>
                    <a:pt x="457073" y="42799"/>
                    <a:pt x="461264" y="42799"/>
                  </a:cubicBezTo>
                  <a:cubicBezTo>
                    <a:pt x="478155" y="42799"/>
                    <a:pt x="486664" y="42799"/>
                    <a:pt x="499364" y="51308"/>
                  </a:cubicBezTo>
                  <a:cubicBezTo>
                    <a:pt x="499364" y="55626"/>
                    <a:pt x="503555" y="55626"/>
                    <a:pt x="507873" y="55626"/>
                  </a:cubicBezTo>
                  <a:cubicBezTo>
                    <a:pt x="461391" y="59944"/>
                    <a:pt x="414782" y="59944"/>
                    <a:pt x="364109" y="59944"/>
                  </a:cubicBezTo>
                  <a:cubicBezTo>
                    <a:pt x="296418" y="59944"/>
                    <a:pt x="228727" y="64262"/>
                    <a:pt x="161036" y="64262"/>
                  </a:cubicBezTo>
                  <a:cubicBezTo>
                    <a:pt x="131445" y="64262"/>
                    <a:pt x="101854" y="68580"/>
                    <a:pt x="72263" y="68580"/>
                  </a:cubicBezTo>
                  <a:cubicBezTo>
                    <a:pt x="63754" y="68580"/>
                    <a:pt x="59563" y="68580"/>
                    <a:pt x="59563" y="60071"/>
                  </a:cubicBezTo>
                  <a:cubicBezTo>
                    <a:pt x="50800" y="51181"/>
                    <a:pt x="42291" y="42672"/>
                    <a:pt x="29591" y="34036"/>
                  </a:cubicBezTo>
                  <a:cubicBezTo>
                    <a:pt x="21209" y="25527"/>
                    <a:pt x="12700" y="17018"/>
                    <a:pt x="0" y="41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10" name="Group 510"/>
          <p:cNvGrpSpPr/>
          <p:nvPr/>
        </p:nvGrpSpPr>
        <p:grpSpPr>
          <a:xfrm>
            <a:off x="2647620" y="4919940"/>
            <a:ext cx="82080" cy="257040"/>
            <a:chOff x="0" y="0"/>
            <a:chExt cx="109440" cy="342720"/>
          </a:xfrm>
        </p:grpSpPr>
        <p:sp>
          <p:nvSpPr>
            <p:cNvPr id="511" name="Freeform 511"/>
            <p:cNvSpPr/>
            <p:nvPr/>
          </p:nvSpPr>
          <p:spPr>
            <a:xfrm>
              <a:off x="0" y="0"/>
              <a:ext cx="109347" cy="342773"/>
            </a:xfrm>
            <a:custGeom>
              <a:avLst/>
              <a:gdLst/>
              <a:ahLst/>
              <a:cxnLst/>
              <a:rect l="l" t="t" r="r" b="b"/>
              <a:pathLst>
                <a:path w="109347" h="342773">
                  <a:moveTo>
                    <a:pt x="61341" y="342773"/>
                  </a:moveTo>
                  <a:cubicBezTo>
                    <a:pt x="43815" y="321818"/>
                    <a:pt x="26289" y="300990"/>
                    <a:pt x="17526" y="275844"/>
                  </a:cubicBezTo>
                  <a:cubicBezTo>
                    <a:pt x="17526" y="263271"/>
                    <a:pt x="8763" y="259080"/>
                    <a:pt x="4445" y="250825"/>
                  </a:cubicBezTo>
                  <a:cubicBezTo>
                    <a:pt x="127" y="242570"/>
                    <a:pt x="0" y="234061"/>
                    <a:pt x="0" y="229870"/>
                  </a:cubicBezTo>
                  <a:cubicBezTo>
                    <a:pt x="0" y="217297"/>
                    <a:pt x="4318" y="204851"/>
                    <a:pt x="8763" y="192278"/>
                  </a:cubicBezTo>
                  <a:cubicBezTo>
                    <a:pt x="8763" y="175514"/>
                    <a:pt x="26289" y="167259"/>
                    <a:pt x="43815" y="175514"/>
                  </a:cubicBezTo>
                  <a:cubicBezTo>
                    <a:pt x="48133" y="108712"/>
                    <a:pt x="70104" y="50165"/>
                    <a:pt x="105029" y="0"/>
                  </a:cubicBezTo>
                  <a:cubicBezTo>
                    <a:pt x="109347" y="0"/>
                    <a:pt x="109347" y="0"/>
                    <a:pt x="109347" y="0"/>
                  </a:cubicBezTo>
                  <a:cubicBezTo>
                    <a:pt x="109347" y="0"/>
                    <a:pt x="109347" y="4191"/>
                    <a:pt x="109347" y="8382"/>
                  </a:cubicBezTo>
                  <a:cubicBezTo>
                    <a:pt x="100584" y="29337"/>
                    <a:pt x="105029" y="54356"/>
                    <a:pt x="105029" y="79375"/>
                  </a:cubicBezTo>
                  <a:cubicBezTo>
                    <a:pt x="105029" y="91948"/>
                    <a:pt x="100711" y="100330"/>
                    <a:pt x="96266" y="112776"/>
                  </a:cubicBezTo>
                  <a:cubicBezTo>
                    <a:pt x="83185" y="133731"/>
                    <a:pt x="69977" y="154559"/>
                    <a:pt x="61214" y="175514"/>
                  </a:cubicBezTo>
                  <a:cubicBezTo>
                    <a:pt x="48133" y="196469"/>
                    <a:pt x="52451" y="221488"/>
                    <a:pt x="52451" y="246507"/>
                  </a:cubicBezTo>
                  <a:cubicBezTo>
                    <a:pt x="56769" y="275717"/>
                    <a:pt x="56769" y="300863"/>
                    <a:pt x="61214" y="330073"/>
                  </a:cubicBezTo>
                  <a:cubicBezTo>
                    <a:pt x="61214" y="334264"/>
                    <a:pt x="61214" y="338455"/>
                    <a:pt x="61214" y="3426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12" name="Group 512"/>
          <p:cNvGrpSpPr/>
          <p:nvPr/>
        </p:nvGrpSpPr>
        <p:grpSpPr>
          <a:xfrm>
            <a:off x="2380320" y="5680800"/>
            <a:ext cx="112860" cy="51300"/>
            <a:chOff x="0" y="0"/>
            <a:chExt cx="150480" cy="68400"/>
          </a:xfrm>
        </p:grpSpPr>
        <p:sp>
          <p:nvSpPr>
            <p:cNvPr id="513" name="Freeform 513"/>
            <p:cNvSpPr/>
            <p:nvPr/>
          </p:nvSpPr>
          <p:spPr>
            <a:xfrm>
              <a:off x="0" y="0"/>
              <a:ext cx="150495" cy="68453"/>
            </a:xfrm>
            <a:custGeom>
              <a:avLst/>
              <a:gdLst/>
              <a:ahLst/>
              <a:cxnLst/>
              <a:rect l="l" t="t" r="r" b="b"/>
              <a:pathLst>
                <a:path w="150495" h="68453">
                  <a:moveTo>
                    <a:pt x="150495" y="0"/>
                  </a:moveTo>
                  <a:cubicBezTo>
                    <a:pt x="150495" y="12827"/>
                    <a:pt x="150495" y="25654"/>
                    <a:pt x="150495" y="38481"/>
                  </a:cubicBezTo>
                  <a:cubicBezTo>
                    <a:pt x="150495" y="38481"/>
                    <a:pt x="146558" y="42799"/>
                    <a:pt x="142621" y="42799"/>
                  </a:cubicBezTo>
                  <a:cubicBezTo>
                    <a:pt x="110998" y="51308"/>
                    <a:pt x="79248" y="55626"/>
                    <a:pt x="43561" y="59944"/>
                  </a:cubicBezTo>
                  <a:cubicBezTo>
                    <a:pt x="27686" y="64262"/>
                    <a:pt x="15875" y="64262"/>
                    <a:pt x="0" y="68453"/>
                  </a:cubicBezTo>
                  <a:cubicBezTo>
                    <a:pt x="0" y="46990"/>
                    <a:pt x="0" y="25654"/>
                    <a:pt x="0" y="8509"/>
                  </a:cubicBezTo>
                  <a:cubicBezTo>
                    <a:pt x="51435" y="4318"/>
                    <a:pt x="99060" y="4318"/>
                    <a:pt x="1504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14" name="Group 514"/>
          <p:cNvGrpSpPr/>
          <p:nvPr/>
        </p:nvGrpSpPr>
        <p:grpSpPr>
          <a:xfrm>
            <a:off x="2030400" y="5958360"/>
            <a:ext cx="41040" cy="164700"/>
            <a:chOff x="0" y="0"/>
            <a:chExt cx="54720" cy="219600"/>
          </a:xfrm>
        </p:grpSpPr>
        <p:sp>
          <p:nvSpPr>
            <p:cNvPr id="515" name="Freeform 515"/>
            <p:cNvSpPr/>
            <p:nvPr/>
          </p:nvSpPr>
          <p:spPr>
            <a:xfrm>
              <a:off x="0" y="0"/>
              <a:ext cx="54737" cy="219710"/>
            </a:xfrm>
            <a:custGeom>
              <a:avLst/>
              <a:gdLst/>
              <a:ahLst/>
              <a:cxnLst/>
              <a:rect l="l" t="t" r="r" b="b"/>
              <a:pathLst>
                <a:path w="54737" h="219710">
                  <a:moveTo>
                    <a:pt x="50546" y="0"/>
                  </a:moveTo>
                  <a:cubicBezTo>
                    <a:pt x="50546" y="21082"/>
                    <a:pt x="46355" y="42291"/>
                    <a:pt x="50546" y="67564"/>
                  </a:cubicBezTo>
                  <a:cubicBezTo>
                    <a:pt x="50546" y="84455"/>
                    <a:pt x="50546" y="97155"/>
                    <a:pt x="54737" y="114046"/>
                  </a:cubicBezTo>
                  <a:cubicBezTo>
                    <a:pt x="54737" y="126746"/>
                    <a:pt x="54737" y="143637"/>
                    <a:pt x="46355" y="156337"/>
                  </a:cubicBezTo>
                  <a:cubicBezTo>
                    <a:pt x="37973" y="181737"/>
                    <a:pt x="21082" y="198628"/>
                    <a:pt x="4318" y="219710"/>
                  </a:cubicBezTo>
                  <a:cubicBezTo>
                    <a:pt x="0" y="143637"/>
                    <a:pt x="21082" y="67564"/>
                    <a:pt x="505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16" name="Group 516"/>
          <p:cNvGrpSpPr/>
          <p:nvPr/>
        </p:nvGrpSpPr>
        <p:grpSpPr>
          <a:xfrm>
            <a:off x="2174580" y="5680800"/>
            <a:ext cx="82080" cy="51300"/>
            <a:chOff x="0" y="0"/>
            <a:chExt cx="109440" cy="68400"/>
          </a:xfrm>
        </p:grpSpPr>
        <p:sp>
          <p:nvSpPr>
            <p:cNvPr id="517" name="Freeform 517"/>
            <p:cNvSpPr/>
            <p:nvPr/>
          </p:nvSpPr>
          <p:spPr>
            <a:xfrm>
              <a:off x="0" y="0"/>
              <a:ext cx="109474" cy="68453"/>
            </a:xfrm>
            <a:custGeom>
              <a:avLst/>
              <a:gdLst/>
              <a:ahLst/>
              <a:cxnLst/>
              <a:rect l="l" t="t" r="r" b="b"/>
              <a:pathLst>
                <a:path w="109474" h="68453">
                  <a:moveTo>
                    <a:pt x="109474" y="68453"/>
                  </a:moveTo>
                  <a:cubicBezTo>
                    <a:pt x="71501" y="58674"/>
                    <a:pt x="37846" y="53721"/>
                    <a:pt x="0" y="43942"/>
                  </a:cubicBezTo>
                  <a:cubicBezTo>
                    <a:pt x="4191" y="29337"/>
                    <a:pt x="8382" y="19558"/>
                    <a:pt x="8382" y="4826"/>
                  </a:cubicBezTo>
                  <a:cubicBezTo>
                    <a:pt x="12573" y="4826"/>
                    <a:pt x="16891" y="0"/>
                    <a:pt x="16891" y="0"/>
                  </a:cubicBezTo>
                  <a:cubicBezTo>
                    <a:pt x="42037" y="0"/>
                    <a:pt x="63119" y="0"/>
                    <a:pt x="88392" y="4826"/>
                  </a:cubicBezTo>
                  <a:cubicBezTo>
                    <a:pt x="88392" y="4826"/>
                    <a:pt x="92583" y="4826"/>
                    <a:pt x="96774" y="9652"/>
                  </a:cubicBezTo>
                  <a:cubicBezTo>
                    <a:pt x="100965" y="29210"/>
                    <a:pt x="105156" y="48768"/>
                    <a:pt x="109347" y="683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18" name="Group 518"/>
          <p:cNvGrpSpPr/>
          <p:nvPr/>
        </p:nvGrpSpPr>
        <p:grpSpPr>
          <a:xfrm>
            <a:off x="2431620" y="5742360"/>
            <a:ext cx="61560" cy="20520"/>
            <a:chOff x="0" y="0"/>
            <a:chExt cx="82080" cy="27360"/>
          </a:xfrm>
        </p:grpSpPr>
        <p:sp>
          <p:nvSpPr>
            <p:cNvPr id="519" name="Freeform 519"/>
            <p:cNvSpPr/>
            <p:nvPr/>
          </p:nvSpPr>
          <p:spPr>
            <a:xfrm>
              <a:off x="0" y="0"/>
              <a:ext cx="82042" cy="27305"/>
            </a:xfrm>
            <a:custGeom>
              <a:avLst/>
              <a:gdLst/>
              <a:ahLst/>
              <a:cxnLst/>
              <a:rect l="l" t="t" r="r" b="b"/>
              <a:pathLst>
                <a:path w="82042" h="27305">
                  <a:moveTo>
                    <a:pt x="0" y="11684"/>
                  </a:moveTo>
                  <a:cubicBezTo>
                    <a:pt x="24638" y="7874"/>
                    <a:pt x="53340" y="3937"/>
                    <a:pt x="82042" y="0"/>
                  </a:cubicBezTo>
                  <a:cubicBezTo>
                    <a:pt x="82042" y="11684"/>
                    <a:pt x="82042" y="19558"/>
                    <a:pt x="82042" y="27305"/>
                  </a:cubicBezTo>
                  <a:cubicBezTo>
                    <a:pt x="53340" y="23495"/>
                    <a:pt x="24638" y="19558"/>
                    <a:pt x="0" y="116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20" name="Group 520"/>
          <p:cNvGrpSpPr/>
          <p:nvPr/>
        </p:nvGrpSpPr>
        <p:grpSpPr>
          <a:xfrm>
            <a:off x="2071440" y="5475060"/>
            <a:ext cx="20520" cy="51300"/>
            <a:chOff x="0" y="0"/>
            <a:chExt cx="27360" cy="68400"/>
          </a:xfrm>
        </p:grpSpPr>
        <p:sp>
          <p:nvSpPr>
            <p:cNvPr id="521" name="Freeform 521"/>
            <p:cNvSpPr/>
            <p:nvPr/>
          </p:nvSpPr>
          <p:spPr>
            <a:xfrm>
              <a:off x="0" y="0"/>
              <a:ext cx="27432" cy="68453"/>
            </a:xfrm>
            <a:custGeom>
              <a:avLst/>
              <a:gdLst/>
              <a:ahLst/>
              <a:cxnLst/>
              <a:rect l="l" t="t" r="r" b="b"/>
              <a:pathLst>
                <a:path w="27432" h="68453">
                  <a:moveTo>
                    <a:pt x="15621" y="68453"/>
                  </a:moveTo>
                  <a:cubicBezTo>
                    <a:pt x="11684" y="63500"/>
                    <a:pt x="7874" y="63500"/>
                    <a:pt x="7874" y="58674"/>
                  </a:cubicBezTo>
                  <a:cubicBezTo>
                    <a:pt x="3937" y="43942"/>
                    <a:pt x="0" y="29337"/>
                    <a:pt x="3937" y="9779"/>
                  </a:cubicBezTo>
                  <a:cubicBezTo>
                    <a:pt x="3937" y="9779"/>
                    <a:pt x="3937" y="4826"/>
                    <a:pt x="7874" y="0"/>
                  </a:cubicBezTo>
                  <a:cubicBezTo>
                    <a:pt x="11811" y="0"/>
                    <a:pt x="15748" y="0"/>
                    <a:pt x="15748" y="4826"/>
                  </a:cubicBezTo>
                  <a:cubicBezTo>
                    <a:pt x="19685" y="24384"/>
                    <a:pt x="27432" y="43942"/>
                    <a:pt x="15748" y="683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22" name="Group 522"/>
          <p:cNvGrpSpPr/>
          <p:nvPr/>
        </p:nvGrpSpPr>
        <p:grpSpPr>
          <a:xfrm>
            <a:off x="2174580" y="5742360"/>
            <a:ext cx="51300" cy="20520"/>
            <a:chOff x="0" y="0"/>
            <a:chExt cx="68400" cy="27360"/>
          </a:xfrm>
        </p:grpSpPr>
        <p:sp>
          <p:nvSpPr>
            <p:cNvPr id="523" name="Freeform 523"/>
            <p:cNvSpPr/>
            <p:nvPr/>
          </p:nvSpPr>
          <p:spPr>
            <a:xfrm>
              <a:off x="0" y="0"/>
              <a:ext cx="68453" cy="27305"/>
            </a:xfrm>
            <a:custGeom>
              <a:avLst/>
              <a:gdLst/>
              <a:ahLst/>
              <a:cxnLst/>
              <a:rect l="l" t="t" r="r" b="b"/>
              <a:pathLst>
                <a:path w="68453" h="27305">
                  <a:moveTo>
                    <a:pt x="0" y="27305"/>
                  </a:moveTo>
                  <a:cubicBezTo>
                    <a:pt x="0" y="13716"/>
                    <a:pt x="0" y="9144"/>
                    <a:pt x="0" y="0"/>
                  </a:cubicBezTo>
                  <a:cubicBezTo>
                    <a:pt x="25654" y="4572"/>
                    <a:pt x="46990" y="9144"/>
                    <a:pt x="68453" y="13716"/>
                  </a:cubicBezTo>
                  <a:cubicBezTo>
                    <a:pt x="46990" y="18288"/>
                    <a:pt x="25654" y="22860"/>
                    <a:pt x="0" y="273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24" name="Group 524"/>
          <p:cNvGrpSpPr/>
          <p:nvPr/>
        </p:nvGrpSpPr>
        <p:grpSpPr>
          <a:xfrm>
            <a:off x="2523960" y="5835240"/>
            <a:ext cx="30780" cy="71820"/>
            <a:chOff x="0" y="0"/>
            <a:chExt cx="41040" cy="95760"/>
          </a:xfrm>
        </p:grpSpPr>
        <p:sp>
          <p:nvSpPr>
            <p:cNvPr id="525" name="Freeform 525"/>
            <p:cNvSpPr/>
            <p:nvPr/>
          </p:nvSpPr>
          <p:spPr>
            <a:xfrm>
              <a:off x="0" y="0"/>
              <a:ext cx="41021" cy="95758"/>
            </a:xfrm>
            <a:custGeom>
              <a:avLst/>
              <a:gdLst/>
              <a:ahLst/>
              <a:cxnLst/>
              <a:rect l="l" t="t" r="r" b="b"/>
              <a:pathLst>
                <a:path w="41021" h="95758">
                  <a:moveTo>
                    <a:pt x="0" y="0"/>
                  </a:moveTo>
                  <a:cubicBezTo>
                    <a:pt x="27305" y="30480"/>
                    <a:pt x="36449" y="65278"/>
                    <a:pt x="41021" y="95758"/>
                  </a:cubicBezTo>
                  <a:cubicBezTo>
                    <a:pt x="27305" y="65278"/>
                    <a:pt x="13716" y="3479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26" name="Group 526"/>
          <p:cNvGrpSpPr/>
          <p:nvPr/>
        </p:nvGrpSpPr>
        <p:grpSpPr>
          <a:xfrm>
            <a:off x="2739960" y="4899420"/>
            <a:ext cx="20520" cy="20520"/>
            <a:chOff x="0" y="0"/>
            <a:chExt cx="27360" cy="27360"/>
          </a:xfrm>
        </p:grpSpPr>
        <p:sp>
          <p:nvSpPr>
            <p:cNvPr id="527" name="Freeform 527"/>
            <p:cNvSpPr/>
            <p:nvPr/>
          </p:nvSpPr>
          <p:spPr>
            <a:xfrm>
              <a:off x="0" y="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27305" y="27305"/>
                  </a:moveTo>
                  <a:cubicBezTo>
                    <a:pt x="19558" y="22860"/>
                    <a:pt x="11684" y="22860"/>
                    <a:pt x="3937" y="18288"/>
                  </a:cubicBezTo>
                  <a:cubicBezTo>
                    <a:pt x="3937" y="18288"/>
                    <a:pt x="3937" y="9144"/>
                    <a:pt x="0" y="0"/>
                  </a:cubicBezTo>
                  <a:cubicBezTo>
                    <a:pt x="19558" y="4572"/>
                    <a:pt x="23495" y="9144"/>
                    <a:pt x="27305" y="273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28" name="Group 528"/>
          <p:cNvGrpSpPr/>
          <p:nvPr/>
        </p:nvGrpSpPr>
        <p:grpSpPr>
          <a:xfrm>
            <a:off x="1095120" y="2409480"/>
            <a:ext cx="3479220" cy="2028780"/>
            <a:chOff x="0" y="0"/>
            <a:chExt cx="4638960" cy="2705040"/>
          </a:xfrm>
        </p:grpSpPr>
        <p:sp>
          <p:nvSpPr>
            <p:cNvPr id="529" name="Freeform 529"/>
            <p:cNvSpPr/>
            <p:nvPr/>
          </p:nvSpPr>
          <p:spPr>
            <a:xfrm>
              <a:off x="0" y="0"/>
              <a:ext cx="4638929" cy="2704846"/>
            </a:xfrm>
            <a:custGeom>
              <a:avLst/>
              <a:gdLst/>
              <a:ahLst/>
              <a:cxnLst/>
              <a:rect l="l" t="t" r="r" b="b"/>
              <a:pathLst>
                <a:path w="4638929" h="2704846">
                  <a:moveTo>
                    <a:pt x="0" y="2408047"/>
                  </a:moveTo>
                  <a:cubicBezTo>
                    <a:pt x="85852" y="2408047"/>
                    <a:pt x="171704" y="2408047"/>
                    <a:pt x="261112" y="2408047"/>
                  </a:cubicBezTo>
                  <a:cubicBezTo>
                    <a:pt x="275463" y="2408047"/>
                    <a:pt x="275463" y="2408047"/>
                    <a:pt x="275463" y="2408047"/>
                  </a:cubicBezTo>
                  <a:cubicBezTo>
                    <a:pt x="275463" y="2393696"/>
                    <a:pt x="275463" y="2393696"/>
                    <a:pt x="275463" y="2393696"/>
                  </a:cubicBezTo>
                  <a:cubicBezTo>
                    <a:pt x="275463" y="2093087"/>
                    <a:pt x="275463" y="1792605"/>
                    <a:pt x="275463" y="1491996"/>
                  </a:cubicBezTo>
                  <a:cubicBezTo>
                    <a:pt x="261112" y="1491996"/>
                    <a:pt x="261112" y="1491996"/>
                    <a:pt x="261112" y="1491996"/>
                  </a:cubicBezTo>
                  <a:cubicBezTo>
                    <a:pt x="268224" y="1506347"/>
                    <a:pt x="268224" y="1506347"/>
                    <a:pt x="268224" y="1506347"/>
                  </a:cubicBezTo>
                  <a:cubicBezTo>
                    <a:pt x="407670" y="1420495"/>
                    <a:pt x="547243" y="1334643"/>
                    <a:pt x="690245" y="1248664"/>
                  </a:cubicBezTo>
                  <a:cubicBezTo>
                    <a:pt x="683133" y="1234313"/>
                    <a:pt x="683133" y="1234313"/>
                    <a:pt x="683133" y="1234313"/>
                  </a:cubicBezTo>
                  <a:cubicBezTo>
                    <a:pt x="668782" y="1234313"/>
                    <a:pt x="668782" y="1234313"/>
                    <a:pt x="668782" y="1234313"/>
                  </a:cubicBezTo>
                  <a:cubicBezTo>
                    <a:pt x="668782" y="1527683"/>
                    <a:pt x="668782" y="1817497"/>
                    <a:pt x="668782" y="2107311"/>
                  </a:cubicBezTo>
                  <a:cubicBezTo>
                    <a:pt x="668782" y="2121662"/>
                    <a:pt x="668782" y="2121662"/>
                    <a:pt x="668782" y="2121662"/>
                  </a:cubicBezTo>
                  <a:cubicBezTo>
                    <a:pt x="683133" y="2121662"/>
                    <a:pt x="683133" y="2121662"/>
                    <a:pt x="683133" y="2121662"/>
                  </a:cubicBezTo>
                  <a:cubicBezTo>
                    <a:pt x="711708" y="2121662"/>
                    <a:pt x="743966" y="2121662"/>
                    <a:pt x="772541" y="2121662"/>
                  </a:cubicBezTo>
                  <a:cubicBezTo>
                    <a:pt x="786892" y="2121662"/>
                    <a:pt x="786892" y="2121662"/>
                    <a:pt x="786892" y="2121662"/>
                  </a:cubicBezTo>
                  <a:cubicBezTo>
                    <a:pt x="786892" y="2107311"/>
                    <a:pt x="786892" y="2107311"/>
                    <a:pt x="786892" y="2107311"/>
                  </a:cubicBezTo>
                  <a:cubicBezTo>
                    <a:pt x="786892" y="2050034"/>
                    <a:pt x="786892" y="1992757"/>
                    <a:pt x="786892" y="1935607"/>
                  </a:cubicBezTo>
                  <a:cubicBezTo>
                    <a:pt x="772541" y="1935607"/>
                    <a:pt x="772541" y="1935607"/>
                    <a:pt x="772541" y="1935607"/>
                  </a:cubicBezTo>
                  <a:cubicBezTo>
                    <a:pt x="772541" y="1949958"/>
                    <a:pt x="772541" y="1949958"/>
                    <a:pt x="772541" y="1949958"/>
                  </a:cubicBezTo>
                  <a:cubicBezTo>
                    <a:pt x="794004" y="1949958"/>
                    <a:pt x="815467" y="1949958"/>
                    <a:pt x="833374" y="1949958"/>
                  </a:cubicBezTo>
                  <a:cubicBezTo>
                    <a:pt x="847725" y="1949958"/>
                    <a:pt x="847725" y="1949958"/>
                    <a:pt x="847725" y="1949958"/>
                  </a:cubicBezTo>
                  <a:cubicBezTo>
                    <a:pt x="847725" y="1935607"/>
                    <a:pt x="847725" y="1935607"/>
                    <a:pt x="847725" y="1935607"/>
                  </a:cubicBezTo>
                  <a:cubicBezTo>
                    <a:pt x="847725" y="1924812"/>
                    <a:pt x="847725" y="1914144"/>
                    <a:pt x="847725" y="1903349"/>
                  </a:cubicBezTo>
                  <a:cubicBezTo>
                    <a:pt x="833374" y="1903349"/>
                    <a:pt x="833374" y="1903349"/>
                    <a:pt x="833374" y="1903349"/>
                  </a:cubicBezTo>
                  <a:cubicBezTo>
                    <a:pt x="833374" y="1917700"/>
                    <a:pt x="833374" y="1917700"/>
                    <a:pt x="833374" y="1917700"/>
                  </a:cubicBezTo>
                  <a:cubicBezTo>
                    <a:pt x="894207" y="1917700"/>
                    <a:pt x="955040" y="1917700"/>
                    <a:pt x="1015746" y="1917700"/>
                  </a:cubicBezTo>
                  <a:cubicBezTo>
                    <a:pt x="1015746" y="1903349"/>
                    <a:pt x="1015746" y="1903349"/>
                    <a:pt x="1015746" y="1903349"/>
                  </a:cubicBezTo>
                  <a:cubicBezTo>
                    <a:pt x="1001395" y="1903349"/>
                    <a:pt x="1001395" y="1903349"/>
                    <a:pt x="1001395" y="1903349"/>
                  </a:cubicBezTo>
                  <a:cubicBezTo>
                    <a:pt x="1001395" y="1917700"/>
                    <a:pt x="1001395" y="1935607"/>
                    <a:pt x="1001395" y="1949831"/>
                  </a:cubicBezTo>
                  <a:cubicBezTo>
                    <a:pt x="1001395" y="1964055"/>
                    <a:pt x="1001395" y="1964182"/>
                    <a:pt x="1001395" y="1964182"/>
                  </a:cubicBezTo>
                  <a:cubicBezTo>
                    <a:pt x="1015746" y="1964182"/>
                    <a:pt x="1015746" y="1964182"/>
                    <a:pt x="1015746" y="1964182"/>
                  </a:cubicBezTo>
                  <a:cubicBezTo>
                    <a:pt x="1030097" y="1964182"/>
                    <a:pt x="1044321" y="1964182"/>
                    <a:pt x="1062228" y="1964182"/>
                  </a:cubicBezTo>
                  <a:cubicBezTo>
                    <a:pt x="1076579" y="1964182"/>
                    <a:pt x="1076579" y="1964182"/>
                    <a:pt x="1076579" y="1964182"/>
                  </a:cubicBezTo>
                  <a:cubicBezTo>
                    <a:pt x="1076579" y="1949831"/>
                    <a:pt x="1076579" y="1949831"/>
                    <a:pt x="1076579" y="1949831"/>
                  </a:cubicBezTo>
                  <a:cubicBezTo>
                    <a:pt x="1076579" y="1838960"/>
                    <a:pt x="1076579" y="1724406"/>
                    <a:pt x="1076579" y="1613535"/>
                  </a:cubicBezTo>
                  <a:cubicBezTo>
                    <a:pt x="1062228" y="1613535"/>
                    <a:pt x="1062228" y="1613535"/>
                    <a:pt x="1062228" y="1613535"/>
                  </a:cubicBezTo>
                  <a:cubicBezTo>
                    <a:pt x="1062228" y="1627886"/>
                    <a:pt x="1062228" y="1627886"/>
                    <a:pt x="1062228" y="1627886"/>
                  </a:cubicBezTo>
                  <a:cubicBezTo>
                    <a:pt x="1205357" y="1627886"/>
                    <a:pt x="1348359" y="1627886"/>
                    <a:pt x="1491488" y="1627886"/>
                  </a:cubicBezTo>
                  <a:cubicBezTo>
                    <a:pt x="1491488" y="1613535"/>
                    <a:pt x="1491488" y="1613535"/>
                    <a:pt x="1491488" y="1613535"/>
                  </a:cubicBezTo>
                  <a:cubicBezTo>
                    <a:pt x="1484376" y="1627886"/>
                    <a:pt x="1484376" y="1627886"/>
                    <a:pt x="1484376" y="1627886"/>
                  </a:cubicBezTo>
                  <a:cubicBezTo>
                    <a:pt x="1545209" y="1642237"/>
                    <a:pt x="1602359" y="1656461"/>
                    <a:pt x="1659636" y="1674368"/>
                  </a:cubicBezTo>
                  <a:cubicBezTo>
                    <a:pt x="1663192" y="1660017"/>
                    <a:pt x="1663192" y="1660017"/>
                    <a:pt x="1663192" y="1660017"/>
                  </a:cubicBezTo>
                  <a:cubicBezTo>
                    <a:pt x="1648841" y="1660017"/>
                    <a:pt x="1648841" y="1660017"/>
                    <a:pt x="1648841" y="1660017"/>
                  </a:cubicBezTo>
                  <a:cubicBezTo>
                    <a:pt x="1648841" y="1792351"/>
                    <a:pt x="1648841" y="1921256"/>
                    <a:pt x="1648841" y="2053590"/>
                  </a:cubicBezTo>
                  <a:cubicBezTo>
                    <a:pt x="1648841" y="2067941"/>
                    <a:pt x="1648841" y="2067941"/>
                    <a:pt x="1648841" y="2067941"/>
                  </a:cubicBezTo>
                  <a:cubicBezTo>
                    <a:pt x="1663192" y="2067941"/>
                    <a:pt x="1663192" y="2067941"/>
                    <a:pt x="1663192" y="2067941"/>
                  </a:cubicBezTo>
                  <a:cubicBezTo>
                    <a:pt x="1713230" y="2067941"/>
                    <a:pt x="1766951" y="2067941"/>
                    <a:pt x="1820545" y="2067941"/>
                  </a:cubicBezTo>
                  <a:cubicBezTo>
                    <a:pt x="1834896" y="2067941"/>
                    <a:pt x="1834896" y="2067941"/>
                    <a:pt x="1834896" y="2067941"/>
                  </a:cubicBezTo>
                  <a:cubicBezTo>
                    <a:pt x="1834896" y="2053590"/>
                    <a:pt x="1834896" y="2053590"/>
                    <a:pt x="1834896" y="2053590"/>
                  </a:cubicBezTo>
                  <a:cubicBezTo>
                    <a:pt x="1834896" y="2007108"/>
                    <a:pt x="1834896" y="1960499"/>
                    <a:pt x="1834896" y="1910461"/>
                  </a:cubicBezTo>
                  <a:cubicBezTo>
                    <a:pt x="1820545" y="1910461"/>
                    <a:pt x="1820545" y="1910461"/>
                    <a:pt x="1820545" y="1910461"/>
                  </a:cubicBezTo>
                  <a:cubicBezTo>
                    <a:pt x="1820545" y="1924812"/>
                    <a:pt x="1820545" y="1924812"/>
                    <a:pt x="1820545" y="1924812"/>
                  </a:cubicBezTo>
                  <a:cubicBezTo>
                    <a:pt x="1863471" y="1924812"/>
                    <a:pt x="1906397" y="1924812"/>
                    <a:pt x="1949323" y="1924812"/>
                  </a:cubicBezTo>
                  <a:cubicBezTo>
                    <a:pt x="1949323" y="1910461"/>
                    <a:pt x="1949323" y="1910461"/>
                    <a:pt x="1949323" y="1910461"/>
                  </a:cubicBezTo>
                  <a:cubicBezTo>
                    <a:pt x="1934972" y="1910461"/>
                    <a:pt x="1934972" y="1910461"/>
                    <a:pt x="1934972" y="1910461"/>
                  </a:cubicBezTo>
                  <a:cubicBezTo>
                    <a:pt x="1934972" y="1931924"/>
                    <a:pt x="1934972" y="1953387"/>
                    <a:pt x="1934972" y="1971294"/>
                  </a:cubicBezTo>
                  <a:cubicBezTo>
                    <a:pt x="1934972" y="1985645"/>
                    <a:pt x="1934972" y="1985645"/>
                    <a:pt x="1934972" y="1985645"/>
                  </a:cubicBezTo>
                  <a:cubicBezTo>
                    <a:pt x="1949323" y="1985645"/>
                    <a:pt x="1949323" y="1985645"/>
                    <a:pt x="1949323" y="1985645"/>
                  </a:cubicBezTo>
                  <a:cubicBezTo>
                    <a:pt x="1981454" y="1985645"/>
                    <a:pt x="2010156" y="1985645"/>
                    <a:pt x="2038731" y="1985645"/>
                  </a:cubicBezTo>
                  <a:cubicBezTo>
                    <a:pt x="2053082" y="1985645"/>
                    <a:pt x="2053082" y="1985645"/>
                    <a:pt x="2053082" y="1985645"/>
                  </a:cubicBezTo>
                  <a:cubicBezTo>
                    <a:pt x="2053082" y="1971294"/>
                    <a:pt x="2053082" y="1971294"/>
                    <a:pt x="2053082" y="1971294"/>
                  </a:cubicBezTo>
                  <a:cubicBezTo>
                    <a:pt x="2053082" y="1871091"/>
                    <a:pt x="2053082" y="1770888"/>
                    <a:pt x="2053082" y="1674368"/>
                  </a:cubicBezTo>
                  <a:cubicBezTo>
                    <a:pt x="2038731" y="1674368"/>
                    <a:pt x="2038731" y="1674368"/>
                    <a:pt x="2038731" y="1674368"/>
                  </a:cubicBezTo>
                  <a:cubicBezTo>
                    <a:pt x="2038731" y="1688719"/>
                    <a:pt x="2038731" y="1688719"/>
                    <a:pt x="2038731" y="1688719"/>
                  </a:cubicBezTo>
                  <a:cubicBezTo>
                    <a:pt x="2049399" y="1688719"/>
                    <a:pt x="2056638" y="1688719"/>
                    <a:pt x="2067306" y="1688719"/>
                  </a:cubicBezTo>
                  <a:cubicBezTo>
                    <a:pt x="2081657" y="1688719"/>
                    <a:pt x="2081657" y="1688719"/>
                    <a:pt x="2081657" y="1688719"/>
                  </a:cubicBezTo>
                  <a:cubicBezTo>
                    <a:pt x="2081657" y="1674368"/>
                    <a:pt x="2081657" y="1674368"/>
                    <a:pt x="2081657" y="1674368"/>
                  </a:cubicBezTo>
                  <a:cubicBezTo>
                    <a:pt x="2081657" y="1634998"/>
                    <a:pt x="2081657" y="1595628"/>
                    <a:pt x="2081657" y="1556258"/>
                  </a:cubicBezTo>
                  <a:cubicBezTo>
                    <a:pt x="2067306" y="1556258"/>
                    <a:pt x="2067306" y="1556258"/>
                    <a:pt x="2067306" y="1556258"/>
                  </a:cubicBezTo>
                  <a:cubicBezTo>
                    <a:pt x="2067306" y="1570609"/>
                    <a:pt x="2067306" y="1570609"/>
                    <a:pt x="2067306" y="1570609"/>
                  </a:cubicBezTo>
                  <a:cubicBezTo>
                    <a:pt x="2088769" y="1570609"/>
                    <a:pt x="2113788" y="1570609"/>
                    <a:pt x="2135251" y="1570609"/>
                  </a:cubicBezTo>
                  <a:cubicBezTo>
                    <a:pt x="2149602" y="1570609"/>
                    <a:pt x="2149602" y="1570609"/>
                    <a:pt x="2149602" y="1570609"/>
                  </a:cubicBezTo>
                  <a:cubicBezTo>
                    <a:pt x="2149602" y="1556258"/>
                    <a:pt x="2149602" y="1556258"/>
                    <a:pt x="2149602" y="1556258"/>
                  </a:cubicBezTo>
                  <a:cubicBezTo>
                    <a:pt x="2149602" y="1416685"/>
                    <a:pt x="2149602" y="1280795"/>
                    <a:pt x="2149602" y="1141222"/>
                  </a:cubicBezTo>
                  <a:cubicBezTo>
                    <a:pt x="2135251" y="1141222"/>
                    <a:pt x="2135251" y="1141222"/>
                    <a:pt x="2135251" y="1141222"/>
                  </a:cubicBezTo>
                  <a:cubicBezTo>
                    <a:pt x="2124583" y="1148334"/>
                    <a:pt x="2124583" y="1148334"/>
                    <a:pt x="2124583" y="1148334"/>
                  </a:cubicBezTo>
                  <a:cubicBezTo>
                    <a:pt x="2146046" y="1180592"/>
                    <a:pt x="2167509" y="1209167"/>
                    <a:pt x="2188972" y="1241425"/>
                  </a:cubicBezTo>
                  <a:cubicBezTo>
                    <a:pt x="2199640" y="1234313"/>
                    <a:pt x="2199640" y="1234313"/>
                    <a:pt x="2199640" y="1234313"/>
                  </a:cubicBezTo>
                  <a:cubicBezTo>
                    <a:pt x="2185289" y="1234313"/>
                    <a:pt x="2185289" y="1234313"/>
                    <a:pt x="2185289" y="1234313"/>
                  </a:cubicBezTo>
                  <a:cubicBezTo>
                    <a:pt x="2185289" y="1352423"/>
                    <a:pt x="2185289" y="1474089"/>
                    <a:pt x="2185289" y="1592072"/>
                  </a:cubicBezTo>
                  <a:cubicBezTo>
                    <a:pt x="2185289" y="1606423"/>
                    <a:pt x="2185289" y="1606423"/>
                    <a:pt x="2185289" y="1606423"/>
                  </a:cubicBezTo>
                  <a:cubicBezTo>
                    <a:pt x="2199640" y="1606423"/>
                    <a:pt x="2199640" y="1606423"/>
                    <a:pt x="2199640" y="1606423"/>
                  </a:cubicBezTo>
                  <a:cubicBezTo>
                    <a:pt x="2235454" y="1606423"/>
                    <a:pt x="2267585" y="1606423"/>
                    <a:pt x="2303399" y="1606423"/>
                  </a:cubicBezTo>
                  <a:cubicBezTo>
                    <a:pt x="2317750" y="1606423"/>
                    <a:pt x="2317750" y="1606423"/>
                    <a:pt x="2317750" y="1606423"/>
                  </a:cubicBezTo>
                  <a:cubicBezTo>
                    <a:pt x="2317750" y="1592072"/>
                    <a:pt x="2317750" y="1592072"/>
                    <a:pt x="2317750" y="1592072"/>
                  </a:cubicBezTo>
                  <a:cubicBezTo>
                    <a:pt x="2317750" y="1391666"/>
                    <a:pt x="2317750" y="1187704"/>
                    <a:pt x="2317750" y="983742"/>
                  </a:cubicBezTo>
                  <a:cubicBezTo>
                    <a:pt x="2303399" y="983742"/>
                    <a:pt x="2303399" y="983742"/>
                    <a:pt x="2303399" y="983742"/>
                  </a:cubicBezTo>
                  <a:cubicBezTo>
                    <a:pt x="2292731" y="994537"/>
                    <a:pt x="2292731" y="994537"/>
                    <a:pt x="2292731" y="994537"/>
                  </a:cubicBezTo>
                  <a:cubicBezTo>
                    <a:pt x="2328545" y="1026795"/>
                    <a:pt x="2364232" y="1055370"/>
                    <a:pt x="2400046" y="1087628"/>
                  </a:cubicBezTo>
                  <a:cubicBezTo>
                    <a:pt x="2410714" y="1073277"/>
                    <a:pt x="2410714" y="1073277"/>
                    <a:pt x="2410714" y="1073277"/>
                  </a:cubicBezTo>
                  <a:cubicBezTo>
                    <a:pt x="2396363" y="1073277"/>
                    <a:pt x="2396363" y="1073277"/>
                    <a:pt x="2396363" y="1073277"/>
                  </a:cubicBezTo>
                  <a:cubicBezTo>
                    <a:pt x="2396363" y="1452499"/>
                    <a:pt x="2396363" y="1831848"/>
                    <a:pt x="2396363" y="2211070"/>
                  </a:cubicBezTo>
                  <a:cubicBezTo>
                    <a:pt x="2396363" y="2243328"/>
                    <a:pt x="2396363" y="2243328"/>
                    <a:pt x="2396363" y="2243328"/>
                  </a:cubicBezTo>
                  <a:cubicBezTo>
                    <a:pt x="2417826" y="2218309"/>
                    <a:pt x="2417826" y="2218309"/>
                    <a:pt x="2417826" y="2218309"/>
                  </a:cubicBezTo>
                  <a:cubicBezTo>
                    <a:pt x="2439289" y="2196846"/>
                    <a:pt x="2460752" y="2178939"/>
                    <a:pt x="2482215" y="2157476"/>
                  </a:cubicBezTo>
                  <a:cubicBezTo>
                    <a:pt x="2471547" y="2146681"/>
                    <a:pt x="2471547" y="2146681"/>
                    <a:pt x="2471547" y="2146681"/>
                  </a:cubicBezTo>
                  <a:cubicBezTo>
                    <a:pt x="2471547" y="2161032"/>
                    <a:pt x="2471547" y="2161032"/>
                    <a:pt x="2471547" y="2161032"/>
                  </a:cubicBezTo>
                  <a:cubicBezTo>
                    <a:pt x="2539492" y="2161032"/>
                    <a:pt x="2603881" y="2161032"/>
                    <a:pt x="2668270" y="2161032"/>
                  </a:cubicBezTo>
                  <a:cubicBezTo>
                    <a:pt x="2668270" y="2146681"/>
                    <a:pt x="2668270" y="2146681"/>
                    <a:pt x="2668270" y="2146681"/>
                  </a:cubicBezTo>
                  <a:cubicBezTo>
                    <a:pt x="2657602" y="2157476"/>
                    <a:pt x="2657602" y="2157476"/>
                    <a:pt x="2657602" y="2157476"/>
                  </a:cubicBezTo>
                  <a:cubicBezTo>
                    <a:pt x="2679065" y="2175383"/>
                    <a:pt x="2700528" y="2196846"/>
                    <a:pt x="2721991" y="2218309"/>
                  </a:cubicBezTo>
                  <a:cubicBezTo>
                    <a:pt x="2732659" y="2207514"/>
                    <a:pt x="2732659" y="2207514"/>
                    <a:pt x="2732659" y="2207514"/>
                  </a:cubicBezTo>
                  <a:cubicBezTo>
                    <a:pt x="2718308" y="2207514"/>
                    <a:pt x="2718308" y="2207514"/>
                    <a:pt x="2718308" y="2207514"/>
                  </a:cubicBezTo>
                  <a:cubicBezTo>
                    <a:pt x="2718308" y="2243328"/>
                    <a:pt x="2718308" y="2282698"/>
                    <a:pt x="2718308" y="2318385"/>
                  </a:cubicBezTo>
                  <a:cubicBezTo>
                    <a:pt x="2718308" y="2332736"/>
                    <a:pt x="2718308" y="2332736"/>
                    <a:pt x="2718308" y="2332736"/>
                  </a:cubicBezTo>
                  <a:cubicBezTo>
                    <a:pt x="2732659" y="2332736"/>
                    <a:pt x="2732659" y="2332736"/>
                    <a:pt x="2732659" y="2332736"/>
                  </a:cubicBezTo>
                  <a:cubicBezTo>
                    <a:pt x="2750566" y="2332736"/>
                    <a:pt x="2768473" y="2332736"/>
                    <a:pt x="2789936" y="2332736"/>
                  </a:cubicBezTo>
                  <a:cubicBezTo>
                    <a:pt x="2804287" y="2332736"/>
                    <a:pt x="2804287" y="2332736"/>
                    <a:pt x="2804287" y="2332736"/>
                  </a:cubicBezTo>
                  <a:cubicBezTo>
                    <a:pt x="2804287" y="2318385"/>
                    <a:pt x="2804287" y="2318385"/>
                    <a:pt x="2804287" y="2318385"/>
                  </a:cubicBezTo>
                  <a:cubicBezTo>
                    <a:pt x="2804287" y="2296922"/>
                    <a:pt x="2804287" y="2271903"/>
                    <a:pt x="2804287" y="2250440"/>
                  </a:cubicBezTo>
                  <a:cubicBezTo>
                    <a:pt x="2789936" y="2250440"/>
                    <a:pt x="2789936" y="2250440"/>
                    <a:pt x="2789936" y="2250440"/>
                  </a:cubicBezTo>
                  <a:cubicBezTo>
                    <a:pt x="2789936" y="2264791"/>
                    <a:pt x="2789936" y="2264791"/>
                    <a:pt x="2789936" y="2264791"/>
                  </a:cubicBezTo>
                  <a:cubicBezTo>
                    <a:pt x="2843530" y="2264791"/>
                    <a:pt x="2897251" y="2264791"/>
                    <a:pt x="2950845" y="2264791"/>
                  </a:cubicBezTo>
                  <a:cubicBezTo>
                    <a:pt x="2965196" y="2264791"/>
                    <a:pt x="2965196" y="2264791"/>
                    <a:pt x="2965196" y="2264791"/>
                  </a:cubicBezTo>
                  <a:cubicBezTo>
                    <a:pt x="2965196" y="2250440"/>
                    <a:pt x="2965196" y="2250440"/>
                    <a:pt x="2965196" y="2250440"/>
                  </a:cubicBezTo>
                  <a:cubicBezTo>
                    <a:pt x="2965196" y="2046478"/>
                    <a:pt x="2965196" y="1842516"/>
                    <a:pt x="2965196" y="1638554"/>
                  </a:cubicBezTo>
                  <a:cubicBezTo>
                    <a:pt x="2950845" y="1638554"/>
                    <a:pt x="2950845" y="1638554"/>
                    <a:pt x="2950845" y="1638554"/>
                  </a:cubicBezTo>
                  <a:cubicBezTo>
                    <a:pt x="2950845" y="1652905"/>
                    <a:pt x="2950845" y="1652905"/>
                    <a:pt x="2950845" y="1652905"/>
                  </a:cubicBezTo>
                  <a:cubicBezTo>
                    <a:pt x="2975864" y="1652905"/>
                    <a:pt x="3000883" y="1652905"/>
                    <a:pt x="3022346" y="1652905"/>
                  </a:cubicBezTo>
                  <a:cubicBezTo>
                    <a:pt x="3036697" y="1652905"/>
                    <a:pt x="3036697" y="1652905"/>
                    <a:pt x="3036697" y="1652905"/>
                  </a:cubicBezTo>
                  <a:cubicBezTo>
                    <a:pt x="3036697" y="1638554"/>
                    <a:pt x="3036697" y="1638554"/>
                    <a:pt x="3036697" y="1638554"/>
                  </a:cubicBezTo>
                  <a:cubicBezTo>
                    <a:pt x="3036697" y="1466850"/>
                    <a:pt x="3036697" y="1295019"/>
                    <a:pt x="3036697" y="1123315"/>
                  </a:cubicBezTo>
                  <a:cubicBezTo>
                    <a:pt x="3022346" y="1123315"/>
                    <a:pt x="3022346" y="1123315"/>
                    <a:pt x="3022346" y="1123315"/>
                  </a:cubicBezTo>
                  <a:cubicBezTo>
                    <a:pt x="3022346" y="1137666"/>
                    <a:pt x="3022346" y="1137666"/>
                    <a:pt x="3022346" y="1137666"/>
                  </a:cubicBezTo>
                  <a:cubicBezTo>
                    <a:pt x="3043809" y="1137666"/>
                    <a:pt x="3065272" y="1137666"/>
                    <a:pt x="3086735" y="1137666"/>
                  </a:cubicBezTo>
                  <a:cubicBezTo>
                    <a:pt x="3101086" y="1137666"/>
                    <a:pt x="3101086" y="1137666"/>
                    <a:pt x="3101086" y="1137666"/>
                  </a:cubicBezTo>
                  <a:cubicBezTo>
                    <a:pt x="3101086" y="1123315"/>
                    <a:pt x="3101086" y="1123315"/>
                    <a:pt x="3101086" y="1123315"/>
                  </a:cubicBezTo>
                  <a:cubicBezTo>
                    <a:pt x="3101086" y="994537"/>
                    <a:pt x="3101086" y="869315"/>
                    <a:pt x="3101086" y="744093"/>
                  </a:cubicBezTo>
                  <a:cubicBezTo>
                    <a:pt x="3086735" y="744093"/>
                    <a:pt x="3086735" y="744093"/>
                    <a:pt x="3086735" y="744093"/>
                  </a:cubicBezTo>
                  <a:cubicBezTo>
                    <a:pt x="3101086" y="747649"/>
                    <a:pt x="3101086" y="747649"/>
                    <a:pt x="3101086" y="747649"/>
                  </a:cubicBezTo>
                  <a:cubicBezTo>
                    <a:pt x="3140456" y="522224"/>
                    <a:pt x="3179826" y="300355"/>
                    <a:pt x="3219069" y="74930"/>
                  </a:cubicBezTo>
                  <a:cubicBezTo>
                    <a:pt x="3204718" y="74930"/>
                    <a:pt x="3204718" y="74930"/>
                    <a:pt x="3204718" y="74930"/>
                  </a:cubicBezTo>
                  <a:cubicBezTo>
                    <a:pt x="3190367" y="74930"/>
                    <a:pt x="3190367" y="74930"/>
                    <a:pt x="3190367" y="74930"/>
                  </a:cubicBezTo>
                  <a:cubicBezTo>
                    <a:pt x="3236849" y="296799"/>
                    <a:pt x="3286887" y="514985"/>
                    <a:pt x="3333496" y="733298"/>
                  </a:cubicBezTo>
                  <a:cubicBezTo>
                    <a:pt x="3347847" y="729742"/>
                    <a:pt x="3347847" y="729742"/>
                    <a:pt x="3347847" y="729742"/>
                  </a:cubicBezTo>
                  <a:cubicBezTo>
                    <a:pt x="3333496" y="729742"/>
                    <a:pt x="3333496" y="729742"/>
                    <a:pt x="3333496" y="729742"/>
                  </a:cubicBezTo>
                  <a:cubicBezTo>
                    <a:pt x="3333496" y="858520"/>
                    <a:pt x="3333496" y="987425"/>
                    <a:pt x="3333496" y="1116203"/>
                  </a:cubicBezTo>
                  <a:cubicBezTo>
                    <a:pt x="3333496" y="1130554"/>
                    <a:pt x="3333496" y="1130554"/>
                    <a:pt x="3333496" y="1130554"/>
                  </a:cubicBezTo>
                  <a:cubicBezTo>
                    <a:pt x="3347847" y="1130554"/>
                    <a:pt x="3347847" y="1130554"/>
                    <a:pt x="3347847" y="1130554"/>
                  </a:cubicBezTo>
                  <a:cubicBezTo>
                    <a:pt x="3365754" y="1130554"/>
                    <a:pt x="3379978" y="1130554"/>
                    <a:pt x="3394329" y="1130554"/>
                  </a:cubicBezTo>
                  <a:cubicBezTo>
                    <a:pt x="3394329" y="1116203"/>
                    <a:pt x="3394329" y="1116203"/>
                    <a:pt x="3394329" y="1116203"/>
                  </a:cubicBezTo>
                  <a:cubicBezTo>
                    <a:pt x="3379978" y="1116203"/>
                    <a:pt x="3379978" y="1116203"/>
                    <a:pt x="3379978" y="1116203"/>
                  </a:cubicBezTo>
                  <a:cubicBezTo>
                    <a:pt x="3379978" y="1284351"/>
                    <a:pt x="3379978" y="1452499"/>
                    <a:pt x="3379978" y="1624330"/>
                  </a:cubicBezTo>
                  <a:cubicBezTo>
                    <a:pt x="3379978" y="1638681"/>
                    <a:pt x="3379978" y="1638681"/>
                    <a:pt x="3379978" y="1638681"/>
                  </a:cubicBezTo>
                  <a:cubicBezTo>
                    <a:pt x="3394329" y="1638681"/>
                    <a:pt x="3394329" y="1638681"/>
                    <a:pt x="3394329" y="1638681"/>
                  </a:cubicBezTo>
                  <a:cubicBezTo>
                    <a:pt x="3415792" y="1638681"/>
                    <a:pt x="3433699" y="1638681"/>
                    <a:pt x="3455162" y="1638681"/>
                  </a:cubicBezTo>
                  <a:cubicBezTo>
                    <a:pt x="3455162" y="1624330"/>
                    <a:pt x="3455162" y="1624330"/>
                    <a:pt x="3455162" y="1624330"/>
                  </a:cubicBezTo>
                  <a:cubicBezTo>
                    <a:pt x="3440811" y="1624330"/>
                    <a:pt x="3440811" y="1624330"/>
                    <a:pt x="3440811" y="1624330"/>
                  </a:cubicBezTo>
                  <a:cubicBezTo>
                    <a:pt x="3440811" y="1835404"/>
                    <a:pt x="3440811" y="2050161"/>
                    <a:pt x="3440811" y="2264791"/>
                  </a:cubicBezTo>
                  <a:cubicBezTo>
                    <a:pt x="3440811" y="2279142"/>
                    <a:pt x="3440811" y="2279142"/>
                    <a:pt x="3440811" y="2279142"/>
                  </a:cubicBezTo>
                  <a:cubicBezTo>
                    <a:pt x="3455162" y="2279142"/>
                    <a:pt x="3455162" y="2279142"/>
                    <a:pt x="3455162" y="2279142"/>
                  </a:cubicBezTo>
                  <a:cubicBezTo>
                    <a:pt x="3487293" y="2279142"/>
                    <a:pt x="3515995" y="2279142"/>
                    <a:pt x="3548126" y="2279142"/>
                  </a:cubicBezTo>
                  <a:cubicBezTo>
                    <a:pt x="3548126" y="2264791"/>
                    <a:pt x="3548126" y="2264791"/>
                    <a:pt x="3548126" y="2264791"/>
                  </a:cubicBezTo>
                  <a:cubicBezTo>
                    <a:pt x="3533775" y="2264791"/>
                    <a:pt x="3533775" y="2264791"/>
                    <a:pt x="3533775" y="2264791"/>
                  </a:cubicBezTo>
                  <a:cubicBezTo>
                    <a:pt x="3533775" y="2300605"/>
                    <a:pt x="3533775" y="2339975"/>
                    <a:pt x="3533775" y="2375662"/>
                  </a:cubicBezTo>
                  <a:cubicBezTo>
                    <a:pt x="3533775" y="2404237"/>
                    <a:pt x="3533775" y="2404237"/>
                    <a:pt x="3533775" y="2404237"/>
                  </a:cubicBezTo>
                  <a:cubicBezTo>
                    <a:pt x="3558794" y="2386330"/>
                    <a:pt x="3558794" y="2386330"/>
                    <a:pt x="3558794" y="2386330"/>
                  </a:cubicBezTo>
                  <a:cubicBezTo>
                    <a:pt x="3573145" y="2375535"/>
                    <a:pt x="3590925" y="2361311"/>
                    <a:pt x="3605276" y="2346960"/>
                  </a:cubicBezTo>
                  <a:cubicBezTo>
                    <a:pt x="3612388" y="2343404"/>
                    <a:pt x="3612388" y="2343404"/>
                    <a:pt x="3612388" y="2343404"/>
                  </a:cubicBezTo>
                  <a:cubicBezTo>
                    <a:pt x="3612388" y="2336292"/>
                    <a:pt x="3612388" y="2336292"/>
                    <a:pt x="3612388" y="2336292"/>
                  </a:cubicBezTo>
                  <a:cubicBezTo>
                    <a:pt x="3612388" y="2314829"/>
                    <a:pt x="3612388" y="2293366"/>
                    <a:pt x="3612388" y="2271903"/>
                  </a:cubicBezTo>
                  <a:cubicBezTo>
                    <a:pt x="3598037" y="2271903"/>
                    <a:pt x="3598037" y="2271903"/>
                    <a:pt x="3598037" y="2271903"/>
                  </a:cubicBezTo>
                  <a:cubicBezTo>
                    <a:pt x="3598037" y="2286254"/>
                    <a:pt x="3598037" y="2286254"/>
                    <a:pt x="3598037" y="2286254"/>
                  </a:cubicBezTo>
                  <a:cubicBezTo>
                    <a:pt x="3615944" y="2286254"/>
                    <a:pt x="3633851" y="2286254"/>
                    <a:pt x="3651631" y="2286254"/>
                  </a:cubicBezTo>
                  <a:cubicBezTo>
                    <a:pt x="3665982" y="2286254"/>
                    <a:pt x="3665982" y="2286254"/>
                    <a:pt x="3665982" y="2286254"/>
                  </a:cubicBezTo>
                  <a:cubicBezTo>
                    <a:pt x="3665982" y="2271903"/>
                    <a:pt x="3665982" y="2271903"/>
                    <a:pt x="3665982" y="2271903"/>
                  </a:cubicBezTo>
                  <a:cubicBezTo>
                    <a:pt x="3665982" y="2146681"/>
                    <a:pt x="3665982" y="2025015"/>
                    <a:pt x="3665982" y="1899793"/>
                  </a:cubicBezTo>
                  <a:cubicBezTo>
                    <a:pt x="3651631" y="1899793"/>
                    <a:pt x="3651631" y="1899793"/>
                    <a:pt x="3651631" y="1899793"/>
                  </a:cubicBezTo>
                  <a:cubicBezTo>
                    <a:pt x="3651631" y="1914144"/>
                    <a:pt x="3651631" y="1914144"/>
                    <a:pt x="3651631" y="1914144"/>
                  </a:cubicBezTo>
                  <a:cubicBezTo>
                    <a:pt x="3680206" y="1914144"/>
                    <a:pt x="3708908" y="1914144"/>
                    <a:pt x="3733927" y="1914144"/>
                  </a:cubicBezTo>
                  <a:cubicBezTo>
                    <a:pt x="3748278" y="1914144"/>
                    <a:pt x="3748278" y="1914144"/>
                    <a:pt x="3748278" y="1914144"/>
                  </a:cubicBezTo>
                  <a:cubicBezTo>
                    <a:pt x="3748278" y="1899793"/>
                    <a:pt x="3748278" y="1899793"/>
                    <a:pt x="3748278" y="1899793"/>
                  </a:cubicBezTo>
                  <a:cubicBezTo>
                    <a:pt x="3748278" y="1788922"/>
                    <a:pt x="3748278" y="1677924"/>
                    <a:pt x="3748278" y="1563497"/>
                  </a:cubicBezTo>
                  <a:cubicBezTo>
                    <a:pt x="3733927" y="1563497"/>
                    <a:pt x="3733927" y="1563497"/>
                    <a:pt x="3733927" y="1563497"/>
                  </a:cubicBezTo>
                  <a:cubicBezTo>
                    <a:pt x="3733927" y="1577848"/>
                    <a:pt x="3733927" y="1577848"/>
                    <a:pt x="3733927" y="1577848"/>
                  </a:cubicBezTo>
                  <a:cubicBezTo>
                    <a:pt x="3748278" y="1577848"/>
                    <a:pt x="3762502" y="1577848"/>
                    <a:pt x="3776853" y="1577848"/>
                  </a:cubicBezTo>
                  <a:cubicBezTo>
                    <a:pt x="3791204" y="1577848"/>
                    <a:pt x="3791204" y="1577848"/>
                    <a:pt x="3791204" y="1577848"/>
                  </a:cubicBezTo>
                  <a:cubicBezTo>
                    <a:pt x="3791204" y="1563497"/>
                    <a:pt x="3791204" y="1563497"/>
                    <a:pt x="3791204" y="1563497"/>
                  </a:cubicBezTo>
                  <a:cubicBezTo>
                    <a:pt x="3791204" y="1534922"/>
                    <a:pt x="3791204" y="1506220"/>
                    <a:pt x="3791204" y="1477645"/>
                  </a:cubicBezTo>
                  <a:cubicBezTo>
                    <a:pt x="3776853" y="1477645"/>
                    <a:pt x="3776853" y="1477645"/>
                    <a:pt x="3776853" y="1477645"/>
                  </a:cubicBezTo>
                  <a:cubicBezTo>
                    <a:pt x="3776853" y="1491996"/>
                    <a:pt x="3776853" y="1491996"/>
                    <a:pt x="3776853" y="1491996"/>
                  </a:cubicBezTo>
                  <a:cubicBezTo>
                    <a:pt x="3837686" y="1491996"/>
                    <a:pt x="3898519" y="1491996"/>
                    <a:pt x="3955669" y="1491996"/>
                  </a:cubicBezTo>
                  <a:cubicBezTo>
                    <a:pt x="3955669" y="1477645"/>
                    <a:pt x="3955669" y="1477645"/>
                    <a:pt x="3955669" y="1477645"/>
                  </a:cubicBezTo>
                  <a:cubicBezTo>
                    <a:pt x="3941318" y="1477645"/>
                    <a:pt x="3941318" y="1477645"/>
                    <a:pt x="3941318" y="1477645"/>
                  </a:cubicBezTo>
                  <a:cubicBezTo>
                    <a:pt x="3941318" y="1506220"/>
                    <a:pt x="3941318" y="1531366"/>
                    <a:pt x="3941318" y="1559941"/>
                  </a:cubicBezTo>
                  <a:cubicBezTo>
                    <a:pt x="3941318" y="1574292"/>
                    <a:pt x="3941318" y="1574292"/>
                    <a:pt x="3941318" y="1574292"/>
                  </a:cubicBezTo>
                  <a:cubicBezTo>
                    <a:pt x="3955669" y="1574292"/>
                    <a:pt x="3955669" y="1574292"/>
                    <a:pt x="3955669" y="1574292"/>
                  </a:cubicBezTo>
                  <a:cubicBezTo>
                    <a:pt x="3966337" y="1574292"/>
                    <a:pt x="3977132" y="1574292"/>
                    <a:pt x="3984244" y="1574292"/>
                  </a:cubicBezTo>
                  <a:cubicBezTo>
                    <a:pt x="3984244" y="1559941"/>
                    <a:pt x="3984244" y="1559941"/>
                    <a:pt x="3984244" y="1559941"/>
                  </a:cubicBezTo>
                  <a:cubicBezTo>
                    <a:pt x="3969893" y="1559941"/>
                    <a:pt x="3969893" y="1559941"/>
                    <a:pt x="3969893" y="1559941"/>
                  </a:cubicBezTo>
                  <a:cubicBezTo>
                    <a:pt x="3969893" y="1667256"/>
                    <a:pt x="3969893" y="1771015"/>
                    <a:pt x="3969893" y="1878330"/>
                  </a:cubicBezTo>
                  <a:cubicBezTo>
                    <a:pt x="3969893" y="1892681"/>
                    <a:pt x="3969893" y="1892681"/>
                    <a:pt x="3969893" y="1892681"/>
                  </a:cubicBezTo>
                  <a:cubicBezTo>
                    <a:pt x="3984244" y="1892681"/>
                    <a:pt x="3984244" y="1892681"/>
                    <a:pt x="3984244" y="1892681"/>
                  </a:cubicBezTo>
                  <a:cubicBezTo>
                    <a:pt x="4002151" y="1892681"/>
                    <a:pt x="4020058" y="1892681"/>
                    <a:pt x="4034282" y="1892681"/>
                  </a:cubicBezTo>
                  <a:cubicBezTo>
                    <a:pt x="4034282" y="1878330"/>
                    <a:pt x="4034282" y="1878330"/>
                    <a:pt x="4034282" y="1878330"/>
                  </a:cubicBezTo>
                  <a:cubicBezTo>
                    <a:pt x="4019931" y="1878330"/>
                    <a:pt x="4019931" y="1878330"/>
                    <a:pt x="4019931" y="1878330"/>
                  </a:cubicBezTo>
                  <a:cubicBezTo>
                    <a:pt x="4019931" y="1921256"/>
                    <a:pt x="4019931" y="1964182"/>
                    <a:pt x="4019931" y="2007108"/>
                  </a:cubicBezTo>
                  <a:cubicBezTo>
                    <a:pt x="4019931" y="2021459"/>
                    <a:pt x="4019931" y="2021459"/>
                    <a:pt x="4019931" y="2021459"/>
                  </a:cubicBezTo>
                  <a:cubicBezTo>
                    <a:pt x="4034282" y="2021459"/>
                    <a:pt x="4034282" y="2021459"/>
                    <a:pt x="4034282" y="2021459"/>
                  </a:cubicBezTo>
                  <a:cubicBezTo>
                    <a:pt x="4048633" y="2021459"/>
                    <a:pt x="4062857" y="2021459"/>
                    <a:pt x="4077208" y="2021459"/>
                  </a:cubicBezTo>
                  <a:cubicBezTo>
                    <a:pt x="4091559" y="2021459"/>
                    <a:pt x="4091559" y="2021459"/>
                    <a:pt x="4091559" y="2021459"/>
                  </a:cubicBezTo>
                  <a:cubicBezTo>
                    <a:pt x="4091559" y="2007108"/>
                    <a:pt x="4091559" y="2007108"/>
                    <a:pt x="4091559" y="2007108"/>
                  </a:cubicBezTo>
                  <a:cubicBezTo>
                    <a:pt x="4091559" y="1992757"/>
                    <a:pt x="4091559" y="1978533"/>
                    <a:pt x="4091559" y="1964182"/>
                  </a:cubicBezTo>
                  <a:cubicBezTo>
                    <a:pt x="4077208" y="1964182"/>
                    <a:pt x="4077208" y="1964182"/>
                    <a:pt x="4077208" y="1964182"/>
                  </a:cubicBezTo>
                  <a:cubicBezTo>
                    <a:pt x="4077208" y="1978533"/>
                    <a:pt x="4077208" y="1978533"/>
                    <a:pt x="4077208" y="1978533"/>
                  </a:cubicBezTo>
                  <a:cubicBezTo>
                    <a:pt x="4087876" y="1978533"/>
                    <a:pt x="4102227" y="1978533"/>
                    <a:pt x="4116578" y="1978533"/>
                  </a:cubicBezTo>
                  <a:cubicBezTo>
                    <a:pt x="4116578" y="1964182"/>
                    <a:pt x="4116578" y="1964182"/>
                    <a:pt x="4116578" y="1964182"/>
                  </a:cubicBezTo>
                  <a:cubicBezTo>
                    <a:pt x="4102227" y="1964182"/>
                    <a:pt x="4102227" y="1964182"/>
                    <a:pt x="4102227" y="1964182"/>
                  </a:cubicBezTo>
                  <a:cubicBezTo>
                    <a:pt x="4102227" y="1985645"/>
                    <a:pt x="4102227" y="2007108"/>
                    <a:pt x="4102227" y="2025015"/>
                  </a:cubicBezTo>
                  <a:cubicBezTo>
                    <a:pt x="4102227" y="2039366"/>
                    <a:pt x="4102227" y="2039366"/>
                    <a:pt x="4102227" y="2039366"/>
                  </a:cubicBezTo>
                  <a:cubicBezTo>
                    <a:pt x="4116578" y="2039366"/>
                    <a:pt x="4116578" y="2039366"/>
                    <a:pt x="4116578" y="2039366"/>
                  </a:cubicBezTo>
                  <a:cubicBezTo>
                    <a:pt x="4155948" y="2039366"/>
                    <a:pt x="4198874" y="2039366"/>
                    <a:pt x="4238244" y="2039366"/>
                  </a:cubicBezTo>
                  <a:cubicBezTo>
                    <a:pt x="4238244" y="2025015"/>
                    <a:pt x="4238244" y="2025015"/>
                    <a:pt x="4238244" y="2025015"/>
                  </a:cubicBezTo>
                  <a:cubicBezTo>
                    <a:pt x="4223893" y="2025015"/>
                    <a:pt x="4223893" y="2025015"/>
                    <a:pt x="4223893" y="2025015"/>
                  </a:cubicBezTo>
                  <a:cubicBezTo>
                    <a:pt x="4223893" y="2246884"/>
                    <a:pt x="4223893" y="2468753"/>
                    <a:pt x="4223893" y="2690495"/>
                  </a:cubicBezTo>
                  <a:cubicBezTo>
                    <a:pt x="4223893" y="2704846"/>
                    <a:pt x="4223893" y="2704846"/>
                    <a:pt x="4223893" y="2704846"/>
                  </a:cubicBezTo>
                  <a:cubicBezTo>
                    <a:pt x="4238244" y="2704846"/>
                    <a:pt x="4238244" y="2704846"/>
                    <a:pt x="4238244" y="2704846"/>
                  </a:cubicBezTo>
                  <a:cubicBezTo>
                    <a:pt x="4367022" y="2704846"/>
                    <a:pt x="4495800" y="2704846"/>
                    <a:pt x="4624578" y="2704846"/>
                  </a:cubicBezTo>
                  <a:cubicBezTo>
                    <a:pt x="4638929" y="2704846"/>
                    <a:pt x="4638929" y="2704846"/>
                    <a:pt x="4638929" y="2704846"/>
                  </a:cubicBezTo>
                  <a:cubicBezTo>
                    <a:pt x="4638929" y="2690495"/>
                    <a:pt x="4638929" y="2690495"/>
                    <a:pt x="4638929" y="2690495"/>
                  </a:cubicBezTo>
                  <a:cubicBezTo>
                    <a:pt x="4638929" y="2461514"/>
                    <a:pt x="4638929" y="2236089"/>
                    <a:pt x="4638929" y="2007108"/>
                  </a:cubicBezTo>
                  <a:cubicBezTo>
                    <a:pt x="4610354" y="2007108"/>
                    <a:pt x="4610354" y="2007108"/>
                    <a:pt x="4610354" y="2007108"/>
                  </a:cubicBezTo>
                  <a:cubicBezTo>
                    <a:pt x="4610354" y="2236089"/>
                    <a:pt x="4610354" y="2461514"/>
                    <a:pt x="4610354" y="2690495"/>
                  </a:cubicBezTo>
                  <a:cubicBezTo>
                    <a:pt x="4624705" y="2690495"/>
                    <a:pt x="4624705" y="2690495"/>
                    <a:pt x="4624705" y="2690495"/>
                  </a:cubicBezTo>
                  <a:cubicBezTo>
                    <a:pt x="4624705" y="2676144"/>
                    <a:pt x="4624705" y="2676144"/>
                    <a:pt x="4624705" y="2676144"/>
                  </a:cubicBezTo>
                  <a:cubicBezTo>
                    <a:pt x="4495927" y="2676144"/>
                    <a:pt x="4367149" y="2676144"/>
                    <a:pt x="4238371" y="2676144"/>
                  </a:cubicBezTo>
                  <a:cubicBezTo>
                    <a:pt x="4238371" y="2690495"/>
                    <a:pt x="4238371" y="2690495"/>
                    <a:pt x="4238371" y="2690495"/>
                  </a:cubicBezTo>
                  <a:cubicBezTo>
                    <a:pt x="4252722" y="2690495"/>
                    <a:pt x="4252722" y="2690495"/>
                    <a:pt x="4252722" y="2690495"/>
                  </a:cubicBezTo>
                  <a:cubicBezTo>
                    <a:pt x="4252722" y="2468626"/>
                    <a:pt x="4252722" y="2246757"/>
                    <a:pt x="4252722" y="2025015"/>
                  </a:cubicBezTo>
                  <a:cubicBezTo>
                    <a:pt x="4252722" y="2010664"/>
                    <a:pt x="4252722" y="2010664"/>
                    <a:pt x="4252722" y="2010664"/>
                  </a:cubicBezTo>
                  <a:cubicBezTo>
                    <a:pt x="4238371" y="2010664"/>
                    <a:pt x="4238371" y="2010664"/>
                    <a:pt x="4238371" y="2010664"/>
                  </a:cubicBezTo>
                  <a:cubicBezTo>
                    <a:pt x="4199001" y="2010664"/>
                    <a:pt x="4156075" y="2010664"/>
                    <a:pt x="4116705" y="2010664"/>
                  </a:cubicBezTo>
                  <a:cubicBezTo>
                    <a:pt x="4116705" y="2025015"/>
                    <a:pt x="4116705" y="2025015"/>
                    <a:pt x="4116705" y="2025015"/>
                  </a:cubicBezTo>
                  <a:cubicBezTo>
                    <a:pt x="4131056" y="2025015"/>
                    <a:pt x="4131056" y="2025015"/>
                    <a:pt x="4131056" y="2025015"/>
                  </a:cubicBezTo>
                  <a:cubicBezTo>
                    <a:pt x="4131056" y="2007108"/>
                    <a:pt x="4131056" y="1985645"/>
                    <a:pt x="4131056" y="1964182"/>
                  </a:cubicBezTo>
                  <a:cubicBezTo>
                    <a:pt x="4131056" y="1949831"/>
                    <a:pt x="4131056" y="1949831"/>
                    <a:pt x="4131056" y="1949831"/>
                  </a:cubicBezTo>
                  <a:cubicBezTo>
                    <a:pt x="4116705" y="1949831"/>
                    <a:pt x="4116705" y="1949831"/>
                    <a:pt x="4116705" y="1949831"/>
                  </a:cubicBezTo>
                  <a:cubicBezTo>
                    <a:pt x="4102354" y="1949831"/>
                    <a:pt x="4088130" y="1949831"/>
                    <a:pt x="4077335" y="1949831"/>
                  </a:cubicBezTo>
                  <a:cubicBezTo>
                    <a:pt x="4062984" y="1949831"/>
                    <a:pt x="4062984" y="1949831"/>
                    <a:pt x="4062984" y="1949831"/>
                  </a:cubicBezTo>
                  <a:cubicBezTo>
                    <a:pt x="4062984" y="1964182"/>
                    <a:pt x="4062984" y="1964182"/>
                    <a:pt x="4062984" y="1964182"/>
                  </a:cubicBezTo>
                  <a:cubicBezTo>
                    <a:pt x="4062984" y="1978533"/>
                    <a:pt x="4062984" y="1992757"/>
                    <a:pt x="4062984" y="2007108"/>
                  </a:cubicBezTo>
                  <a:cubicBezTo>
                    <a:pt x="4077335" y="2007108"/>
                    <a:pt x="4077335" y="2007108"/>
                    <a:pt x="4077335" y="2007108"/>
                  </a:cubicBezTo>
                  <a:cubicBezTo>
                    <a:pt x="4077335" y="1992757"/>
                    <a:pt x="4077335" y="1992757"/>
                    <a:pt x="4077335" y="1992757"/>
                  </a:cubicBezTo>
                  <a:cubicBezTo>
                    <a:pt x="4062984" y="1992757"/>
                    <a:pt x="4048760" y="1992757"/>
                    <a:pt x="4034409" y="1992757"/>
                  </a:cubicBezTo>
                  <a:cubicBezTo>
                    <a:pt x="4034409" y="2007108"/>
                    <a:pt x="4034409" y="2007108"/>
                    <a:pt x="4034409" y="2007108"/>
                  </a:cubicBezTo>
                  <a:cubicBezTo>
                    <a:pt x="4048760" y="2007108"/>
                    <a:pt x="4048760" y="2007108"/>
                    <a:pt x="4048760" y="2007108"/>
                  </a:cubicBezTo>
                  <a:cubicBezTo>
                    <a:pt x="4048760" y="1964182"/>
                    <a:pt x="4048760" y="1921256"/>
                    <a:pt x="4048760" y="1878330"/>
                  </a:cubicBezTo>
                  <a:cubicBezTo>
                    <a:pt x="4048760" y="1863979"/>
                    <a:pt x="4048760" y="1863979"/>
                    <a:pt x="4048760" y="1863979"/>
                  </a:cubicBezTo>
                  <a:cubicBezTo>
                    <a:pt x="4034409" y="1863979"/>
                    <a:pt x="4034409" y="1863979"/>
                    <a:pt x="4034409" y="1863979"/>
                  </a:cubicBezTo>
                  <a:cubicBezTo>
                    <a:pt x="4020058" y="1863979"/>
                    <a:pt x="4002278" y="1863979"/>
                    <a:pt x="3984371" y="1863979"/>
                  </a:cubicBezTo>
                  <a:cubicBezTo>
                    <a:pt x="3984371" y="1878330"/>
                    <a:pt x="3984371" y="1878330"/>
                    <a:pt x="3984371" y="1878330"/>
                  </a:cubicBezTo>
                  <a:cubicBezTo>
                    <a:pt x="3998722" y="1878330"/>
                    <a:pt x="3998722" y="1878330"/>
                    <a:pt x="3998722" y="1878330"/>
                  </a:cubicBezTo>
                  <a:cubicBezTo>
                    <a:pt x="3998722" y="1771015"/>
                    <a:pt x="3998722" y="1667256"/>
                    <a:pt x="3998722" y="1559941"/>
                  </a:cubicBezTo>
                  <a:cubicBezTo>
                    <a:pt x="3998722" y="1545590"/>
                    <a:pt x="3998722" y="1545590"/>
                    <a:pt x="3998722" y="1545590"/>
                  </a:cubicBezTo>
                  <a:cubicBezTo>
                    <a:pt x="3984371" y="1545590"/>
                    <a:pt x="3984371" y="1545590"/>
                    <a:pt x="3984371" y="1545590"/>
                  </a:cubicBezTo>
                  <a:cubicBezTo>
                    <a:pt x="3977259" y="1545590"/>
                    <a:pt x="3966464" y="1545590"/>
                    <a:pt x="3955796" y="1545590"/>
                  </a:cubicBezTo>
                  <a:cubicBezTo>
                    <a:pt x="3955796" y="1559941"/>
                    <a:pt x="3955796" y="1559941"/>
                    <a:pt x="3955796" y="1559941"/>
                  </a:cubicBezTo>
                  <a:cubicBezTo>
                    <a:pt x="3970147" y="1559941"/>
                    <a:pt x="3970147" y="1559941"/>
                    <a:pt x="3970147" y="1559941"/>
                  </a:cubicBezTo>
                  <a:cubicBezTo>
                    <a:pt x="3970147" y="1531366"/>
                    <a:pt x="3970147" y="1506220"/>
                    <a:pt x="3970147" y="1477645"/>
                  </a:cubicBezTo>
                  <a:cubicBezTo>
                    <a:pt x="3970147" y="1463294"/>
                    <a:pt x="3970147" y="1463294"/>
                    <a:pt x="3970147" y="1463294"/>
                  </a:cubicBezTo>
                  <a:cubicBezTo>
                    <a:pt x="3955796" y="1463294"/>
                    <a:pt x="3955796" y="1463294"/>
                    <a:pt x="3955796" y="1463294"/>
                  </a:cubicBezTo>
                  <a:cubicBezTo>
                    <a:pt x="3898519" y="1463294"/>
                    <a:pt x="3837813" y="1463294"/>
                    <a:pt x="3776980" y="1463294"/>
                  </a:cubicBezTo>
                  <a:cubicBezTo>
                    <a:pt x="3762629" y="1463294"/>
                    <a:pt x="3762629" y="1463294"/>
                    <a:pt x="3762629" y="1463294"/>
                  </a:cubicBezTo>
                  <a:cubicBezTo>
                    <a:pt x="3762629" y="1477645"/>
                    <a:pt x="3762629" y="1477645"/>
                    <a:pt x="3762629" y="1477645"/>
                  </a:cubicBezTo>
                  <a:cubicBezTo>
                    <a:pt x="3762629" y="1506220"/>
                    <a:pt x="3762629" y="1534922"/>
                    <a:pt x="3762629" y="1563497"/>
                  </a:cubicBezTo>
                  <a:cubicBezTo>
                    <a:pt x="3776980" y="1563497"/>
                    <a:pt x="3776980" y="1563497"/>
                    <a:pt x="3776980" y="1563497"/>
                  </a:cubicBezTo>
                  <a:cubicBezTo>
                    <a:pt x="3776980" y="1549146"/>
                    <a:pt x="3776980" y="1549146"/>
                    <a:pt x="3776980" y="1549146"/>
                  </a:cubicBezTo>
                  <a:cubicBezTo>
                    <a:pt x="3762629" y="1549146"/>
                    <a:pt x="3748405" y="1549146"/>
                    <a:pt x="3734054" y="1549146"/>
                  </a:cubicBezTo>
                  <a:cubicBezTo>
                    <a:pt x="3719703" y="1549146"/>
                    <a:pt x="3719703" y="1549146"/>
                    <a:pt x="3719703" y="1549146"/>
                  </a:cubicBezTo>
                  <a:cubicBezTo>
                    <a:pt x="3719703" y="1563497"/>
                    <a:pt x="3719703" y="1563497"/>
                    <a:pt x="3719703" y="1563497"/>
                  </a:cubicBezTo>
                  <a:cubicBezTo>
                    <a:pt x="3719703" y="1678051"/>
                    <a:pt x="3719703" y="1788922"/>
                    <a:pt x="3719703" y="1899793"/>
                  </a:cubicBezTo>
                  <a:cubicBezTo>
                    <a:pt x="3734054" y="1899793"/>
                    <a:pt x="3734054" y="1899793"/>
                    <a:pt x="3734054" y="1899793"/>
                  </a:cubicBezTo>
                  <a:cubicBezTo>
                    <a:pt x="3734054" y="1885442"/>
                    <a:pt x="3734054" y="1885442"/>
                    <a:pt x="3734054" y="1885442"/>
                  </a:cubicBezTo>
                  <a:cubicBezTo>
                    <a:pt x="3709035" y="1885442"/>
                    <a:pt x="3680460" y="1885442"/>
                    <a:pt x="3651758" y="1885442"/>
                  </a:cubicBezTo>
                  <a:cubicBezTo>
                    <a:pt x="3637407" y="1885442"/>
                    <a:pt x="3637407" y="1885442"/>
                    <a:pt x="3637407" y="1885442"/>
                  </a:cubicBezTo>
                  <a:cubicBezTo>
                    <a:pt x="3637407" y="1899793"/>
                    <a:pt x="3637407" y="1899793"/>
                    <a:pt x="3637407" y="1899793"/>
                  </a:cubicBezTo>
                  <a:cubicBezTo>
                    <a:pt x="3637407" y="2025015"/>
                    <a:pt x="3637407" y="2146681"/>
                    <a:pt x="3637407" y="2271903"/>
                  </a:cubicBezTo>
                  <a:cubicBezTo>
                    <a:pt x="3651758" y="2271903"/>
                    <a:pt x="3651758" y="2271903"/>
                    <a:pt x="3651758" y="2271903"/>
                  </a:cubicBezTo>
                  <a:cubicBezTo>
                    <a:pt x="3651758" y="2257552"/>
                    <a:pt x="3651758" y="2257552"/>
                    <a:pt x="3651758" y="2257552"/>
                  </a:cubicBezTo>
                  <a:cubicBezTo>
                    <a:pt x="3633851" y="2257552"/>
                    <a:pt x="3615944" y="2257552"/>
                    <a:pt x="3598164" y="2257552"/>
                  </a:cubicBezTo>
                  <a:cubicBezTo>
                    <a:pt x="3583813" y="2257552"/>
                    <a:pt x="3583813" y="2257552"/>
                    <a:pt x="3583813" y="2257552"/>
                  </a:cubicBezTo>
                  <a:cubicBezTo>
                    <a:pt x="3583813" y="2271903"/>
                    <a:pt x="3583813" y="2271903"/>
                    <a:pt x="3583813" y="2271903"/>
                  </a:cubicBezTo>
                  <a:cubicBezTo>
                    <a:pt x="3583813" y="2293366"/>
                    <a:pt x="3583813" y="2314829"/>
                    <a:pt x="3583813" y="2336292"/>
                  </a:cubicBezTo>
                  <a:cubicBezTo>
                    <a:pt x="3598164" y="2336292"/>
                    <a:pt x="3598164" y="2336292"/>
                    <a:pt x="3598164" y="2336292"/>
                  </a:cubicBezTo>
                  <a:cubicBezTo>
                    <a:pt x="3587496" y="2325497"/>
                    <a:pt x="3587496" y="2325497"/>
                    <a:pt x="3587496" y="2325497"/>
                  </a:cubicBezTo>
                  <a:cubicBezTo>
                    <a:pt x="3573145" y="2339848"/>
                    <a:pt x="3555365" y="2350516"/>
                    <a:pt x="3541014" y="2364867"/>
                  </a:cubicBezTo>
                  <a:cubicBezTo>
                    <a:pt x="3548126" y="2375662"/>
                    <a:pt x="3548126" y="2375662"/>
                    <a:pt x="3548126" y="2375662"/>
                  </a:cubicBezTo>
                  <a:cubicBezTo>
                    <a:pt x="3562477" y="2375662"/>
                    <a:pt x="3562477" y="2375662"/>
                    <a:pt x="3562477" y="2375662"/>
                  </a:cubicBezTo>
                  <a:cubicBezTo>
                    <a:pt x="3562477" y="2339848"/>
                    <a:pt x="3562477" y="2300478"/>
                    <a:pt x="3562477" y="2264791"/>
                  </a:cubicBezTo>
                  <a:cubicBezTo>
                    <a:pt x="3562477" y="2250440"/>
                    <a:pt x="3562477" y="2250440"/>
                    <a:pt x="3562477" y="2250440"/>
                  </a:cubicBezTo>
                  <a:cubicBezTo>
                    <a:pt x="3548126" y="2250440"/>
                    <a:pt x="3548126" y="2250440"/>
                    <a:pt x="3548126" y="2250440"/>
                  </a:cubicBezTo>
                  <a:cubicBezTo>
                    <a:pt x="3515995" y="2250440"/>
                    <a:pt x="3487293" y="2250440"/>
                    <a:pt x="3455162" y="2250440"/>
                  </a:cubicBezTo>
                  <a:cubicBezTo>
                    <a:pt x="3455162" y="2264791"/>
                    <a:pt x="3455162" y="2264791"/>
                    <a:pt x="3455162" y="2264791"/>
                  </a:cubicBezTo>
                  <a:cubicBezTo>
                    <a:pt x="3469513" y="2264791"/>
                    <a:pt x="3469513" y="2264791"/>
                    <a:pt x="3469513" y="2264791"/>
                  </a:cubicBezTo>
                  <a:cubicBezTo>
                    <a:pt x="3469513" y="2050161"/>
                    <a:pt x="3469513" y="1835404"/>
                    <a:pt x="3469513" y="1624330"/>
                  </a:cubicBezTo>
                  <a:cubicBezTo>
                    <a:pt x="3469513" y="1609979"/>
                    <a:pt x="3469513" y="1609979"/>
                    <a:pt x="3469513" y="1609979"/>
                  </a:cubicBezTo>
                  <a:cubicBezTo>
                    <a:pt x="3455162" y="1609979"/>
                    <a:pt x="3455162" y="1609979"/>
                    <a:pt x="3455162" y="1609979"/>
                  </a:cubicBezTo>
                  <a:cubicBezTo>
                    <a:pt x="3433699" y="1609979"/>
                    <a:pt x="3415792" y="1609979"/>
                    <a:pt x="3394329" y="1609979"/>
                  </a:cubicBezTo>
                  <a:cubicBezTo>
                    <a:pt x="3394329" y="1624330"/>
                    <a:pt x="3394329" y="1624330"/>
                    <a:pt x="3394329" y="1624330"/>
                  </a:cubicBezTo>
                  <a:cubicBezTo>
                    <a:pt x="3408680" y="1624330"/>
                    <a:pt x="3408680" y="1624330"/>
                    <a:pt x="3408680" y="1624330"/>
                  </a:cubicBezTo>
                  <a:cubicBezTo>
                    <a:pt x="3408680" y="1452626"/>
                    <a:pt x="3408680" y="1284351"/>
                    <a:pt x="3408680" y="1116203"/>
                  </a:cubicBezTo>
                  <a:cubicBezTo>
                    <a:pt x="3408680" y="1101852"/>
                    <a:pt x="3408680" y="1101852"/>
                    <a:pt x="3408680" y="1101852"/>
                  </a:cubicBezTo>
                  <a:cubicBezTo>
                    <a:pt x="3394329" y="1101852"/>
                    <a:pt x="3394329" y="1101852"/>
                    <a:pt x="3394329" y="1101852"/>
                  </a:cubicBezTo>
                  <a:cubicBezTo>
                    <a:pt x="3379978" y="1101852"/>
                    <a:pt x="3365754" y="1101852"/>
                    <a:pt x="3347847" y="1101852"/>
                  </a:cubicBezTo>
                  <a:cubicBezTo>
                    <a:pt x="3347847" y="1116203"/>
                    <a:pt x="3347847" y="1116203"/>
                    <a:pt x="3347847" y="1116203"/>
                  </a:cubicBezTo>
                  <a:cubicBezTo>
                    <a:pt x="3362198" y="1116203"/>
                    <a:pt x="3362198" y="1116203"/>
                    <a:pt x="3362198" y="1116203"/>
                  </a:cubicBezTo>
                  <a:cubicBezTo>
                    <a:pt x="3362198" y="987425"/>
                    <a:pt x="3362198" y="858520"/>
                    <a:pt x="3362198" y="729742"/>
                  </a:cubicBezTo>
                  <a:cubicBezTo>
                    <a:pt x="3362198" y="726186"/>
                    <a:pt x="3362198" y="726186"/>
                    <a:pt x="3362198" y="726186"/>
                  </a:cubicBezTo>
                  <a:cubicBezTo>
                    <a:pt x="3315716" y="507873"/>
                    <a:pt x="3265678" y="289687"/>
                    <a:pt x="3219069" y="71374"/>
                  </a:cubicBezTo>
                  <a:cubicBezTo>
                    <a:pt x="3201162" y="0"/>
                    <a:pt x="3201162" y="0"/>
                    <a:pt x="3201162" y="0"/>
                  </a:cubicBezTo>
                  <a:cubicBezTo>
                    <a:pt x="3190494" y="71501"/>
                    <a:pt x="3190494" y="71501"/>
                    <a:pt x="3190494" y="71501"/>
                  </a:cubicBezTo>
                  <a:cubicBezTo>
                    <a:pt x="3151124" y="293370"/>
                    <a:pt x="3111754" y="518795"/>
                    <a:pt x="3072511" y="740664"/>
                  </a:cubicBezTo>
                  <a:cubicBezTo>
                    <a:pt x="3072511" y="744220"/>
                    <a:pt x="3072511" y="744220"/>
                    <a:pt x="3072511" y="744220"/>
                  </a:cubicBezTo>
                  <a:cubicBezTo>
                    <a:pt x="3072511" y="869442"/>
                    <a:pt x="3072511" y="994664"/>
                    <a:pt x="3072511" y="1123442"/>
                  </a:cubicBezTo>
                  <a:cubicBezTo>
                    <a:pt x="3086862" y="1123442"/>
                    <a:pt x="3086862" y="1123442"/>
                    <a:pt x="3086862" y="1123442"/>
                  </a:cubicBezTo>
                  <a:cubicBezTo>
                    <a:pt x="3086862" y="1109091"/>
                    <a:pt x="3086862" y="1109091"/>
                    <a:pt x="3086862" y="1109091"/>
                  </a:cubicBezTo>
                  <a:cubicBezTo>
                    <a:pt x="3065399" y="1109091"/>
                    <a:pt x="3043936" y="1109091"/>
                    <a:pt x="3022473" y="1109091"/>
                  </a:cubicBezTo>
                  <a:cubicBezTo>
                    <a:pt x="3008122" y="1109091"/>
                    <a:pt x="3008122" y="1109091"/>
                    <a:pt x="3008122" y="1109091"/>
                  </a:cubicBezTo>
                  <a:cubicBezTo>
                    <a:pt x="3008122" y="1123442"/>
                    <a:pt x="3008122" y="1123442"/>
                    <a:pt x="3008122" y="1123442"/>
                  </a:cubicBezTo>
                  <a:cubicBezTo>
                    <a:pt x="3008122" y="1295146"/>
                    <a:pt x="3008122" y="1466977"/>
                    <a:pt x="3008122" y="1638681"/>
                  </a:cubicBezTo>
                  <a:cubicBezTo>
                    <a:pt x="3022473" y="1638681"/>
                    <a:pt x="3022473" y="1638681"/>
                    <a:pt x="3022473" y="1638681"/>
                  </a:cubicBezTo>
                  <a:cubicBezTo>
                    <a:pt x="3022473" y="1624330"/>
                    <a:pt x="3022473" y="1624330"/>
                    <a:pt x="3022473" y="1624330"/>
                  </a:cubicBezTo>
                  <a:cubicBezTo>
                    <a:pt x="3001010" y="1624330"/>
                    <a:pt x="2975991" y="1624330"/>
                    <a:pt x="2950972" y="1624330"/>
                  </a:cubicBezTo>
                  <a:cubicBezTo>
                    <a:pt x="2936621" y="1624330"/>
                    <a:pt x="2936621" y="1624330"/>
                    <a:pt x="2936621" y="1624330"/>
                  </a:cubicBezTo>
                  <a:cubicBezTo>
                    <a:pt x="2936621" y="1638681"/>
                    <a:pt x="2936621" y="1638681"/>
                    <a:pt x="2936621" y="1638681"/>
                  </a:cubicBezTo>
                  <a:cubicBezTo>
                    <a:pt x="2936621" y="1842643"/>
                    <a:pt x="2936621" y="2046605"/>
                    <a:pt x="2936621" y="2250567"/>
                  </a:cubicBezTo>
                  <a:cubicBezTo>
                    <a:pt x="2950972" y="2250567"/>
                    <a:pt x="2950972" y="2250567"/>
                    <a:pt x="2950972" y="2250567"/>
                  </a:cubicBezTo>
                  <a:cubicBezTo>
                    <a:pt x="2950972" y="2236216"/>
                    <a:pt x="2950972" y="2236216"/>
                    <a:pt x="2950972" y="2236216"/>
                  </a:cubicBezTo>
                  <a:cubicBezTo>
                    <a:pt x="2897378" y="2236216"/>
                    <a:pt x="2843657" y="2236216"/>
                    <a:pt x="2790063" y="2236216"/>
                  </a:cubicBezTo>
                  <a:cubicBezTo>
                    <a:pt x="2775712" y="2236216"/>
                    <a:pt x="2775712" y="2236216"/>
                    <a:pt x="2775712" y="2236216"/>
                  </a:cubicBezTo>
                  <a:cubicBezTo>
                    <a:pt x="2775712" y="2250567"/>
                    <a:pt x="2775712" y="2250567"/>
                    <a:pt x="2775712" y="2250567"/>
                  </a:cubicBezTo>
                  <a:cubicBezTo>
                    <a:pt x="2775712" y="2272030"/>
                    <a:pt x="2775712" y="2297049"/>
                    <a:pt x="2775712" y="2318512"/>
                  </a:cubicBezTo>
                  <a:cubicBezTo>
                    <a:pt x="2790063" y="2318512"/>
                    <a:pt x="2790063" y="2318512"/>
                    <a:pt x="2790063" y="2318512"/>
                  </a:cubicBezTo>
                  <a:cubicBezTo>
                    <a:pt x="2790063" y="2304161"/>
                    <a:pt x="2790063" y="2304161"/>
                    <a:pt x="2790063" y="2304161"/>
                  </a:cubicBezTo>
                  <a:cubicBezTo>
                    <a:pt x="2768600" y="2304161"/>
                    <a:pt x="2750693" y="2304161"/>
                    <a:pt x="2732786" y="2304161"/>
                  </a:cubicBezTo>
                  <a:cubicBezTo>
                    <a:pt x="2732786" y="2318512"/>
                    <a:pt x="2732786" y="2318512"/>
                    <a:pt x="2732786" y="2318512"/>
                  </a:cubicBezTo>
                  <a:cubicBezTo>
                    <a:pt x="2747137" y="2318512"/>
                    <a:pt x="2747137" y="2318512"/>
                    <a:pt x="2747137" y="2318512"/>
                  </a:cubicBezTo>
                  <a:cubicBezTo>
                    <a:pt x="2747137" y="2282698"/>
                    <a:pt x="2747137" y="2243328"/>
                    <a:pt x="2747137" y="2207641"/>
                  </a:cubicBezTo>
                  <a:cubicBezTo>
                    <a:pt x="2747137" y="2204085"/>
                    <a:pt x="2747137" y="2204085"/>
                    <a:pt x="2747137" y="2204085"/>
                  </a:cubicBezTo>
                  <a:cubicBezTo>
                    <a:pt x="2743581" y="2200529"/>
                    <a:pt x="2743581" y="2200529"/>
                    <a:pt x="2743581" y="2200529"/>
                  </a:cubicBezTo>
                  <a:cubicBezTo>
                    <a:pt x="2722118" y="2179066"/>
                    <a:pt x="2700655" y="2157603"/>
                    <a:pt x="2679192" y="2136140"/>
                  </a:cubicBezTo>
                  <a:cubicBezTo>
                    <a:pt x="2675636" y="2132584"/>
                    <a:pt x="2675636" y="2132584"/>
                    <a:pt x="2675636" y="2132584"/>
                  </a:cubicBezTo>
                  <a:cubicBezTo>
                    <a:pt x="2668524" y="2132584"/>
                    <a:pt x="2668524" y="2132584"/>
                    <a:pt x="2668524" y="2132584"/>
                  </a:cubicBezTo>
                  <a:cubicBezTo>
                    <a:pt x="2604135" y="2132584"/>
                    <a:pt x="2539746" y="2132584"/>
                    <a:pt x="2471801" y="2132584"/>
                  </a:cubicBezTo>
                  <a:cubicBezTo>
                    <a:pt x="2468245" y="2132584"/>
                    <a:pt x="2468245" y="2132584"/>
                    <a:pt x="2468245" y="2132584"/>
                  </a:cubicBezTo>
                  <a:cubicBezTo>
                    <a:pt x="2464689" y="2136140"/>
                    <a:pt x="2464689" y="2136140"/>
                    <a:pt x="2464689" y="2136140"/>
                  </a:cubicBezTo>
                  <a:cubicBezTo>
                    <a:pt x="2443226" y="2157603"/>
                    <a:pt x="2421763" y="2179066"/>
                    <a:pt x="2400300" y="2200529"/>
                  </a:cubicBezTo>
                  <a:cubicBezTo>
                    <a:pt x="2410968" y="2211324"/>
                    <a:pt x="2410968" y="2211324"/>
                    <a:pt x="2410968" y="2211324"/>
                  </a:cubicBezTo>
                  <a:cubicBezTo>
                    <a:pt x="2425319" y="2211324"/>
                    <a:pt x="2425319" y="2211324"/>
                    <a:pt x="2425319" y="2211324"/>
                  </a:cubicBezTo>
                  <a:cubicBezTo>
                    <a:pt x="2425319" y="1832102"/>
                    <a:pt x="2425319" y="1452753"/>
                    <a:pt x="2425319" y="1073531"/>
                  </a:cubicBezTo>
                  <a:cubicBezTo>
                    <a:pt x="2425319" y="1069975"/>
                    <a:pt x="2425319" y="1069975"/>
                    <a:pt x="2425319" y="1069975"/>
                  </a:cubicBezTo>
                  <a:cubicBezTo>
                    <a:pt x="2418207" y="1062863"/>
                    <a:pt x="2418207" y="1062863"/>
                    <a:pt x="2418207" y="1062863"/>
                  </a:cubicBezTo>
                  <a:cubicBezTo>
                    <a:pt x="2382393" y="1034288"/>
                    <a:pt x="2346706" y="1005586"/>
                    <a:pt x="2310892" y="973455"/>
                  </a:cubicBezTo>
                  <a:cubicBezTo>
                    <a:pt x="2289429" y="955548"/>
                    <a:pt x="2289429" y="955548"/>
                    <a:pt x="2289429" y="955548"/>
                  </a:cubicBezTo>
                  <a:cubicBezTo>
                    <a:pt x="2289429" y="984123"/>
                    <a:pt x="2289429" y="984123"/>
                    <a:pt x="2289429" y="984123"/>
                  </a:cubicBezTo>
                  <a:cubicBezTo>
                    <a:pt x="2289429" y="1188085"/>
                    <a:pt x="2289429" y="1392047"/>
                    <a:pt x="2289429" y="1592453"/>
                  </a:cubicBezTo>
                  <a:cubicBezTo>
                    <a:pt x="2303780" y="1592453"/>
                    <a:pt x="2303780" y="1592453"/>
                    <a:pt x="2303780" y="1592453"/>
                  </a:cubicBezTo>
                  <a:cubicBezTo>
                    <a:pt x="2303780" y="1578102"/>
                    <a:pt x="2303780" y="1578102"/>
                    <a:pt x="2303780" y="1578102"/>
                  </a:cubicBezTo>
                  <a:cubicBezTo>
                    <a:pt x="2267966" y="1578102"/>
                    <a:pt x="2235835" y="1578102"/>
                    <a:pt x="2200021" y="1578102"/>
                  </a:cubicBezTo>
                  <a:cubicBezTo>
                    <a:pt x="2200021" y="1592453"/>
                    <a:pt x="2200021" y="1592453"/>
                    <a:pt x="2200021" y="1592453"/>
                  </a:cubicBezTo>
                  <a:cubicBezTo>
                    <a:pt x="2214372" y="1592453"/>
                    <a:pt x="2214372" y="1592453"/>
                    <a:pt x="2214372" y="1592453"/>
                  </a:cubicBezTo>
                  <a:cubicBezTo>
                    <a:pt x="2214372" y="1474343"/>
                    <a:pt x="2214372" y="1352677"/>
                    <a:pt x="2214372" y="1234694"/>
                  </a:cubicBezTo>
                  <a:cubicBezTo>
                    <a:pt x="2214372" y="1231138"/>
                    <a:pt x="2214372" y="1231138"/>
                    <a:pt x="2214372" y="1231138"/>
                  </a:cubicBezTo>
                  <a:cubicBezTo>
                    <a:pt x="2214372" y="1227582"/>
                    <a:pt x="2214372" y="1227582"/>
                    <a:pt x="2214372" y="1227582"/>
                  </a:cubicBezTo>
                  <a:cubicBezTo>
                    <a:pt x="2192909" y="1195324"/>
                    <a:pt x="2167890" y="1163193"/>
                    <a:pt x="2146427" y="1134491"/>
                  </a:cubicBezTo>
                  <a:cubicBezTo>
                    <a:pt x="2121408" y="1095121"/>
                    <a:pt x="2121408" y="1095121"/>
                    <a:pt x="2121408" y="1095121"/>
                  </a:cubicBezTo>
                  <a:cubicBezTo>
                    <a:pt x="2121408" y="1141603"/>
                    <a:pt x="2121408" y="1141603"/>
                    <a:pt x="2121408" y="1141603"/>
                  </a:cubicBezTo>
                  <a:cubicBezTo>
                    <a:pt x="2121408" y="1281176"/>
                    <a:pt x="2121408" y="1417066"/>
                    <a:pt x="2121408" y="1556639"/>
                  </a:cubicBezTo>
                  <a:cubicBezTo>
                    <a:pt x="2135759" y="1556639"/>
                    <a:pt x="2135759" y="1556639"/>
                    <a:pt x="2135759" y="1556639"/>
                  </a:cubicBezTo>
                  <a:cubicBezTo>
                    <a:pt x="2135759" y="1542288"/>
                    <a:pt x="2135759" y="1542288"/>
                    <a:pt x="2135759" y="1542288"/>
                  </a:cubicBezTo>
                  <a:cubicBezTo>
                    <a:pt x="2114296" y="1542288"/>
                    <a:pt x="2089277" y="1542288"/>
                    <a:pt x="2067814" y="1542288"/>
                  </a:cubicBezTo>
                  <a:cubicBezTo>
                    <a:pt x="2053463" y="1542288"/>
                    <a:pt x="2053463" y="1542288"/>
                    <a:pt x="2053463" y="1542288"/>
                  </a:cubicBezTo>
                  <a:cubicBezTo>
                    <a:pt x="2053463" y="1556639"/>
                    <a:pt x="2053463" y="1556639"/>
                    <a:pt x="2053463" y="1556639"/>
                  </a:cubicBezTo>
                  <a:cubicBezTo>
                    <a:pt x="2053463" y="1596009"/>
                    <a:pt x="2053463" y="1635379"/>
                    <a:pt x="2053463" y="1674749"/>
                  </a:cubicBezTo>
                  <a:cubicBezTo>
                    <a:pt x="2067814" y="1674749"/>
                    <a:pt x="2067814" y="1674749"/>
                    <a:pt x="2067814" y="1674749"/>
                  </a:cubicBezTo>
                  <a:cubicBezTo>
                    <a:pt x="2067814" y="1660398"/>
                    <a:pt x="2067814" y="1660398"/>
                    <a:pt x="2067814" y="1660398"/>
                  </a:cubicBezTo>
                  <a:cubicBezTo>
                    <a:pt x="2057146" y="1660398"/>
                    <a:pt x="2049907" y="1660398"/>
                    <a:pt x="2039239" y="1660398"/>
                  </a:cubicBezTo>
                  <a:cubicBezTo>
                    <a:pt x="2024888" y="1660398"/>
                    <a:pt x="2024888" y="1660398"/>
                    <a:pt x="2024888" y="1660398"/>
                  </a:cubicBezTo>
                  <a:cubicBezTo>
                    <a:pt x="2024888" y="1674749"/>
                    <a:pt x="2024888" y="1674749"/>
                    <a:pt x="2024888" y="1674749"/>
                  </a:cubicBezTo>
                  <a:cubicBezTo>
                    <a:pt x="2024888" y="1774952"/>
                    <a:pt x="2024888" y="1871599"/>
                    <a:pt x="2024888" y="1971675"/>
                  </a:cubicBezTo>
                  <a:cubicBezTo>
                    <a:pt x="2039239" y="1971675"/>
                    <a:pt x="2039239" y="1971675"/>
                    <a:pt x="2039239" y="1971675"/>
                  </a:cubicBezTo>
                  <a:cubicBezTo>
                    <a:pt x="2039239" y="1957324"/>
                    <a:pt x="2039239" y="1957324"/>
                    <a:pt x="2039239" y="1957324"/>
                  </a:cubicBezTo>
                  <a:cubicBezTo>
                    <a:pt x="2010664" y="1957324"/>
                    <a:pt x="1981962" y="1957324"/>
                    <a:pt x="1949831" y="1957324"/>
                  </a:cubicBezTo>
                  <a:cubicBezTo>
                    <a:pt x="1949831" y="1971675"/>
                    <a:pt x="1949831" y="1971675"/>
                    <a:pt x="1949831" y="1971675"/>
                  </a:cubicBezTo>
                  <a:cubicBezTo>
                    <a:pt x="1964182" y="1971675"/>
                    <a:pt x="1964182" y="1971675"/>
                    <a:pt x="1964182" y="1971675"/>
                  </a:cubicBezTo>
                  <a:cubicBezTo>
                    <a:pt x="1964182" y="1953768"/>
                    <a:pt x="1964182" y="1932305"/>
                    <a:pt x="1964182" y="1910842"/>
                  </a:cubicBezTo>
                  <a:cubicBezTo>
                    <a:pt x="1964182" y="1896491"/>
                    <a:pt x="1964182" y="1896491"/>
                    <a:pt x="1964182" y="1896491"/>
                  </a:cubicBezTo>
                  <a:cubicBezTo>
                    <a:pt x="1949831" y="1896491"/>
                    <a:pt x="1949831" y="1896491"/>
                    <a:pt x="1949831" y="1896491"/>
                  </a:cubicBezTo>
                  <a:cubicBezTo>
                    <a:pt x="1906905" y="1896491"/>
                    <a:pt x="1863979" y="1896491"/>
                    <a:pt x="1821053" y="1896491"/>
                  </a:cubicBezTo>
                  <a:cubicBezTo>
                    <a:pt x="1806702" y="1896491"/>
                    <a:pt x="1806702" y="1896491"/>
                    <a:pt x="1806702" y="1896491"/>
                  </a:cubicBezTo>
                  <a:cubicBezTo>
                    <a:pt x="1806702" y="1910842"/>
                    <a:pt x="1806702" y="1910842"/>
                    <a:pt x="1806702" y="1910842"/>
                  </a:cubicBezTo>
                  <a:cubicBezTo>
                    <a:pt x="1806702" y="1960880"/>
                    <a:pt x="1806702" y="2007489"/>
                    <a:pt x="1806702" y="2053971"/>
                  </a:cubicBezTo>
                  <a:cubicBezTo>
                    <a:pt x="1821053" y="2053971"/>
                    <a:pt x="1821053" y="2053971"/>
                    <a:pt x="1821053" y="2053971"/>
                  </a:cubicBezTo>
                  <a:cubicBezTo>
                    <a:pt x="1821053" y="2039620"/>
                    <a:pt x="1821053" y="2039620"/>
                    <a:pt x="1821053" y="2039620"/>
                  </a:cubicBezTo>
                  <a:cubicBezTo>
                    <a:pt x="1767459" y="2039620"/>
                    <a:pt x="1713738" y="2039620"/>
                    <a:pt x="1663700" y="2039620"/>
                  </a:cubicBezTo>
                  <a:cubicBezTo>
                    <a:pt x="1663700" y="2053971"/>
                    <a:pt x="1663700" y="2053971"/>
                    <a:pt x="1663700" y="2053971"/>
                  </a:cubicBezTo>
                  <a:cubicBezTo>
                    <a:pt x="1678051" y="2053971"/>
                    <a:pt x="1678051" y="2053971"/>
                    <a:pt x="1678051" y="2053971"/>
                  </a:cubicBezTo>
                  <a:cubicBezTo>
                    <a:pt x="1678051" y="1921637"/>
                    <a:pt x="1678051" y="1792732"/>
                    <a:pt x="1678051" y="1660398"/>
                  </a:cubicBezTo>
                  <a:cubicBezTo>
                    <a:pt x="1678051" y="1649603"/>
                    <a:pt x="1678051" y="1649603"/>
                    <a:pt x="1678051" y="1649603"/>
                  </a:cubicBezTo>
                  <a:cubicBezTo>
                    <a:pt x="1667383" y="1646047"/>
                    <a:pt x="1667383" y="1646047"/>
                    <a:pt x="1667383" y="1646047"/>
                  </a:cubicBezTo>
                  <a:cubicBezTo>
                    <a:pt x="1610106" y="1631696"/>
                    <a:pt x="1552956" y="1613789"/>
                    <a:pt x="1495679" y="1599565"/>
                  </a:cubicBezTo>
                  <a:cubicBezTo>
                    <a:pt x="1492123" y="1599565"/>
                    <a:pt x="1492123" y="1599565"/>
                    <a:pt x="1492123" y="1599565"/>
                  </a:cubicBezTo>
                  <a:cubicBezTo>
                    <a:pt x="1348994" y="1599565"/>
                    <a:pt x="1205992" y="1599565"/>
                    <a:pt x="1062863" y="1599565"/>
                  </a:cubicBezTo>
                  <a:cubicBezTo>
                    <a:pt x="1048512" y="1599565"/>
                    <a:pt x="1048512" y="1599565"/>
                    <a:pt x="1048512" y="1599565"/>
                  </a:cubicBezTo>
                  <a:cubicBezTo>
                    <a:pt x="1048512" y="1613916"/>
                    <a:pt x="1048512" y="1613916"/>
                    <a:pt x="1048512" y="1613916"/>
                  </a:cubicBezTo>
                  <a:cubicBezTo>
                    <a:pt x="1048512" y="1724787"/>
                    <a:pt x="1048512" y="1839341"/>
                    <a:pt x="1048512" y="1950212"/>
                  </a:cubicBezTo>
                  <a:cubicBezTo>
                    <a:pt x="1062863" y="1950212"/>
                    <a:pt x="1062863" y="1950212"/>
                    <a:pt x="1062863" y="1950212"/>
                  </a:cubicBezTo>
                  <a:cubicBezTo>
                    <a:pt x="1062863" y="1935861"/>
                    <a:pt x="1062863" y="1935861"/>
                    <a:pt x="1062863" y="1935861"/>
                  </a:cubicBezTo>
                  <a:cubicBezTo>
                    <a:pt x="1044956" y="1935861"/>
                    <a:pt x="1030732" y="1935861"/>
                    <a:pt x="1016381" y="1935861"/>
                  </a:cubicBezTo>
                  <a:cubicBezTo>
                    <a:pt x="1016381" y="1950212"/>
                    <a:pt x="1016381" y="1950212"/>
                    <a:pt x="1016381" y="1950212"/>
                  </a:cubicBezTo>
                  <a:cubicBezTo>
                    <a:pt x="1030732" y="1950212"/>
                    <a:pt x="1030732" y="1950212"/>
                    <a:pt x="1030732" y="1950212"/>
                  </a:cubicBezTo>
                  <a:cubicBezTo>
                    <a:pt x="1030732" y="1935861"/>
                    <a:pt x="1030732" y="1917954"/>
                    <a:pt x="1030732" y="1903730"/>
                  </a:cubicBezTo>
                  <a:cubicBezTo>
                    <a:pt x="1030732" y="1889506"/>
                    <a:pt x="1030732" y="1889379"/>
                    <a:pt x="1030732" y="1889379"/>
                  </a:cubicBezTo>
                  <a:cubicBezTo>
                    <a:pt x="1016381" y="1889379"/>
                    <a:pt x="1016381" y="1889379"/>
                    <a:pt x="1016381" y="1889379"/>
                  </a:cubicBezTo>
                  <a:cubicBezTo>
                    <a:pt x="955548" y="1889379"/>
                    <a:pt x="894715" y="1889379"/>
                    <a:pt x="834009" y="1889379"/>
                  </a:cubicBezTo>
                  <a:cubicBezTo>
                    <a:pt x="819658" y="1889379"/>
                    <a:pt x="819658" y="1889379"/>
                    <a:pt x="819658" y="1889379"/>
                  </a:cubicBezTo>
                  <a:cubicBezTo>
                    <a:pt x="819658" y="1903730"/>
                    <a:pt x="819658" y="1903730"/>
                    <a:pt x="819658" y="1903730"/>
                  </a:cubicBezTo>
                  <a:cubicBezTo>
                    <a:pt x="819658" y="1914525"/>
                    <a:pt x="819658" y="1925193"/>
                    <a:pt x="819658" y="1935988"/>
                  </a:cubicBezTo>
                  <a:cubicBezTo>
                    <a:pt x="834009" y="1935988"/>
                    <a:pt x="834009" y="1935988"/>
                    <a:pt x="834009" y="1935988"/>
                  </a:cubicBezTo>
                  <a:cubicBezTo>
                    <a:pt x="834009" y="1921637"/>
                    <a:pt x="834009" y="1921637"/>
                    <a:pt x="834009" y="1921637"/>
                  </a:cubicBezTo>
                  <a:cubicBezTo>
                    <a:pt x="816102" y="1921637"/>
                    <a:pt x="794639" y="1921637"/>
                    <a:pt x="773176" y="1921637"/>
                  </a:cubicBezTo>
                  <a:cubicBezTo>
                    <a:pt x="758825" y="1921637"/>
                    <a:pt x="758825" y="1921637"/>
                    <a:pt x="758825" y="1921637"/>
                  </a:cubicBezTo>
                  <a:cubicBezTo>
                    <a:pt x="758825" y="1935988"/>
                    <a:pt x="758825" y="1935988"/>
                    <a:pt x="758825" y="1935988"/>
                  </a:cubicBezTo>
                  <a:cubicBezTo>
                    <a:pt x="758825" y="1993265"/>
                    <a:pt x="758825" y="2050542"/>
                    <a:pt x="758825" y="2107692"/>
                  </a:cubicBezTo>
                  <a:cubicBezTo>
                    <a:pt x="773176" y="2107692"/>
                    <a:pt x="773176" y="2107692"/>
                    <a:pt x="773176" y="2107692"/>
                  </a:cubicBezTo>
                  <a:cubicBezTo>
                    <a:pt x="773176" y="2093341"/>
                    <a:pt x="773176" y="2093341"/>
                    <a:pt x="773176" y="2093341"/>
                  </a:cubicBezTo>
                  <a:cubicBezTo>
                    <a:pt x="744601" y="2093341"/>
                    <a:pt x="712343" y="2093341"/>
                    <a:pt x="683768" y="2093341"/>
                  </a:cubicBezTo>
                  <a:cubicBezTo>
                    <a:pt x="683768" y="2107692"/>
                    <a:pt x="683768" y="2107692"/>
                    <a:pt x="683768" y="2107692"/>
                  </a:cubicBezTo>
                  <a:cubicBezTo>
                    <a:pt x="698119" y="2107692"/>
                    <a:pt x="698119" y="2107692"/>
                    <a:pt x="698119" y="2107692"/>
                  </a:cubicBezTo>
                  <a:cubicBezTo>
                    <a:pt x="698119" y="1817878"/>
                    <a:pt x="698119" y="1528064"/>
                    <a:pt x="698119" y="1234694"/>
                  </a:cubicBezTo>
                  <a:cubicBezTo>
                    <a:pt x="698119" y="1209675"/>
                    <a:pt x="698119" y="1209675"/>
                    <a:pt x="698119" y="1209675"/>
                  </a:cubicBezTo>
                  <a:cubicBezTo>
                    <a:pt x="673100" y="1224026"/>
                    <a:pt x="673100" y="1224026"/>
                    <a:pt x="673100" y="1224026"/>
                  </a:cubicBezTo>
                  <a:cubicBezTo>
                    <a:pt x="533654" y="1309878"/>
                    <a:pt x="394081" y="1395730"/>
                    <a:pt x="254635" y="1481709"/>
                  </a:cubicBezTo>
                  <a:cubicBezTo>
                    <a:pt x="247523" y="1485265"/>
                    <a:pt x="247523" y="1485265"/>
                    <a:pt x="247523" y="1485265"/>
                  </a:cubicBezTo>
                  <a:cubicBezTo>
                    <a:pt x="247523" y="1492377"/>
                    <a:pt x="247523" y="1492377"/>
                    <a:pt x="247523" y="1492377"/>
                  </a:cubicBezTo>
                  <a:cubicBezTo>
                    <a:pt x="247523" y="1792986"/>
                    <a:pt x="247523" y="2093468"/>
                    <a:pt x="247523" y="2394077"/>
                  </a:cubicBezTo>
                  <a:cubicBezTo>
                    <a:pt x="261874" y="2394077"/>
                    <a:pt x="261874" y="2394077"/>
                    <a:pt x="261874" y="2394077"/>
                  </a:cubicBezTo>
                  <a:cubicBezTo>
                    <a:pt x="261874" y="2379726"/>
                    <a:pt x="261874" y="2379726"/>
                    <a:pt x="261874" y="2379726"/>
                  </a:cubicBezTo>
                  <a:cubicBezTo>
                    <a:pt x="172466" y="2379726"/>
                    <a:pt x="86614" y="2379726"/>
                    <a:pt x="762" y="2379726"/>
                  </a:cubicBezTo>
                  <a:cubicBezTo>
                    <a:pt x="762" y="2408301"/>
                    <a:pt x="762" y="2408301"/>
                    <a:pt x="762" y="2408301"/>
                  </a:cubicBezTo>
                  <a:close/>
                </a:path>
              </a:pathLst>
            </a:custGeom>
            <a:solidFill>
              <a:srgbClr val="010202"/>
            </a:solidFill>
          </p:spPr>
        </p:sp>
      </p:grpSp>
      <p:grpSp>
        <p:nvGrpSpPr>
          <p:cNvPr id="530" name="Group 530"/>
          <p:cNvGrpSpPr/>
          <p:nvPr/>
        </p:nvGrpSpPr>
        <p:grpSpPr>
          <a:xfrm>
            <a:off x="4814640" y="2404080"/>
            <a:ext cx="5612760" cy="1857600"/>
            <a:chOff x="0" y="0"/>
            <a:chExt cx="7483680" cy="2476800"/>
          </a:xfrm>
        </p:grpSpPr>
        <p:sp>
          <p:nvSpPr>
            <p:cNvPr id="531" name="Freeform 531"/>
            <p:cNvSpPr/>
            <p:nvPr/>
          </p:nvSpPr>
          <p:spPr>
            <a:xfrm>
              <a:off x="-254" y="-635"/>
              <a:ext cx="7484237" cy="2477516"/>
            </a:xfrm>
            <a:custGeom>
              <a:avLst/>
              <a:gdLst/>
              <a:ahLst/>
              <a:cxnLst/>
              <a:rect l="l" t="t" r="r" b="b"/>
              <a:pathLst>
                <a:path w="7484237" h="2477516">
                  <a:moveTo>
                    <a:pt x="254" y="2210689"/>
                  </a:moveTo>
                  <a:cubicBezTo>
                    <a:pt x="295656" y="2210689"/>
                    <a:pt x="591058" y="2210689"/>
                    <a:pt x="886460" y="2210689"/>
                  </a:cubicBezTo>
                  <a:cubicBezTo>
                    <a:pt x="886460" y="2184400"/>
                    <a:pt x="886460" y="2184400"/>
                    <a:pt x="886460" y="2184400"/>
                  </a:cubicBezTo>
                  <a:cubicBezTo>
                    <a:pt x="860171" y="2184400"/>
                    <a:pt x="860171" y="2184400"/>
                    <a:pt x="860171" y="2184400"/>
                  </a:cubicBezTo>
                  <a:cubicBezTo>
                    <a:pt x="860171" y="2273300"/>
                    <a:pt x="860171" y="2359025"/>
                    <a:pt x="860171" y="2447925"/>
                  </a:cubicBezTo>
                  <a:cubicBezTo>
                    <a:pt x="860171" y="2474214"/>
                    <a:pt x="860171" y="2474214"/>
                    <a:pt x="860171" y="2474214"/>
                  </a:cubicBezTo>
                  <a:cubicBezTo>
                    <a:pt x="886460" y="2474214"/>
                    <a:pt x="886460" y="2474214"/>
                    <a:pt x="886460" y="2474214"/>
                  </a:cubicBezTo>
                  <a:cubicBezTo>
                    <a:pt x="971804" y="2474214"/>
                    <a:pt x="1057148" y="2474214"/>
                    <a:pt x="1139190" y="2474214"/>
                  </a:cubicBezTo>
                  <a:cubicBezTo>
                    <a:pt x="1165479" y="2474214"/>
                    <a:pt x="1165479" y="2474214"/>
                    <a:pt x="1165479" y="2474214"/>
                  </a:cubicBezTo>
                  <a:cubicBezTo>
                    <a:pt x="1165479" y="2447925"/>
                    <a:pt x="1165479" y="2447925"/>
                    <a:pt x="1165479" y="2447925"/>
                  </a:cubicBezTo>
                  <a:cubicBezTo>
                    <a:pt x="1165479" y="2428113"/>
                    <a:pt x="1165479" y="2408428"/>
                    <a:pt x="1165479" y="2385314"/>
                  </a:cubicBezTo>
                  <a:cubicBezTo>
                    <a:pt x="1139190" y="2385314"/>
                    <a:pt x="1139190" y="2385314"/>
                    <a:pt x="1139190" y="2385314"/>
                  </a:cubicBezTo>
                  <a:cubicBezTo>
                    <a:pt x="1139190" y="2411603"/>
                    <a:pt x="1139190" y="2411603"/>
                    <a:pt x="1139190" y="2411603"/>
                  </a:cubicBezTo>
                  <a:cubicBezTo>
                    <a:pt x="1464183" y="2411603"/>
                    <a:pt x="1785747" y="2411603"/>
                    <a:pt x="2110740" y="2411603"/>
                  </a:cubicBezTo>
                  <a:cubicBezTo>
                    <a:pt x="2110740" y="2385314"/>
                    <a:pt x="2110740" y="2385314"/>
                    <a:pt x="2110740" y="2385314"/>
                  </a:cubicBezTo>
                  <a:cubicBezTo>
                    <a:pt x="2084451" y="2385314"/>
                    <a:pt x="2084451" y="2385314"/>
                    <a:pt x="2084451" y="2385314"/>
                  </a:cubicBezTo>
                  <a:cubicBezTo>
                    <a:pt x="2084451" y="2408428"/>
                    <a:pt x="2084451" y="2431415"/>
                    <a:pt x="2084451" y="2451227"/>
                  </a:cubicBezTo>
                  <a:cubicBezTo>
                    <a:pt x="2084451" y="2477516"/>
                    <a:pt x="2084451" y="2477516"/>
                    <a:pt x="2084451" y="2477516"/>
                  </a:cubicBezTo>
                  <a:cubicBezTo>
                    <a:pt x="2110740" y="2477516"/>
                    <a:pt x="2110740" y="2477516"/>
                    <a:pt x="2110740" y="2477516"/>
                  </a:cubicBezTo>
                  <a:cubicBezTo>
                    <a:pt x="2212467" y="2477516"/>
                    <a:pt x="2314194" y="2477516"/>
                    <a:pt x="2416048" y="2477516"/>
                  </a:cubicBezTo>
                  <a:cubicBezTo>
                    <a:pt x="2442337" y="2477516"/>
                    <a:pt x="2442337" y="2477516"/>
                    <a:pt x="2442337" y="2477516"/>
                  </a:cubicBezTo>
                  <a:cubicBezTo>
                    <a:pt x="2442337" y="2451227"/>
                    <a:pt x="2442337" y="2451227"/>
                    <a:pt x="2442337" y="2451227"/>
                  </a:cubicBezTo>
                  <a:cubicBezTo>
                    <a:pt x="2442337" y="2385314"/>
                    <a:pt x="2442337" y="2319528"/>
                    <a:pt x="2442337" y="2253615"/>
                  </a:cubicBezTo>
                  <a:cubicBezTo>
                    <a:pt x="2416048" y="2253615"/>
                    <a:pt x="2416048" y="2253615"/>
                    <a:pt x="2416048" y="2253615"/>
                  </a:cubicBezTo>
                  <a:cubicBezTo>
                    <a:pt x="2416048" y="2279904"/>
                    <a:pt x="2416048" y="2279904"/>
                    <a:pt x="2416048" y="2279904"/>
                  </a:cubicBezTo>
                  <a:cubicBezTo>
                    <a:pt x="2494788" y="2279904"/>
                    <a:pt x="2570353" y="2279904"/>
                    <a:pt x="2645791" y="2279904"/>
                  </a:cubicBezTo>
                  <a:cubicBezTo>
                    <a:pt x="2672080" y="2279904"/>
                    <a:pt x="2672080" y="2279904"/>
                    <a:pt x="2672080" y="2279904"/>
                  </a:cubicBezTo>
                  <a:cubicBezTo>
                    <a:pt x="2672080" y="2253615"/>
                    <a:pt x="2672080" y="2253615"/>
                    <a:pt x="2672080" y="2253615"/>
                  </a:cubicBezTo>
                  <a:cubicBezTo>
                    <a:pt x="2672080" y="2128520"/>
                    <a:pt x="2672080" y="2003298"/>
                    <a:pt x="2672080" y="1878203"/>
                  </a:cubicBezTo>
                  <a:cubicBezTo>
                    <a:pt x="2645791" y="1878203"/>
                    <a:pt x="2645791" y="1878203"/>
                    <a:pt x="2645791" y="1878203"/>
                  </a:cubicBezTo>
                  <a:cubicBezTo>
                    <a:pt x="2645791" y="1904492"/>
                    <a:pt x="2645791" y="1904492"/>
                    <a:pt x="2645791" y="1904492"/>
                  </a:cubicBezTo>
                  <a:cubicBezTo>
                    <a:pt x="2691765" y="1904492"/>
                    <a:pt x="2737739" y="1904492"/>
                    <a:pt x="2780411" y="1904492"/>
                  </a:cubicBezTo>
                  <a:cubicBezTo>
                    <a:pt x="2806700" y="1904492"/>
                    <a:pt x="2806700" y="1904492"/>
                    <a:pt x="2806700" y="1904492"/>
                  </a:cubicBezTo>
                  <a:cubicBezTo>
                    <a:pt x="2806700" y="1878203"/>
                    <a:pt x="2806700" y="1878203"/>
                    <a:pt x="2806700" y="1878203"/>
                  </a:cubicBezTo>
                  <a:cubicBezTo>
                    <a:pt x="2806700" y="1828800"/>
                    <a:pt x="2806700" y="1779397"/>
                    <a:pt x="2806700" y="1729994"/>
                  </a:cubicBezTo>
                  <a:cubicBezTo>
                    <a:pt x="2780411" y="1729994"/>
                    <a:pt x="2780411" y="1729994"/>
                    <a:pt x="2780411" y="1729994"/>
                  </a:cubicBezTo>
                  <a:cubicBezTo>
                    <a:pt x="2780411" y="1756283"/>
                    <a:pt x="2780411" y="1756283"/>
                    <a:pt x="2780411" y="1756283"/>
                  </a:cubicBezTo>
                  <a:cubicBezTo>
                    <a:pt x="2819781" y="1756283"/>
                    <a:pt x="2855849" y="1756283"/>
                    <a:pt x="2895346" y="1756283"/>
                  </a:cubicBezTo>
                  <a:cubicBezTo>
                    <a:pt x="2921635" y="1756283"/>
                    <a:pt x="2921635" y="1756283"/>
                    <a:pt x="2921635" y="1756283"/>
                  </a:cubicBezTo>
                  <a:cubicBezTo>
                    <a:pt x="2921635" y="1729994"/>
                    <a:pt x="2921635" y="1729994"/>
                    <a:pt x="2921635" y="1729994"/>
                  </a:cubicBezTo>
                  <a:cubicBezTo>
                    <a:pt x="2921635" y="1690497"/>
                    <a:pt x="2921635" y="1654302"/>
                    <a:pt x="2921635" y="1614678"/>
                  </a:cubicBezTo>
                  <a:cubicBezTo>
                    <a:pt x="2895346" y="1614678"/>
                    <a:pt x="2895346" y="1614678"/>
                    <a:pt x="2895346" y="1614678"/>
                  </a:cubicBezTo>
                  <a:cubicBezTo>
                    <a:pt x="2895346" y="1640967"/>
                    <a:pt x="2895346" y="1640967"/>
                    <a:pt x="2895346" y="1640967"/>
                  </a:cubicBezTo>
                  <a:cubicBezTo>
                    <a:pt x="2931414" y="1640967"/>
                    <a:pt x="2970784" y="1640967"/>
                    <a:pt x="3006979" y="1640967"/>
                  </a:cubicBezTo>
                  <a:cubicBezTo>
                    <a:pt x="3033268" y="1640967"/>
                    <a:pt x="3033268" y="1640967"/>
                    <a:pt x="3033268" y="1640967"/>
                  </a:cubicBezTo>
                  <a:cubicBezTo>
                    <a:pt x="3033268" y="1614678"/>
                    <a:pt x="3033268" y="1614678"/>
                    <a:pt x="3033268" y="1614678"/>
                  </a:cubicBezTo>
                  <a:cubicBezTo>
                    <a:pt x="3033268" y="1598168"/>
                    <a:pt x="3033268" y="1585087"/>
                    <a:pt x="3033268" y="1571879"/>
                  </a:cubicBezTo>
                  <a:cubicBezTo>
                    <a:pt x="3006979" y="1571879"/>
                    <a:pt x="3006979" y="1571879"/>
                    <a:pt x="3006979" y="1571879"/>
                  </a:cubicBezTo>
                  <a:cubicBezTo>
                    <a:pt x="3006979" y="1598168"/>
                    <a:pt x="3006979" y="1598168"/>
                    <a:pt x="3006979" y="1598168"/>
                  </a:cubicBezTo>
                  <a:cubicBezTo>
                    <a:pt x="3072638" y="1598168"/>
                    <a:pt x="3138297" y="1598168"/>
                    <a:pt x="3203956" y="1598168"/>
                  </a:cubicBezTo>
                  <a:cubicBezTo>
                    <a:pt x="3203956" y="1571879"/>
                    <a:pt x="3203956" y="1571879"/>
                    <a:pt x="3203956" y="1571879"/>
                  </a:cubicBezTo>
                  <a:cubicBezTo>
                    <a:pt x="3177667" y="1571879"/>
                    <a:pt x="3177667" y="1571879"/>
                    <a:pt x="3177667" y="1571879"/>
                  </a:cubicBezTo>
                  <a:cubicBezTo>
                    <a:pt x="3177667" y="1614678"/>
                    <a:pt x="3177667" y="1654175"/>
                    <a:pt x="3177667" y="1693799"/>
                  </a:cubicBezTo>
                  <a:cubicBezTo>
                    <a:pt x="3177667" y="1720088"/>
                    <a:pt x="3177667" y="1720088"/>
                    <a:pt x="3177667" y="1720088"/>
                  </a:cubicBezTo>
                  <a:cubicBezTo>
                    <a:pt x="3203956" y="1720088"/>
                    <a:pt x="3203956" y="1720088"/>
                    <a:pt x="3203956" y="1720088"/>
                  </a:cubicBezTo>
                  <a:cubicBezTo>
                    <a:pt x="3223641" y="1720088"/>
                    <a:pt x="3240024" y="1720088"/>
                    <a:pt x="3256534" y="1720088"/>
                  </a:cubicBezTo>
                  <a:cubicBezTo>
                    <a:pt x="3256534" y="1693799"/>
                    <a:pt x="3256534" y="1693799"/>
                    <a:pt x="3256534" y="1693799"/>
                  </a:cubicBezTo>
                  <a:cubicBezTo>
                    <a:pt x="3230245" y="1693799"/>
                    <a:pt x="3230245" y="1693799"/>
                    <a:pt x="3230245" y="1693799"/>
                  </a:cubicBezTo>
                  <a:cubicBezTo>
                    <a:pt x="3230245" y="1769491"/>
                    <a:pt x="3230245" y="1848612"/>
                    <a:pt x="3230245" y="1924304"/>
                  </a:cubicBezTo>
                  <a:cubicBezTo>
                    <a:pt x="3230245" y="1950593"/>
                    <a:pt x="3230245" y="1950593"/>
                    <a:pt x="3230245" y="1950593"/>
                  </a:cubicBezTo>
                  <a:cubicBezTo>
                    <a:pt x="3256534" y="1950593"/>
                    <a:pt x="3256534" y="1950593"/>
                    <a:pt x="3256534" y="1950593"/>
                  </a:cubicBezTo>
                  <a:cubicBezTo>
                    <a:pt x="3289300" y="1950593"/>
                    <a:pt x="3318891" y="1950593"/>
                    <a:pt x="3348482" y="1950593"/>
                  </a:cubicBezTo>
                  <a:cubicBezTo>
                    <a:pt x="3348482" y="1924304"/>
                    <a:pt x="3348482" y="1924304"/>
                    <a:pt x="3348482" y="1924304"/>
                  </a:cubicBezTo>
                  <a:cubicBezTo>
                    <a:pt x="3322193" y="1924304"/>
                    <a:pt x="3322193" y="1924304"/>
                    <a:pt x="3322193" y="1924304"/>
                  </a:cubicBezTo>
                  <a:cubicBezTo>
                    <a:pt x="3322193" y="2033016"/>
                    <a:pt x="3322193" y="2145030"/>
                    <a:pt x="3322193" y="2253615"/>
                  </a:cubicBezTo>
                  <a:cubicBezTo>
                    <a:pt x="3322193" y="2279904"/>
                    <a:pt x="3322193" y="2279904"/>
                    <a:pt x="3322193" y="2279904"/>
                  </a:cubicBezTo>
                  <a:cubicBezTo>
                    <a:pt x="3348482" y="2279904"/>
                    <a:pt x="3348482" y="2279904"/>
                    <a:pt x="3348482" y="2279904"/>
                  </a:cubicBezTo>
                  <a:cubicBezTo>
                    <a:pt x="3443732" y="2279904"/>
                    <a:pt x="3535553" y="2279904"/>
                    <a:pt x="3630803" y="2279904"/>
                  </a:cubicBezTo>
                  <a:cubicBezTo>
                    <a:pt x="3657092" y="2279904"/>
                    <a:pt x="3657092" y="2279904"/>
                    <a:pt x="3657092" y="2279904"/>
                  </a:cubicBezTo>
                  <a:cubicBezTo>
                    <a:pt x="3657092" y="2253615"/>
                    <a:pt x="3657092" y="2253615"/>
                    <a:pt x="3657092" y="2253615"/>
                  </a:cubicBezTo>
                  <a:cubicBezTo>
                    <a:pt x="3657092" y="1759585"/>
                    <a:pt x="3657092" y="1268857"/>
                    <a:pt x="3657092" y="774827"/>
                  </a:cubicBezTo>
                  <a:cubicBezTo>
                    <a:pt x="3630803" y="774827"/>
                    <a:pt x="3630803" y="774827"/>
                    <a:pt x="3630803" y="774827"/>
                  </a:cubicBezTo>
                  <a:cubicBezTo>
                    <a:pt x="3630803" y="801116"/>
                    <a:pt x="3630803" y="801116"/>
                    <a:pt x="3630803" y="801116"/>
                  </a:cubicBezTo>
                  <a:cubicBezTo>
                    <a:pt x="3663569" y="801116"/>
                    <a:pt x="3693160" y="801116"/>
                    <a:pt x="3726053" y="801116"/>
                  </a:cubicBezTo>
                  <a:cubicBezTo>
                    <a:pt x="3752342" y="801116"/>
                    <a:pt x="3752342" y="801116"/>
                    <a:pt x="3752342" y="801116"/>
                  </a:cubicBezTo>
                  <a:cubicBezTo>
                    <a:pt x="3752342" y="774827"/>
                    <a:pt x="3752342" y="774827"/>
                    <a:pt x="3752342" y="774827"/>
                  </a:cubicBezTo>
                  <a:cubicBezTo>
                    <a:pt x="3752342" y="751713"/>
                    <a:pt x="3752342" y="728726"/>
                    <a:pt x="3752342" y="705612"/>
                  </a:cubicBezTo>
                  <a:cubicBezTo>
                    <a:pt x="3726053" y="705612"/>
                    <a:pt x="3726053" y="705612"/>
                    <a:pt x="3726053" y="705612"/>
                  </a:cubicBezTo>
                  <a:cubicBezTo>
                    <a:pt x="3726053" y="731901"/>
                    <a:pt x="3726053" y="731901"/>
                    <a:pt x="3726053" y="731901"/>
                  </a:cubicBezTo>
                  <a:cubicBezTo>
                    <a:pt x="3752342" y="731901"/>
                    <a:pt x="3778631" y="731901"/>
                    <a:pt x="3804793" y="731901"/>
                  </a:cubicBezTo>
                  <a:cubicBezTo>
                    <a:pt x="3824478" y="731901"/>
                    <a:pt x="3824478" y="731901"/>
                    <a:pt x="3824478" y="731901"/>
                  </a:cubicBezTo>
                  <a:cubicBezTo>
                    <a:pt x="3827780" y="712089"/>
                    <a:pt x="3827780" y="712089"/>
                    <a:pt x="3827780" y="712089"/>
                  </a:cubicBezTo>
                  <a:cubicBezTo>
                    <a:pt x="3860546" y="593471"/>
                    <a:pt x="3890137" y="474980"/>
                    <a:pt x="3919728" y="353060"/>
                  </a:cubicBezTo>
                  <a:cubicBezTo>
                    <a:pt x="3923030" y="349758"/>
                    <a:pt x="3923030" y="349758"/>
                    <a:pt x="3923030" y="349758"/>
                  </a:cubicBezTo>
                  <a:cubicBezTo>
                    <a:pt x="3923030" y="346456"/>
                    <a:pt x="3923030" y="346456"/>
                    <a:pt x="3923030" y="346456"/>
                  </a:cubicBezTo>
                  <a:cubicBezTo>
                    <a:pt x="3923030" y="241046"/>
                    <a:pt x="3923030" y="132334"/>
                    <a:pt x="3923030" y="26924"/>
                  </a:cubicBezTo>
                  <a:cubicBezTo>
                    <a:pt x="3896741" y="26924"/>
                    <a:pt x="3896741" y="26924"/>
                    <a:pt x="3896741" y="26924"/>
                  </a:cubicBezTo>
                  <a:cubicBezTo>
                    <a:pt x="3896741" y="53213"/>
                    <a:pt x="3896741" y="53213"/>
                    <a:pt x="3896741" y="53213"/>
                  </a:cubicBezTo>
                  <a:cubicBezTo>
                    <a:pt x="3932809" y="53213"/>
                    <a:pt x="3969004" y="53213"/>
                    <a:pt x="4008374" y="53213"/>
                  </a:cubicBezTo>
                  <a:cubicBezTo>
                    <a:pt x="4008374" y="26924"/>
                    <a:pt x="4008374" y="26924"/>
                    <a:pt x="4008374" y="26924"/>
                  </a:cubicBezTo>
                  <a:cubicBezTo>
                    <a:pt x="3982085" y="26924"/>
                    <a:pt x="3982085" y="26924"/>
                    <a:pt x="3982085" y="26924"/>
                  </a:cubicBezTo>
                  <a:cubicBezTo>
                    <a:pt x="3982085" y="132334"/>
                    <a:pt x="3982085" y="237744"/>
                    <a:pt x="3982085" y="343154"/>
                  </a:cubicBezTo>
                  <a:cubicBezTo>
                    <a:pt x="3982085" y="346456"/>
                    <a:pt x="3982085" y="346456"/>
                    <a:pt x="3982085" y="346456"/>
                  </a:cubicBezTo>
                  <a:cubicBezTo>
                    <a:pt x="3982085" y="349758"/>
                    <a:pt x="3982085" y="349758"/>
                    <a:pt x="3982085" y="349758"/>
                  </a:cubicBezTo>
                  <a:cubicBezTo>
                    <a:pt x="4011676" y="468376"/>
                    <a:pt x="4041140" y="586867"/>
                    <a:pt x="4070731" y="705485"/>
                  </a:cubicBezTo>
                  <a:cubicBezTo>
                    <a:pt x="4074033" y="725297"/>
                    <a:pt x="4074033" y="725297"/>
                    <a:pt x="4074033" y="725297"/>
                  </a:cubicBezTo>
                  <a:cubicBezTo>
                    <a:pt x="4093718" y="725297"/>
                    <a:pt x="4093718" y="725297"/>
                    <a:pt x="4093718" y="725297"/>
                  </a:cubicBezTo>
                  <a:cubicBezTo>
                    <a:pt x="4120007" y="725297"/>
                    <a:pt x="4146296" y="725297"/>
                    <a:pt x="4172458" y="725297"/>
                  </a:cubicBezTo>
                  <a:cubicBezTo>
                    <a:pt x="4172458" y="702183"/>
                    <a:pt x="4172458" y="702183"/>
                    <a:pt x="4172458" y="702183"/>
                  </a:cubicBezTo>
                  <a:cubicBezTo>
                    <a:pt x="4146169" y="702183"/>
                    <a:pt x="4146169" y="702183"/>
                    <a:pt x="4146169" y="702183"/>
                  </a:cubicBezTo>
                  <a:cubicBezTo>
                    <a:pt x="4146169" y="725297"/>
                    <a:pt x="4146169" y="748284"/>
                    <a:pt x="4146169" y="771398"/>
                  </a:cubicBezTo>
                  <a:cubicBezTo>
                    <a:pt x="4146169" y="797687"/>
                    <a:pt x="4146169" y="797687"/>
                    <a:pt x="4146169" y="797687"/>
                  </a:cubicBezTo>
                  <a:cubicBezTo>
                    <a:pt x="4172458" y="797687"/>
                    <a:pt x="4172458" y="797687"/>
                    <a:pt x="4172458" y="797687"/>
                  </a:cubicBezTo>
                  <a:cubicBezTo>
                    <a:pt x="4205224" y="797687"/>
                    <a:pt x="4238117" y="797687"/>
                    <a:pt x="4270883" y="797687"/>
                  </a:cubicBezTo>
                  <a:cubicBezTo>
                    <a:pt x="4270883" y="771398"/>
                    <a:pt x="4270883" y="771398"/>
                    <a:pt x="4270883" y="771398"/>
                  </a:cubicBezTo>
                  <a:cubicBezTo>
                    <a:pt x="4244594" y="771398"/>
                    <a:pt x="4244594" y="771398"/>
                    <a:pt x="4244594" y="771398"/>
                  </a:cubicBezTo>
                  <a:cubicBezTo>
                    <a:pt x="4244594" y="1090930"/>
                    <a:pt x="4244594" y="1410335"/>
                    <a:pt x="4244594" y="1729867"/>
                  </a:cubicBezTo>
                  <a:cubicBezTo>
                    <a:pt x="4244594" y="1756156"/>
                    <a:pt x="4244594" y="1756156"/>
                    <a:pt x="4244594" y="1756156"/>
                  </a:cubicBezTo>
                  <a:cubicBezTo>
                    <a:pt x="4270883" y="1756156"/>
                    <a:pt x="4270883" y="1756156"/>
                    <a:pt x="4270883" y="1756156"/>
                  </a:cubicBezTo>
                  <a:cubicBezTo>
                    <a:pt x="4408678" y="1756156"/>
                    <a:pt x="4543298" y="1756156"/>
                    <a:pt x="4681220" y="1756156"/>
                  </a:cubicBezTo>
                  <a:cubicBezTo>
                    <a:pt x="4681220" y="1729867"/>
                    <a:pt x="4681220" y="1729867"/>
                    <a:pt x="4681220" y="1729867"/>
                  </a:cubicBezTo>
                  <a:cubicBezTo>
                    <a:pt x="4664837" y="1752981"/>
                    <a:pt x="4664837" y="1752981"/>
                    <a:pt x="4664837" y="1752981"/>
                  </a:cubicBezTo>
                  <a:cubicBezTo>
                    <a:pt x="4737100" y="1812290"/>
                    <a:pt x="4812538" y="1871599"/>
                    <a:pt x="4884801" y="1930781"/>
                  </a:cubicBezTo>
                  <a:cubicBezTo>
                    <a:pt x="4901184" y="1910969"/>
                    <a:pt x="4901184" y="1910969"/>
                    <a:pt x="4901184" y="1910969"/>
                  </a:cubicBezTo>
                  <a:cubicBezTo>
                    <a:pt x="4874895" y="1910969"/>
                    <a:pt x="4874895" y="1910969"/>
                    <a:pt x="4874895" y="1910969"/>
                  </a:cubicBezTo>
                  <a:cubicBezTo>
                    <a:pt x="4874895" y="1934083"/>
                    <a:pt x="4874895" y="1957070"/>
                    <a:pt x="4874895" y="1976882"/>
                  </a:cubicBezTo>
                  <a:cubicBezTo>
                    <a:pt x="4927473" y="1976882"/>
                    <a:pt x="4927473" y="1976882"/>
                    <a:pt x="4927473" y="1976882"/>
                  </a:cubicBezTo>
                  <a:cubicBezTo>
                    <a:pt x="4927473" y="1848485"/>
                    <a:pt x="4927473" y="1716659"/>
                    <a:pt x="4927473" y="1588262"/>
                  </a:cubicBezTo>
                  <a:cubicBezTo>
                    <a:pt x="4901184" y="1588262"/>
                    <a:pt x="4901184" y="1588262"/>
                    <a:pt x="4901184" y="1588262"/>
                  </a:cubicBezTo>
                  <a:cubicBezTo>
                    <a:pt x="4897882" y="1614551"/>
                    <a:pt x="4897882" y="1614551"/>
                    <a:pt x="4897882" y="1614551"/>
                  </a:cubicBezTo>
                  <a:cubicBezTo>
                    <a:pt x="5052187" y="1640840"/>
                    <a:pt x="5209667" y="1670558"/>
                    <a:pt x="5363972" y="1700149"/>
                  </a:cubicBezTo>
                  <a:cubicBezTo>
                    <a:pt x="5367274" y="1673860"/>
                    <a:pt x="5367274" y="1673860"/>
                    <a:pt x="5367274" y="1673860"/>
                  </a:cubicBezTo>
                  <a:cubicBezTo>
                    <a:pt x="5340985" y="1673860"/>
                    <a:pt x="5340985" y="1673860"/>
                    <a:pt x="5340985" y="1673860"/>
                  </a:cubicBezTo>
                  <a:cubicBezTo>
                    <a:pt x="5340985" y="1703451"/>
                    <a:pt x="5340985" y="1733169"/>
                    <a:pt x="5340985" y="1762760"/>
                  </a:cubicBezTo>
                  <a:cubicBezTo>
                    <a:pt x="5340985" y="1789049"/>
                    <a:pt x="5340985" y="1789049"/>
                    <a:pt x="5340985" y="1789049"/>
                  </a:cubicBezTo>
                  <a:cubicBezTo>
                    <a:pt x="5367274" y="1789049"/>
                    <a:pt x="5367274" y="1789049"/>
                    <a:pt x="5367274" y="1789049"/>
                  </a:cubicBezTo>
                  <a:cubicBezTo>
                    <a:pt x="5413248" y="1789049"/>
                    <a:pt x="5459222" y="1789049"/>
                    <a:pt x="5505069" y="1789049"/>
                  </a:cubicBezTo>
                  <a:cubicBezTo>
                    <a:pt x="5505069" y="1762760"/>
                    <a:pt x="5505069" y="1762760"/>
                    <a:pt x="5505069" y="1762760"/>
                  </a:cubicBezTo>
                  <a:cubicBezTo>
                    <a:pt x="5478780" y="1762760"/>
                    <a:pt x="5478780" y="1762760"/>
                    <a:pt x="5478780" y="1762760"/>
                  </a:cubicBezTo>
                  <a:cubicBezTo>
                    <a:pt x="5478780" y="1953768"/>
                    <a:pt x="5478780" y="2141474"/>
                    <a:pt x="5478780" y="2329307"/>
                  </a:cubicBezTo>
                  <a:cubicBezTo>
                    <a:pt x="5478780" y="2355596"/>
                    <a:pt x="5478780" y="2355596"/>
                    <a:pt x="5478780" y="2355596"/>
                  </a:cubicBezTo>
                  <a:cubicBezTo>
                    <a:pt x="5505069" y="2355596"/>
                    <a:pt x="5505069" y="2355596"/>
                    <a:pt x="5505069" y="2355596"/>
                  </a:cubicBezTo>
                  <a:cubicBezTo>
                    <a:pt x="5544439" y="2355596"/>
                    <a:pt x="5583809" y="2355596"/>
                    <a:pt x="5623179" y="2355596"/>
                  </a:cubicBezTo>
                  <a:cubicBezTo>
                    <a:pt x="5649468" y="2355596"/>
                    <a:pt x="5649468" y="2355596"/>
                    <a:pt x="5649468" y="2355596"/>
                  </a:cubicBezTo>
                  <a:cubicBezTo>
                    <a:pt x="5649468" y="2329307"/>
                    <a:pt x="5649468" y="2329307"/>
                    <a:pt x="5649468" y="2329307"/>
                  </a:cubicBezTo>
                  <a:cubicBezTo>
                    <a:pt x="5649468" y="1930781"/>
                    <a:pt x="5649468" y="1535557"/>
                    <a:pt x="5649468" y="1137031"/>
                  </a:cubicBezTo>
                  <a:cubicBezTo>
                    <a:pt x="5623179" y="1137031"/>
                    <a:pt x="5623179" y="1137031"/>
                    <a:pt x="5623179" y="1137031"/>
                  </a:cubicBezTo>
                  <a:cubicBezTo>
                    <a:pt x="5626481" y="1163320"/>
                    <a:pt x="5626481" y="1163320"/>
                    <a:pt x="5626481" y="1163320"/>
                  </a:cubicBezTo>
                  <a:cubicBezTo>
                    <a:pt x="5777484" y="1153414"/>
                    <a:pt x="5928487" y="1143508"/>
                    <a:pt x="6082665" y="1130427"/>
                  </a:cubicBezTo>
                  <a:cubicBezTo>
                    <a:pt x="6079363" y="1104138"/>
                    <a:pt x="6079363" y="1104138"/>
                    <a:pt x="6079363" y="1104138"/>
                  </a:cubicBezTo>
                  <a:cubicBezTo>
                    <a:pt x="6072759" y="1130427"/>
                    <a:pt x="6072759" y="1130427"/>
                    <a:pt x="6072759" y="1130427"/>
                  </a:cubicBezTo>
                  <a:cubicBezTo>
                    <a:pt x="6131814" y="1143635"/>
                    <a:pt x="6187694" y="1160018"/>
                    <a:pt x="6246749" y="1173226"/>
                  </a:cubicBezTo>
                  <a:cubicBezTo>
                    <a:pt x="6253353" y="1146937"/>
                    <a:pt x="6253353" y="1146937"/>
                    <a:pt x="6253353" y="1146937"/>
                  </a:cubicBezTo>
                  <a:cubicBezTo>
                    <a:pt x="6227064" y="1146937"/>
                    <a:pt x="6227064" y="1146937"/>
                    <a:pt x="6227064" y="1146937"/>
                  </a:cubicBezTo>
                  <a:cubicBezTo>
                    <a:pt x="6227064" y="1430147"/>
                    <a:pt x="6227064" y="1710182"/>
                    <a:pt x="6227064" y="1990090"/>
                  </a:cubicBezTo>
                  <a:cubicBezTo>
                    <a:pt x="6227064" y="2016379"/>
                    <a:pt x="6227064" y="2016379"/>
                    <a:pt x="6227064" y="2016379"/>
                  </a:cubicBezTo>
                  <a:cubicBezTo>
                    <a:pt x="6253353" y="2016379"/>
                    <a:pt x="6253353" y="2016379"/>
                    <a:pt x="6253353" y="2016379"/>
                  </a:cubicBezTo>
                  <a:cubicBezTo>
                    <a:pt x="6289421" y="2016379"/>
                    <a:pt x="6325616" y="2016379"/>
                    <a:pt x="6361684" y="2016379"/>
                  </a:cubicBezTo>
                  <a:cubicBezTo>
                    <a:pt x="6387973" y="2016379"/>
                    <a:pt x="6387973" y="2016379"/>
                    <a:pt x="6387973" y="2016379"/>
                  </a:cubicBezTo>
                  <a:cubicBezTo>
                    <a:pt x="6387973" y="1990090"/>
                    <a:pt x="6387973" y="1990090"/>
                    <a:pt x="6387973" y="1990090"/>
                  </a:cubicBezTo>
                  <a:cubicBezTo>
                    <a:pt x="6387973" y="1835277"/>
                    <a:pt x="6387973" y="1680464"/>
                    <a:pt x="6387973" y="1528953"/>
                  </a:cubicBezTo>
                  <a:cubicBezTo>
                    <a:pt x="6361684" y="1528953"/>
                    <a:pt x="6361684" y="1528953"/>
                    <a:pt x="6361684" y="1528953"/>
                  </a:cubicBezTo>
                  <a:cubicBezTo>
                    <a:pt x="6361684" y="1555242"/>
                    <a:pt x="6361684" y="1555242"/>
                    <a:pt x="6361684" y="1555242"/>
                  </a:cubicBezTo>
                  <a:cubicBezTo>
                    <a:pt x="6463411" y="1555242"/>
                    <a:pt x="6565138" y="1555242"/>
                    <a:pt x="6666992" y="1555242"/>
                  </a:cubicBezTo>
                  <a:cubicBezTo>
                    <a:pt x="6666992" y="1528953"/>
                    <a:pt x="6666992" y="1528953"/>
                    <a:pt x="6666992" y="1528953"/>
                  </a:cubicBezTo>
                  <a:cubicBezTo>
                    <a:pt x="6663690" y="1555242"/>
                    <a:pt x="6663690" y="1555242"/>
                    <a:pt x="6663690" y="1555242"/>
                  </a:cubicBezTo>
                  <a:cubicBezTo>
                    <a:pt x="6791706" y="1581531"/>
                    <a:pt x="6923024" y="1607947"/>
                    <a:pt x="7051040" y="1634236"/>
                  </a:cubicBezTo>
                  <a:cubicBezTo>
                    <a:pt x="7057644" y="1607947"/>
                    <a:pt x="7057644" y="1607947"/>
                    <a:pt x="7057644" y="1607947"/>
                  </a:cubicBezTo>
                  <a:cubicBezTo>
                    <a:pt x="7031355" y="1607947"/>
                    <a:pt x="7031355" y="1607947"/>
                    <a:pt x="7031355" y="1607947"/>
                  </a:cubicBezTo>
                  <a:cubicBezTo>
                    <a:pt x="7031355" y="1690243"/>
                    <a:pt x="7031355" y="1772666"/>
                    <a:pt x="7031355" y="1854962"/>
                  </a:cubicBezTo>
                  <a:cubicBezTo>
                    <a:pt x="7031355" y="1881251"/>
                    <a:pt x="7031355" y="1881251"/>
                    <a:pt x="7031355" y="1881251"/>
                  </a:cubicBezTo>
                  <a:cubicBezTo>
                    <a:pt x="7057644" y="1881251"/>
                    <a:pt x="7057644" y="1881251"/>
                    <a:pt x="7057644" y="1881251"/>
                  </a:cubicBezTo>
                  <a:cubicBezTo>
                    <a:pt x="7126605" y="1881251"/>
                    <a:pt x="7198741" y="1881251"/>
                    <a:pt x="7271004" y="1881251"/>
                  </a:cubicBezTo>
                  <a:cubicBezTo>
                    <a:pt x="7271004" y="1854962"/>
                    <a:pt x="7271004" y="1854962"/>
                    <a:pt x="7271004" y="1854962"/>
                  </a:cubicBezTo>
                  <a:cubicBezTo>
                    <a:pt x="7264400" y="1881251"/>
                    <a:pt x="7264400" y="1881251"/>
                    <a:pt x="7264400" y="1881251"/>
                  </a:cubicBezTo>
                  <a:cubicBezTo>
                    <a:pt x="7333361" y="1901063"/>
                    <a:pt x="7402195" y="1917446"/>
                    <a:pt x="7471156" y="1937258"/>
                  </a:cubicBezTo>
                  <a:cubicBezTo>
                    <a:pt x="7484237" y="1884553"/>
                    <a:pt x="7484237" y="1884553"/>
                    <a:pt x="7484237" y="1884553"/>
                  </a:cubicBezTo>
                  <a:cubicBezTo>
                    <a:pt x="7415276" y="1868043"/>
                    <a:pt x="7346442" y="1848358"/>
                    <a:pt x="7277481" y="1831848"/>
                  </a:cubicBezTo>
                  <a:cubicBezTo>
                    <a:pt x="7274179" y="1828546"/>
                    <a:pt x="7274179" y="1828546"/>
                    <a:pt x="7274179" y="1828546"/>
                  </a:cubicBezTo>
                  <a:cubicBezTo>
                    <a:pt x="7270877" y="1828546"/>
                    <a:pt x="7270877" y="1828546"/>
                    <a:pt x="7270877" y="1828546"/>
                  </a:cubicBezTo>
                  <a:cubicBezTo>
                    <a:pt x="7198614" y="1828546"/>
                    <a:pt x="7126478" y="1828546"/>
                    <a:pt x="7057517" y="1828546"/>
                  </a:cubicBezTo>
                  <a:cubicBezTo>
                    <a:pt x="7057517" y="1854835"/>
                    <a:pt x="7057517" y="1854835"/>
                    <a:pt x="7057517" y="1854835"/>
                  </a:cubicBezTo>
                  <a:cubicBezTo>
                    <a:pt x="7083806" y="1854835"/>
                    <a:pt x="7083806" y="1854835"/>
                    <a:pt x="7083806" y="1854835"/>
                  </a:cubicBezTo>
                  <a:cubicBezTo>
                    <a:pt x="7083806" y="1772539"/>
                    <a:pt x="7083806" y="1690116"/>
                    <a:pt x="7083806" y="1607820"/>
                  </a:cubicBezTo>
                  <a:cubicBezTo>
                    <a:pt x="7083806" y="1584706"/>
                    <a:pt x="7083806" y="1584706"/>
                    <a:pt x="7083806" y="1584706"/>
                  </a:cubicBezTo>
                  <a:cubicBezTo>
                    <a:pt x="7064121" y="1581404"/>
                    <a:pt x="7064121" y="1581404"/>
                    <a:pt x="7064121" y="1581404"/>
                  </a:cubicBezTo>
                  <a:cubicBezTo>
                    <a:pt x="6932803" y="1555115"/>
                    <a:pt x="6804787" y="1528699"/>
                    <a:pt x="6673469" y="1502410"/>
                  </a:cubicBezTo>
                  <a:cubicBezTo>
                    <a:pt x="6670167" y="1502410"/>
                    <a:pt x="6670167" y="1502410"/>
                    <a:pt x="6670167" y="1502410"/>
                  </a:cubicBezTo>
                  <a:cubicBezTo>
                    <a:pt x="6666865" y="1502410"/>
                    <a:pt x="6666865" y="1502410"/>
                    <a:pt x="6666865" y="1502410"/>
                  </a:cubicBezTo>
                  <a:cubicBezTo>
                    <a:pt x="6565138" y="1502410"/>
                    <a:pt x="6463411" y="1502410"/>
                    <a:pt x="6361557" y="1502410"/>
                  </a:cubicBezTo>
                  <a:cubicBezTo>
                    <a:pt x="6335268" y="1502410"/>
                    <a:pt x="6335268" y="1502410"/>
                    <a:pt x="6335268" y="1502410"/>
                  </a:cubicBezTo>
                  <a:cubicBezTo>
                    <a:pt x="6335268" y="1528699"/>
                    <a:pt x="6335268" y="1528699"/>
                    <a:pt x="6335268" y="1528699"/>
                  </a:cubicBezTo>
                  <a:cubicBezTo>
                    <a:pt x="6335268" y="1680210"/>
                    <a:pt x="6335268" y="1835023"/>
                    <a:pt x="6335268" y="1989836"/>
                  </a:cubicBezTo>
                  <a:cubicBezTo>
                    <a:pt x="6361557" y="1989836"/>
                    <a:pt x="6361557" y="1989836"/>
                    <a:pt x="6361557" y="1989836"/>
                  </a:cubicBezTo>
                  <a:cubicBezTo>
                    <a:pt x="6361557" y="1963547"/>
                    <a:pt x="6361557" y="1963547"/>
                    <a:pt x="6361557" y="1963547"/>
                  </a:cubicBezTo>
                  <a:cubicBezTo>
                    <a:pt x="6325489" y="1963547"/>
                    <a:pt x="6289294" y="1963547"/>
                    <a:pt x="6253226" y="1963547"/>
                  </a:cubicBezTo>
                  <a:cubicBezTo>
                    <a:pt x="6253226" y="1989836"/>
                    <a:pt x="6253226" y="1989836"/>
                    <a:pt x="6253226" y="1989836"/>
                  </a:cubicBezTo>
                  <a:cubicBezTo>
                    <a:pt x="6279515" y="1989836"/>
                    <a:pt x="6279515" y="1989836"/>
                    <a:pt x="6279515" y="1989836"/>
                  </a:cubicBezTo>
                  <a:cubicBezTo>
                    <a:pt x="6279515" y="1709928"/>
                    <a:pt x="6279515" y="1429893"/>
                    <a:pt x="6279515" y="1146683"/>
                  </a:cubicBezTo>
                  <a:cubicBezTo>
                    <a:pt x="6279515" y="1126871"/>
                    <a:pt x="6279515" y="1126871"/>
                    <a:pt x="6279515" y="1126871"/>
                  </a:cubicBezTo>
                  <a:cubicBezTo>
                    <a:pt x="6259830" y="1123569"/>
                    <a:pt x="6259830" y="1123569"/>
                    <a:pt x="6259830" y="1123569"/>
                  </a:cubicBezTo>
                  <a:cubicBezTo>
                    <a:pt x="6200775" y="1107059"/>
                    <a:pt x="6144895" y="1093978"/>
                    <a:pt x="6085840" y="1080770"/>
                  </a:cubicBezTo>
                  <a:cubicBezTo>
                    <a:pt x="6082538" y="1077468"/>
                    <a:pt x="6082538" y="1077468"/>
                    <a:pt x="6082538" y="1077468"/>
                  </a:cubicBezTo>
                  <a:cubicBezTo>
                    <a:pt x="6075934" y="1077468"/>
                    <a:pt x="6075934" y="1077468"/>
                    <a:pt x="6075934" y="1077468"/>
                  </a:cubicBezTo>
                  <a:cubicBezTo>
                    <a:pt x="5924931" y="1090676"/>
                    <a:pt x="5773928" y="1100582"/>
                    <a:pt x="5622925" y="1110361"/>
                  </a:cubicBezTo>
                  <a:cubicBezTo>
                    <a:pt x="5596636" y="1110361"/>
                    <a:pt x="5596636" y="1110361"/>
                    <a:pt x="5596636" y="1110361"/>
                  </a:cubicBezTo>
                  <a:cubicBezTo>
                    <a:pt x="5596636" y="1136650"/>
                    <a:pt x="5596636" y="1136650"/>
                    <a:pt x="5596636" y="1136650"/>
                  </a:cubicBezTo>
                  <a:cubicBezTo>
                    <a:pt x="5596636" y="1535176"/>
                    <a:pt x="5596636" y="1930400"/>
                    <a:pt x="5596636" y="2328926"/>
                  </a:cubicBezTo>
                  <a:cubicBezTo>
                    <a:pt x="5622925" y="2328926"/>
                    <a:pt x="5622925" y="2328926"/>
                    <a:pt x="5622925" y="2328926"/>
                  </a:cubicBezTo>
                  <a:cubicBezTo>
                    <a:pt x="5622925" y="2302637"/>
                    <a:pt x="5622925" y="2302637"/>
                    <a:pt x="5622925" y="2302637"/>
                  </a:cubicBezTo>
                  <a:cubicBezTo>
                    <a:pt x="5583555" y="2302637"/>
                    <a:pt x="5544185" y="2302637"/>
                    <a:pt x="5504815" y="2302637"/>
                  </a:cubicBezTo>
                  <a:cubicBezTo>
                    <a:pt x="5504815" y="2328926"/>
                    <a:pt x="5504815" y="2328926"/>
                    <a:pt x="5504815" y="2328926"/>
                  </a:cubicBezTo>
                  <a:cubicBezTo>
                    <a:pt x="5531104" y="2328926"/>
                    <a:pt x="5531104" y="2328926"/>
                    <a:pt x="5531104" y="2328926"/>
                  </a:cubicBezTo>
                  <a:cubicBezTo>
                    <a:pt x="5531104" y="2141220"/>
                    <a:pt x="5531104" y="1953514"/>
                    <a:pt x="5531104" y="1762379"/>
                  </a:cubicBezTo>
                  <a:cubicBezTo>
                    <a:pt x="5531104" y="1736090"/>
                    <a:pt x="5531104" y="1736090"/>
                    <a:pt x="5531104" y="1736090"/>
                  </a:cubicBezTo>
                  <a:cubicBezTo>
                    <a:pt x="5504815" y="1736090"/>
                    <a:pt x="5504815" y="1736090"/>
                    <a:pt x="5504815" y="1736090"/>
                  </a:cubicBezTo>
                  <a:cubicBezTo>
                    <a:pt x="5458841" y="1736090"/>
                    <a:pt x="5412867" y="1736090"/>
                    <a:pt x="5367020" y="1736090"/>
                  </a:cubicBezTo>
                  <a:cubicBezTo>
                    <a:pt x="5367020" y="1762379"/>
                    <a:pt x="5367020" y="1762379"/>
                    <a:pt x="5367020" y="1762379"/>
                  </a:cubicBezTo>
                  <a:cubicBezTo>
                    <a:pt x="5393309" y="1762379"/>
                    <a:pt x="5393309" y="1762379"/>
                    <a:pt x="5393309" y="1762379"/>
                  </a:cubicBezTo>
                  <a:cubicBezTo>
                    <a:pt x="5393309" y="1732788"/>
                    <a:pt x="5393309" y="1703070"/>
                    <a:pt x="5393309" y="1673479"/>
                  </a:cubicBezTo>
                  <a:cubicBezTo>
                    <a:pt x="5393309" y="1653667"/>
                    <a:pt x="5393309" y="1653667"/>
                    <a:pt x="5393309" y="1653667"/>
                  </a:cubicBezTo>
                  <a:cubicBezTo>
                    <a:pt x="5373624" y="1647063"/>
                    <a:pt x="5373624" y="1647063"/>
                    <a:pt x="5373624" y="1647063"/>
                  </a:cubicBezTo>
                  <a:cubicBezTo>
                    <a:pt x="5219319" y="1620774"/>
                    <a:pt x="5061839" y="1591056"/>
                    <a:pt x="4907534" y="1561465"/>
                  </a:cubicBezTo>
                  <a:cubicBezTo>
                    <a:pt x="4874768" y="1554861"/>
                    <a:pt x="4874768" y="1554861"/>
                    <a:pt x="4874768" y="1554861"/>
                  </a:cubicBezTo>
                  <a:cubicBezTo>
                    <a:pt x="4874768" y="1587754"/>
                    <a:pt x="4874768" y="1587754"/>
                    <a:pt x="4874768" y="1587754"/>
                  </a:cubicBezTo>
                  <a:cubicBezTo>
                    <a:pt x="4874768" y="1716151"/>
                    <a:pt x="4874768" y="1847977"/>
                    <a:pt x="4874768" y="1976374"/>
                  </a:cubicBezTo>
                  <a:cubicBezTo>
                    <a:pt x="4927346" y="1976374"/>
                    <a:pt x="4927346" y="1976374"/>
                    <a:pt x="4927346" y="1976374"/>
                  </a:cubicBezTo>
                  <a:cubicBezTo>
                    <a:pt x="4927346" y="1956562"/>
                    <a:pt x="4927346" y="1933575"/>
                    <a:pt x="4927346" y="1910461"/>
                  </a:cubicBezTo>
                  <a:cubicBezTo>
                    <a:pt x="4927346" y="1897253"/>
                    <a:pt x="4927346" y="1897253"/>
                    <a:pt x="4927346" y="1897253"/>
                  </a:cubicBezTo>
                  <a:cubicBezTo>
                    <a:pt x="4917440" y="1890649"/>
                    <a:pt x="4917440" y="1890649"/>
                    <a:pt x="4917440" y="1890649"/>
                  </a:cubicBezTo>
                  <a:cubicBezTo>
                    <a:pt x="4845177" y="1828038"/>
                    <a:pt x="4769739" y="1768729"/>
                    <a:pt x="4697476" y="1709547"/>
                  </a:cubicBezTo>
                  <a:cubicBezTo>
                    <a:pt x="4690872" y="1702943"/>
                    <a:pt x="4690872" y="1702943"/>
                    <a:pt x="4690872" y="1702943"/>
                  </a:cubicBezTo>
                  <a:cubicBezTo>
                    <a:pt x="4680966" y="1702943"/>
                    <a:pt x="4680966" y="1702943"/>
                    <a:pt x="4680966" y="1702943"/>
                  </a:cubicBezTo>
                  <a:cubicBezTo>
                    <a:pt x="4543171" y="1702943"/>
                    <a:pt x="4408551" y="1702943"/>
                    <a:pt x="4270629" y="1702943"/>
                  </a:cubicBezTo>
                  <a:cubicBezTo>
                    <a:pt x="4270629" y="1729232"/>
                    <a:pt x="4270629" y="1729232"/>
                    <a:pt x="4270629" y="1729232"/>
                  </a:cubicBezTo>
                  <a:cubicBezTo>
                    <a:pt x="4296918" y="1729232"/>
                    <a:pt x="4296918" y="1729232"/>
                    <a:pt x="4296918" y="1729232"/>
                  </a:cubicBezTo>
                  <a:cubicBezTo>
                    <a:pt x="4296918" y="1409700"/>
                    <a:pt x="4296918" y="1090295"/>
                    <a:pt x="4296918" y="770763"/>
                  </a:cubicBezTo>
                  <a:cubicBezTo>
                    <a:pt x="4296918" y="744474"/>
                    <a:pt x="4296918" y="744474"/>
                    <a:pt x="4296918" y="744474"/>
                  </a:cubicBezTo>
                  <a:cubicBezTo>
                    <a:pt x="4270629" y="744474"/>
                    <a:pt x="4270629" y="744474"/>
                    <a:pt x="4270629" y="744474"/>
                  </a:cubicBezTo>
                  <a:cubicBezTo>
                    <a:pt x="4237863" y="744474"/>
                    <a:pt x="4204970" y="744474"/>
                    <a:pt x="4172204" y="744474"/>
                  </a:cubicBezTo>
                  <a:cubicBezTo>
                    <a:pt x="4172204" y="770763"/>
                    <a:pt x="4172204" y="770763"/>
                    <a:pt x="4172204" y="770763"/>
                  </a:cubicBezTo>
                  <a:cubicBezTo>
                    <a:pt x="4198493" y="770763"/>
                    <a:pt x="4198493" y="770763"/>
                    <a:pt x="4198493" y="770763"/>
                  </a:cubicBezTo>
                  <a:cubicBezTo>
                    <a:pt x="4198493" y="747649"/>
                    <a:pt x="4198493" y="724662"/>
                    <a:pt x="4198493" y="701548"/>
                  </a:cubicBezTo>
                  <a:cubicBezTo>
                    <a:pt x="4198493" y="675259"/>
                    <a:pt x="4198493" y="675259"/>
                    <a:pt x="4198493" y="675259"/>
                  </a:cubicBezTo>
                  <a:cubicBezTo>
                    <a:pt x="4172204" y="675259"/>
                    <a:pt x="4172204" y="675259"/>
                    <a:pt x="4172204" y="675259"/>
                  </a:cubicBezTo>
                  <a:cubicBezTo>
                    <a:pt x="4145915" y="671957"/>
                    <a:pt x="4119626" y="671957"/>
                    <a:pt x="4093464" y="675259"/>
                  </a:cubicBezTo>
                  <a:cubicBezTo>
                    <a:pt x="4093464" y="701548"/>
                    <a:pt x="4093464" y="701548"/>
                    <a:pt x="4093464" y="701548"/>
                  </a:cubicBezTo>
                  <a:cubicBezTo>
                    <a:pt x="4119753" y="694944"/>
                    <a:pt x="4119753" y="694944"/>
                    <a:pt x="4119753" y="694944"/>
                  </a:cubicBezTo>
                  <a:cubicBezTo>
                    <a:pt x="4090162" y="573024"/>
                    <a:pt x="4060698" y="454533"/>
                    <a:pt x="4031107" y="335915"/>
                  </a:cubicBezTo>
                  <a:cubicBezTo>
                    <a:pt x="4008120" y="342519"/>
                    <a:pt x="4008120" y="342519"/>
                    <a:pt x="4008120" y="342519"/>
                  </a:cubicBezTo>
                  <a:cubicBezTo>
                    <a:pt x="4034409" y="342519"/>
                    <a:pt x="4034409" y="342519"/>
                    <a:pt x="4034409" y="342519"/>
                  </a:cubicBezTo>
                  <a:cubicBezTo>
                    <a:pt x="4034409" y="237109"/>
                    <a:pt x="4034409" y="131699"/>
                    <a:pt x="4034409" y="26289"/>
                  </a:cubicBezTo>
                  <a:cubicBezTo>
                    <a:pt x="4034409" y="0"/>
                    <a:pt x="4034409" y="0"/>
                    <a:pt x="4034409" y="0"/>
                  </a:cubicBezTo>
                  <a:cubicBezTo>
                    <a:pt x="4008120" y="0"/>
                    <a:pt x="4008120" y="0"/>
                    <a:pt x="4008120" y="0"/>
                  </a:cubicBezTo>
                  <a:cubicBezTo>
                    <a:pt x="3968750" y="0"/>
                    <a:pt x="3932682" y="0"/>
                    <a:pt x="3896487" y="0"/>
                  </a:cubicBezTo>
                  <a:cubicBezTo>
                    <a:pt x="3870198" y="0"/>
                    <a:pt x="3870198" y="0"/>
                    <a:pt x="3870198" y="0"/>
                  </a:cubicBezTo>
                  <a:cubicBezTo>
                    <a:pt x="3870198" y="26289"/>
                    <a:pt x="3870198" y="26289"/>
                    <a:pt x="3870198" y="26289"/>
                  </a:cubicBezTo>
                  <a:cubicBezTo>
                    <a:pt x="3870198" y="131699"/>
                    <a:pt x="3870198" y="240411"/>
                    <a:pt x="3870198" y="345821"/>
                  </a:cubicBezTo>
                  <a:cubicBezTo>
                    <a:pt x="3896487" y="345821"/>
                    <a:pt x="3896487" y="345821"/>
                    <a:pt x="3896487" y="345821"/>
                  </a:cubicBezTo>
                  <a:cubicBezTo>
                    <a:pt x="3870198" y="339217"/>
                    <a:pt x="3870198" y="339217"/>
                    <a:pt x="3870198" y="339217"/>
                  </a:cubicBezTo>
                  <a:cubicBezTo>
                    <a:pt x="3837432" y="461137"/>
                    <a:pt x="3807841" y="579628"/>
                    <a:pt x="3778250" y="698246"/>
                  </a:cubicBezTo>
                  <a:cubicBezTo>
                    <a:pt x="3804539" y="704850"/>
                    <a:pt x="3804539" y="704850"/>
                    <a:pt x="3804539" y="704850"/>
                  </a:cubicBezTo>
                  <a:cubicBezTo>
                    <a:pt x="3804539" y="678561"/>
                    <a:pt x="3804539" y="678561"/>
                    <a:pt x="3804539" y="678561"/>
                  </a:cubicBezTo>
                  <a:cubicBezTo>
                    <a:pt x="3778250" y="678561"/>
                    <a:pt x="3751961" y="678561"/>
                    <a:pt x="3725799" y="678561"/>
                  </a:cubicBezTo>
                  <a:cubicBezTo>
                    <a:pt x="3699637" y="678561"/>
                    <a:pt x="3699510" y="678561"/>
                    <a:pt x="3699510" y="678561"/>
                  </a:cubicBezTo>
                  <a:cubicBezTo>
                    <a:pt x="3699510" y="704850"/>
                    <a:pt x="3699510" y="704850"/>
                    <a:pt x="3699510" y="704850"/>
                  </a:cubicBezTo>
                  <a:cubicBezTo>
                    <a:pt x="3699510" y="727964"/>
                    <a:pt x="3699510" y="750951"/>
                    <a:pt x="3699510" y="774065"/>
                  </a:cubicBezTo>
                  <a:cubicBezTo>
                    <a:pt x="3725799" y="774065"/>
                    <a:pt x="3725799" y="774065"/>
                    <a:pt x="3725799" y="774065"/>
                  </a:cubicBezTo>
                  <a:cubicBezTo>
                    <a:pt x="3725799" y="747776"/>
                    <a:pt x="3725799" y="747776"/>
                    <a:pt x="3725799" y="747776"/>
                  </a:cubicBezTo>
                  <a:cubicBezTo>
                    <a:pt x="3693033" y="747776"/>
                    <a:pt x="3663442" y="747776"/>
                    <a:pt x="3630549" y="747776"/>
                  </a:cubicBezTo>
                  <a:cubicBezTo>
                    <a:pt x="3604260" y="747776"/>
                    <a:pt x="3604260" y="747776"/>
                    <a:pt x="3604260" y="747776"/>
                  </a:cubicBezTo>
                  <a:cubicBezTo>
                    <a:pt x="3604260" y="774065"/>
                    <a:pt x="3604260" y="774065"/>
                    <a:pt x="3604260" y="774065"/>
                  </a:cubicBezTo>
                  <a:cubicBezTo>
                    <a:pt x="3604260" y="1268095"/>
                    <a:pt x="3604260" y="1758823"/>
                    <a:pt x="3604260" y="2252853"/>
                  </a:cubicBezTo>
                  <a:cubicBezTo>
                    <a:pt x="3630549" y="2252853"/>
                    <a:pt x="3630549" y="2252853"/>
                    <a:pt x="3630549" y="2252853"/>
                  </a:cubicBezTo>
                  <a:cubicBezTo>
                    <a:pt x="3630549" y="2226564"/>
                    <a:pt x="3630549" y="2226564"/>
                    <a:pt x="3630549" y="2226564"/>
                  </a:cubicBezTo>
                  <a:cubicBezTo>
                    <a:pt x="3535299" y="2226564"/>
                    <a:pt x="3443478" y="2226564"/>
                    <a:pt x="3348228" y="2226564"/>
                  </a:cubicBezTo>
                  <a:cubicBezTo>
                    <a:pt x="3348228" y="2252853"/>
                    <a:pt x="3348228" y="2252853"/>
                    <a:pt x="3348228" y="2252853"/>
                  </a:cubicBezTo>
                  <a:cubicBezTo>
                    <a:pt x="3374517" y="2252853"/>
                    <a:pt x="3374517" y="2252853"/>
                    <a:pt x="3374517" y="2252853"/>
                  </a:cubicBezTo>
                  <a:cubicBezTo>
                    <a:pt x="3374517" y="2144141"/>
                    <a:pt x="3374517" y="2032127"/>
                    <a:pt x="3374517" y="1923542"/>
                  </a:cubicBezTo>
                  <a:cubicBezTo>
                    <a:pt x="3374517" y="1897253"/>
                    <a:pt x="3374517" y="1897253"/>
                    <a:pt x="3374517" y="1897253"/>
                  </a:cubicBezTo>
                  <a:cubicBezTo>
                    <a:pt x="3348228" y="1897253"/>
                    <a:pt x="3348228" y="1897253"/>
                    <a:pt x="3348228" y="1897253"/>
                  </a:cubicBezTo>
                  <a:cubicBezTo>
                    <a:pt x="3318637" y="1897253"/>
                    <a:pt x="3289173" y="1897253"/>
                    <a:pt x="3256280" y="1897253"/>
                  </a:cubicBezTo>
                  <a:cubicBezTo>
                    <a:pt x="3256280" y="1923542"/>
                    <a:pt x="3256280" y="1923542"/>
                    <a:pt x="3256280" y="1923542"/>
                  </a:cubicBezTo>
                  <a:cubicBezTo>
                    <a:pt x="3282569" y="1923542"/>
                    <a:pt x="3282569" y="1923542"/>
                    <a:pt x="3282569" y="1923542"/>
                  </a:cubicBezTo>
                  <a:cubicBezTo>
                    <a:pt x="3282569" y="1847850"/>
                    <a:pt x="3282569" y="1768729"/>
                    <a:pt x="3282569" y="1693037"/>
                  </a:cubicBezTo>
                  <a:cubicBezTo>
                    <a:pt x="3282569" y="1666748"/>
                    <a:pt x="3282569" y="1666748"/>
                    <a:pt x="3282569" y="1666748"/>
                  </a:cubicBezTo>
                  <a:cubicBezTo>
                    <a:pt x="3256280" y="1666748"/>
                    <a:pt x="3256280" y="1666748"/>
                    <a:pt x="3256280" y="1666748"/>
                  </a:cubicBezTo>
                  <a:cubicBezTo>
                    <a:pt x="3239897" y="1666748"/>
                    <a:pt x="3223514" y="1666748"/>
                    <a:pt x="3203702" y="1666748"/>
                  </a:cubicBezTo>
                  <a:cubicBezTo>
                    <a:pt x="3203702" y="1693037"/>
                    <a:pt x="3203702" y="1693037"/>
                    <a:pt x="3203702" y="1693037"/>
                  </a:cubicBezTo>
                  <a:cubicBezTo>
                    <a:pt x="3229991" y="1693037"/>
                    <a:pt x="3229991" y="1693037"/>
                    <a:pt x="3229991" y="1693037"/>
                  </a:cubicBezTo>
                  <a:cubicBezTo>
                    <a:pt x="3229991" y="1653540"/>
                    <a:pt x="3229991" y="1614043"/>
                    <a:pt x="3229991" y="1571117"/>
                  </a:cubicBezTo>
                  <a:cubicBezTo>
                    <a:pt x="3229991" y="1544828"/>
                    <a:pt x="3229991" y="1544828"/>
                    <a:pt x="3229991" y="1544828"/>
                  </a:cubicBezTo>
                  <a:cubicBezTo>
                    <a:pt x="3203702" y="1544828"/>
                    <a:pt x="3203702" y="1544828"/>
                    <a:pt x="3203702" y="1544828"/>
                  </a:cubicBezTo>
                  <a:cubicBezTo>
                    <a:pt x="3138043" y="1544828"/>
                    <a:pt x="3072384" y="1544828"/>
                    <a:pt x="3006725" y="1544828"/>
                  </a:cubicBezTo>
                  <a:cubicBezTo>
                    <a:pt x="2980436" y="1544828"/>
                    <a:pt x="2980436" y="1544828"/>
                    <a:pt x="2980436" y="1544828"/>
                  </a:cubicBezTo>
                  <a:cubicBezTo>
                    <a:pt x="2980436" y="1571117"/>
                    <a:pt x="2980436" y="1571117"/>
                    <a:pt x="2980436" y="1571117"/>
                  </a:cubicBezTo>
                  <a:cubicBezTo>
                    <a:pt x="2980436" y="1584325"/>
                    <a:pt x="2980436" y="1597406"/>
                    <a:pt x="2980436" y="1613916"/>
                  </a:cubicBezTo>
                  <a:cubicBezTo>
                    <a:pt x="3006725" y="1613916"/>
                    <a:pt x="3006725" y="1613916"/>
                    <a:pt x="3006725" y="1613916"/>
                  </a:cubicBezTo>
                  <a:cubicBezTo>
                    <a:pt x="3006725" y="1587627"/>
                    <a:pt x="3006725" y="1587627"/>
                    <a:pt x="3006725" y="1587627"/>
                  </a:cubicBezTo>
                  <a:cubicBezTo>
                    <a:pt x="2970657" y="1587627"/>
                    <a:pt x="2931287" y="1587627"/>
                    <a:pt x="2891790" y="1587627"/>
                  </a:cubicBezTo>
                  <a:cubicBezTo>
                    <a:pt x="2868803" y="1587627"/>
                    <a:pt x="2868803" y="1587627"/>
                    <a:pt x="2868803" y="1587627"/>
                  </a:cubicBezTo>
                  <a:cubicBezTo>
                    <a:pt x="2868803" y="1613916"/>
                    <a:pt x="2868803" y="1613916"/>
                    <a:pt x="2868803" y="1613916"/>
                  </a:cubicBezTo>
                  <a:cubicBezTo>
                    <a:pt x="2868803" y="1653413"/>
                    <a:pt x="2868803" y="1689608"/>
                    <a:pt x="2868803" y="1729232"/>
                  </a:cubicBezTo>
                  <a:cubicBezTo>
                    <a:pt x="2895092" y="1729232"/>
                    <a:pt x="2895092" y="1729232"/>
                    <a:pt x="2895092" y="1729232"/>
                  </a:cubicBezTo>
                  <a:cubicBezTo>
                    <a:pt x="2895092" y="1702943"/>
                    <a:pt x="2895092" y="1702943"/>
                    <a:pt x="2895092" y="1702943"/>
                  </a:cubicBezTo>
                  <a:cubicBezTo>
                    <a:pt x="2855722" y="1702943"/>
                    <a:pt x="2819654" y="1702943"/>
                    <a:pt x="2780157" y="1702943"/>
                  </a:cubicBezTo>
                  <a:cubicBezTo>
                    <a:pt x="2753868" y="1702943"/>
                    <a:pt x="2753868" y="1702943"/>
                    <a:pt x="2753868" y="1702943"/>
                  </a:cubicBezTo>
                  <a:cubicBezTo>
                    <a:pt x="2753868" y="1729232"/>
                    <a:pt x="2753868" y="1729232"/>
                    <a:pt x="2753868" y="1729232"/>
                  </a:cubicBezTo>
                  <a:cubicBezTo>
                    <a:pt x="2753868" y="1778635"/>
                    <a:pt x="2753868" y="1828038"/>
                    <a:pt x="2753868" y="1877441"/>
                  </a:cubicBezTo>
                  <a:cubicBezTo>
                    <a:pt x="2780157" y="1877441"/>
                    <a:pt x="2780157" y="1877441"/>
                    <a:pt x="2780157" y="1877441"/>
                  </a:cubicBezTo>
                  <a:cubicBezTo>
                    <a:pt x="2780157" y="1851152"/>
                    <a:pt x="2780157" y="1851152"/>
                    <a:pt x="2780157" y="1851152"/>
                  </a:cubicBezTo>
                  <a:cubicBezTo>
                    <a:pt x="2737485" y="1851152"/>
                    <a:pt x="2691511" y="1851152"/>
                    <a:pt x="2645537" y="1851152"/>
                  </a:cubicBezTo>
                  <a:cubicBezTo>
                    <a:pt x="2619248" y="1851152"/>
                    <a:pt x="2619248" y="1851152"/>
                    <a:pt x="2619248" y="1851152"/>
                  </a:cubicBezTo>
                  <a:cubicBezTo>
                    <a:pt x="2619248" y="1877441"/>
                    <a:pt x="2619248" y="1877441"/>
                    <a:pt x="2619248" y="1877441"/>
                  </a:cubicBezTo>
                  <a:cubicBezTo>
                    <a:pt x="2619248" y="2002536"/>
                    <a:pt x="2619248" y="2127758"/>
                    <a:pt x="2619248" y="2252853"/>
                  </a:cubicBezTo>
                  <a:cubicBezTo>
                    <a:pt x="2645537" y="2252853"/>
                    <a:pt x="2645537" y="2252853"/>
                    <a:pt x="2645537" y="2252853"/>
                  </a:cubicBezTo>
                  <a:cubicBezTo>
                    <a:pt x="2645537" y="2226564"/>
                    <a:pt x="2645537" y="2226564"/>
                    <a:pt x="2645537" y="2226564"/>
                  </a:cubicBezTo>
                  <a:cubicBezTo>
                    <a:pt x="2570099" y="2226564"/>
                    <a:pt x="2494534" y="2226564"/>
                    <a:pt x="2415794" y="2226564"/>
                  </a:cubicBezTo>
                  <a:cubicBezTo>
                    <a:pt x="2389505" y="2226564"/>
                    <a:pt x="2389505" y="2226564"/>
                    <a:pt x="2389505" y="2226564"/>
                  </a:cubicBezTo>
                  <a:cubicBezTo>
                    <a:pt x="2389505" y="2252853"/>
                    <a:pt x="2389505" y="2252853"/>
                    <a:pt x="2389505" y="2252853"/>
                  </a:cubicBezTo>
                  <a:cubicBezTo>
                    <a:pt x="2389505" y="2318766"/>
                    <a:pt x="2389505" y="2384552"/>
                    <a:pt x="2389505" y="2450465"/>
                  </a:cubicBezTo>
                  <a:cubicBezTo>
                    <a:pt x="2415794" y="2450465"/>
                    <a:pt x="2415794" y="2450465"/>
                    <a:pt x="2415794" y="2450465"/>
                  </a:cubicBezTo>
                  <a:cubicBezTo>
                    <a:pt x="2415794" y="2424176"/>
                    <a:pt x="2415794" y="2424176"/>
                    <a:pt x="2415794" y="2424176"/>
                  </a:cubicBezTo>
                  <a:cubicBezTo>
                    <a:pt x="2314067" y="2424176"/>
                    <a:pt x="2212340" y="2424176"/>
                    <a:pt x="2110486" y="2424176"/>
                  </a:cubicBezTo>
                  <a:cubicBezTo>
                    <a:pt x="2110486" y="2450465"/>
                    <a:pt x="2110486" y="2450465"/>
                    <a:pt x="2110486" y="2450465"/>
                  </a:cubicBezTo>
                  <a:cubicBezTo>
                    <a:pt x="2136775" y="2450465"/>
                    <a:pt x="2136775" y="2450465"/>
                    <a:pt x="2136775" y="2450465"/>
                  </a:cubicBezTo>
                  <a:cubicBezTo>
                    <a:pt x="2136775" y="2430653"/>
                    <a:pt x="2136775" y="2407666"/>
                    <a:pt x="2136775" y="2384552"/>
                  </a:cubicBezTo>
                  <a:cubicBezTo>
                    <a:pt x="2136775" y="2358263"/>
                    <a:pt x="2136775" y="2358263"/>
                    <a:pt x="2136775" y="2358263"/>
                  </a:cubicBezTo>
                  <a:cubicBezTo>
                    <a:pt x="2110486" y="2358263"/>
                    <a:pt x="2110486" y="2358263"/>
                    <a:pt x="2110486" y="2358263"/>
                  </a:cubicBezTo>
                  <a:cubicBezTo>
                    <a:pt x="1785493" y="2358263"/>
                    <a:pt x="1463929" y="2358263"/>
                    <a:pt x="1138936" y="2358263"/>
                  </a:cubicBezTo>
                  <a:cubicBezTo>
                    <a:pt x="1112647" y="2358263"/>
                    <a:pt x="1112647" y="2358263"/>
                    <a:pt x="1112647" y="2358263"/>
                  </a:cubicBezTo>
                  <a:cubicBezTo>
                    <a:pt x="1112647" y="2384552"/>
                    <a:pt x="1112647" y="2384552"/>
                    <a:pt x="1112647" y="2384552"/>
                  </a:cubicBezTo>
                  <a:cubicBezTo>
                    <a:pt x="1112647" y="2407666"/>
                    <a:pt x="1112647" y="2427351"/>
                    <a:pt x="1112647" y="2447163"/>
                  </a:cubicBezTo>
                  <a:cubicBezTo>
                    <a:pt x="1138936" y="2447163"/>
                    <a:pt x="1138936" y="2447163"/>
                    <a:pt x="1138936" y="2447163"/>
                  </a:cubicBezTo>
                  <a:cubicBezTo>
                    <a:pt x="1138936" y="2420874"/>
                    <a:pt x="1138936" y="2420874"/>
                    <a:pt x="1138936" y="2420874"/>
                  </a:cubicBezTo>
                  <a:cubicBezTo>
                    <a:pt x="1056894" y="2420874"/>
                    <a:pt x="971550" y="2420874"/>
                    <a:pt x="886206" y="2420874"/>
                  </a:cubicBezTo>
                  <a:cubicBezTo>
                    <a:pt x="886206" y="2447163"/>
                    <a:pt x="886206" y="2447163"/>
                    <a:pt x="886206" y="2447163"/>
                  </a:cubicBezTo>
                  <a:cubicBezTo>
                    <a:pt x="912495" y="2447163"/>
                    <a:pt x="912495" y="2447163"/>
                    <a:pt x="912495" y="2447163"/>
                  </a:cubicBezTo>
                  <a:cubicBezTo>
                    <a:pt x="912495" y="2358263"/>
                    <a:pt x="912495" y="2272538"/>
                    <a:pt x="912495" y="2183638"/>
                  </a:cubicBezTo>
                  <a:cubicBezTo>
                    <a:pt x="912495" y="2157349"/>
                    <a:pt x="912495" y="2157349"/>
                    <a:pt x="912495" y="2157349"/>
                  </a:cubicBezTo>
                  <a:cubicBezTo>
                    <a:pt x="886206" y="2157349"/>
                    <a:pt x="886206" y="2157349"/>
                    <a:pt x="886206" y="2157349"/>
                  </a:cubicBezTo>
                  <a:cubicBezTo>
                    <a:pt x="590804" y="2157349"/>
                    <a:pt x="295402" y="2157349"/>
                    <a:pt x="0" y="2157349"/>
                  </a:cubicBezTo>
                  <a:cubicBezTo>
                    <a:pt x="0" y="2210054"/>
                    <a:pt x="0" y="2210054"/>
                    <a:pt x="0" y="2210054"/>
                  </a:cubicBezTo>
                  <a:close/>
                </a:path>
              </a:pathLst>
            </a:custGeom>
            <a:solidFill>
              <a:srgbClr val="010202"/>
            </a:solidFill>
          </p:spPr>
        </p:sp>
      </p:grpSp>
      <p:sp>
        <p:nvSpPr>
          <p:cNvPr id="532" name="TextBox 532"/>
          <p:cNvSpPr txBox="1"/>
          <p:nvPr/>
        </p:nvSpPr>
        <p:spPr>
          <a:xfrm>
            <a:off x="477000" y="680130"/>
            <a:ext cx="3792600" cy="76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32"/>
              </a:lnSpc>
            </a:pPr>
            <a:r>
              <a:rPr lang="fa-IR" sz="5400" spc="78" dirty="0">
                <a:solidFill>
                  <a:srgbClr val="2AAAE2"/>
                </a:solidFill>
                <a:latin typeface="Montserrat"/>
                <a:cs typeface="B Nazanin" pitchFamily="2" charset="-78"/>
              </a:rPr>
              <a:t>منابع</a:t>
            </a:r>
            <a:endParaRPr lang="en-US" sz="5400" spc="78" dirty="0">
              <a:solidFill>
                <a:srgbClr val="2AAAE2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533" name="Group 533"/>
          <p:cNvGrpSpPr/>
          <p:nvPr/>
        </p:nvGrpSpPr>
        <p:grpSpPr>
          <a:xfrm>
            <a:off x="8558460" y="6255360"/>
            <a:ext cx="4526820" cy="2991060"/>
            <a:chOff x="0" y="0"/>
            <a:chExt cx="6035760" cy="3988080"/>
          </a:xfrm>
        </p:grpSpPr>
        <p:sp>
          <p:nvSpPr>
            <p:cNvPr id="534" name="Freeform 534"/>
            <p:cNvSpPr/>
            <p:nvPr/>
          </p:nvSpPr>
          <p:spPr>
            <a:xfrm>
              <a:off x="0" y="-127"/>
              <a:ext cx="6035802" cy="3988181"/>
            </a:xfrm>
            <a:custGeom>
              <a:avLst/>
              <a:gdLst/>
              <a:ahLst/>
              <a:cxnLst/>
              <a:rect l="l" t="t" r="r" b="b"/>
              <a:pathLst>
                <a:path w="6035802" h="3988181">
                  <a:moveTo>
                    <a:pt x="2662301" y="3304286"/>
                  </a:moveTo>
                  <a:cubicBezTo>
                    <a:pt x="2729611" y="3304286"/>
                    <a:pt x="2767965" y="3304286"/>
                    <a:pt x="2825750" y="3304286"/>
                  </a:cubicBezTo>
                  <a:cubicBezTo>
                    <a:pt x="2825750" y="2437257"/>
                    <a:pt x="2825750" y="1580007"/>
                    <a:pt x="2825750" y="712978"/>
                  </a:cubicBezTo>
                  <a:cubicBezTo>
                    <a:pt x="3152521" y="712978"/>
                    <a:pt x="3460115" y="712978"/>
                    <a:pt x="3777234" y="712978"/>
                  </a:cubicBezTo>
                  <a:cubicBezTo>
                    <a:pt x="3777234" y="1570355"/>
                    <a:pt x="3777234" y="2437257"/>
                    <a:pt x="3777234" y="3304286"/>
                  </a:cubicBezTo>
                  <a:cubicBezTo>
                    <a:pt x="3863721" y="3304286"/>
                    <a:pt x="3940683" y="3304286"/>
                    <a:pt x="4036695" y="3304286"/>
                  </a:cubicBezTo>
                  <a:cubicBezTo>
                    <a:pt x="4036695" y="2813050"/>
                    <a:pt x="4036695" y="2321687"/>
                    <a:pt x="4036695" y="1820799"/>
                  </a:cubicBezTo>
                  <a:cubicBezTo>
                    <a:pt x="4594098" y="1820799"/>
                    <a:pt x="5132324" y="1820799"/>
                    <a:pt x="5689854" y="1820799"/>
                  </a:cubicBezTo>
                  <a:cubicBezTo>
                    <a:pt x="5689854" y="2312035"/>
                    <a:pt x="5689854" y="2803398"/>
                    <a:pt x="5689854" y="3304286"/>
                  </a:cubicBezTo>
                  <a:cubicBezTo>
                    <a:pt x="5814822" y="3304286"/>
                    <a:pt x="5920486" y="3304286"/>
                    <a:pt x="6035802" y="3304286"/>
                  </a:cubicBezTo>
                  <a:cubicBezTo>
                    <a:pt x="6035802" y="3545078"/>
                    <a:pt x="6035802" y="3766693"/>
                    <a:pt x="6035802" y="3988181"/>
                  </a:cubicBezTo>
                  <a:cubicBezTo>
                    <a:pt x="4027043" y="3988181"/>
                    <a:pt x="2018411" y="3988181"/>
                    <a:pt x="0" y="3988181"/>
                  </a:cubicBezTo>
                  <a:cubicBezTo>
                    <a:pt x="0" y="3766566"/>
                    <a:pt x="0" y="3545078"/>
                    <a:pt x="0" y="3313811"/>
                  </a:cubicBezTo>
                  <a:cubicBezTo>
                    <a:pt x="96139" y="3313811"/>
                    <a:pt x="182626" y="3313811"/>
                    <a:pt x="288290" y="3313811"/>
                  </a:cubicBezTo>
                  <a:cubicBezTo>
                    <a:pt x="288290" y="2552827"/>
                    <a:pt x="288290" y="1791843"/>
                    <a:pt x="288290" y="1030732"/>
                  </a:cubicBezTo>
                  <a:cubicBezTo>
                    <a:pt x="653542" y="1030732"/>
                    <a:pt x="999490" y="1030732"/>
                    <a:pt x="1355090" y="1030732"/>
                  </a:cubicBezTo>
                  <a:cubicBezTo>
                    <a:pt x="1355090" y="1791716"/>
                    <a:pt x="1355090" y="2543175"/>
                    <a:pt x="1355090" y="3294507"/>
                  </a:cubicBezTo>
                  <a:cubicBezTo>
                    <a:pt x="1489583" y="3323463"/>
                    <a:pt x="1499235" y="3313811"/>
                    <a:pt x="1499235" y="3178937"/>
                  </a:cubicBezTo>
                  <a:cubicBezTo>
                    <a:pt x="1499235" y="2138553"/>
                    <a:pt x="1499235" y="1098169"/>
                    <a:pt x="1499235" y="57785"/>
                  </a:cubicBezTo>
                  <a:cubicBezTo>
                    <a:pt x="1499235" y="38481"/>
                    <a:pt x="1499235" y="28829"/>
                    <a:pt x="1499235" y="0"/>
                  </a:cubicBezTo>
                  <a:cubicBezTo>
                    <a:pt x="1883664" y="0"/>
                    <a:pt x="2268093" y="0"/>
                    <a:pt x="2662174" y="0"/>
                  </a:cubicBezTo>
                  <a:cubicBezTo>
                    <a:pt x="2662174" y="1098169"/>
                    <a:pt x="2662174" y="2196338"/>
                    <a:pt x="2662174" y="3304159"/>
                  </a:cubicBezTo>
                  <a:close/>
                  <a:moveTo>
                    <a:pt x="4286504" y="2128901"/>
                  </a:moveTo>
                  <a:cubicBezTo>
                    <a:pt x="4286504" y="2215642"/>
                    <a:pt x="4286504" y="2283079"/>
                    <a:pt x="4286504" y="2360041"/>
                  </a:cubicBezTo>
                  <a:cubicBezTo>
                    <a:pt x="4449953" y="2360041"/>
                    <a:pt x="4622927" y="2360041"/>
                    <a:pt x="4786249" y="2360041"/>
                  </a:cubicBezTo>
                  <a:cubicBezTo>
                    <a:pt x="4786249" y="2282952"/>
                    <a:pt x="4786249" y="2205863"/>
                    <a:pt x="4786249" y="2128901"/>
                  </a:cubicBezTo>
                  <a:cubicBezTo>
                    <a:pt x="4613275" y="2128901"/>
                    <a:pt x="4449826" y="2128901"/>
                    <a:pt x="4286504" y="2128901"/>
                  </a:cubicBezTo>
                  <a:close/>
                  <a:moveTo>
                    <a:pt x="5487924" y="2523871"/>
                  </a:moveTo>
                  <a:cubicBezTo>
                    <a:pt x="5314950" y="2523871"/>
                    <a:pt x="5151501" y="2523871"/>
                    <a:pt x="4988179" y="2523871"/>
                  </a:cubicBezTo>
                  <a:cubicBezTo>
                    <a:pt x="4988179" y="2600960"/>
                    <a:pt x="4988179" y="2678049"/>
                    <a:pt x="4988179" y="2745486"/>
                  </a:cubicBezTo>
                  <a:cubicBezTo>
                    <a:pt x="5161153" y="2745486"/>
                    <a:pt x="5324602" y="2745486"/>
                    <a:pt x="5487924" y="2745486"/>
                  </a:cubicBezTo>
                  <a:cubicBezTo>
                    <a:pt x="5487924" y="2668397"/>
                    <a:pt x="5487924" y="2600960"/>
                    <a:pt x="5487924" y="2523871"/>
                  </a:cubicBezTo>
                  <a:close/>
                  <a:moveTo>
                    <a:pt x="4997704" y="2870708"/>
                  </a:moveTo>
                  <a:cubicBezTo>
                    <a:pt x="4997704" y="2967101"/>
                    <a:pt x="4997704" y="3034411"/>
                    <a:pt x="4997704" y="3111500"/>
                  </a:cubicBezTo>
                  <a:cubicBezTo>
                    <a:pt x="5161153" y="3111500"/>
                    <a:pt x="5324475" y="3111500"/>
                    <a:pt x="5497449" y="3111500"/>
                  </a:cubicBezTo>
                  <a:cubicBezTo>
                    <a:pt x="5497449" y="3044063"/>
                    <a:pt x="5507101" y="2995930"/>
                    <a:pt x="5497449" y="2938145"/>
                  </a:cubicBezTo>
                  <a:cubicBezTo>
                    <a:pt x="5487797" y="2918841"/>
                    <a:pt x="5458968" y="2880360"/>
                    <a:pt x="5430139" y="2880360"/>
                  </a:cubicBezTo>
                  <a:cubicBezTo>
                    <a:pt x="5285994" y="2870708"/>
                    <a:pt x="5141849" y="2870708"/>
                    <a:pt x="4997577" y="2870708"/>
                  </a:cubicBezTo>
                  <a:close/>
                  <a:moveTo>
                    <a:pt x="1672336" y="1435481"/>
                  </a:moveTo>
                  <a:cubicBezTo>
                    <a:pt x="1922272" y="1435481"/>
                    <a:pt x="2172081" y="1435481"/>
                    <a:pt x="2422017" y="1435481"/>
                  </a:cubicBezTo>
                  <a:cubicBezTo>
                    <a:pt x="2460498" y="1435481"/>
                    <a:pt x="2518156" y="1435481"/>
                    <a:pt x="2498852" y="1368044"/>
                  </a:cubicBezTo>
                  <a:cubicBezTo>
                    <a:pt x="2498852" y="1348740"/>
                    <a:pt x="2450846" y="1319911"/>
                    <a:pt x="2422017" y="1319911"/>
                  </a:cubicBezTo>
                  <a:cubicBezTo>
                    <a:pt x="2200910" y="1319911"/>
                    <a:pt x="1970278" y="1319911"/>
                    <a:pt x="1749298" y="1319911"/>
                  </a:cubicBezTo>
                  <a:cubicBezTo>
                    <a:pt x="1662811" y="1319911"/>
                    <a:pt x="1643634" y="1348867"/>
                    <a:pt x="1672463" y="1435481"/>
                  </a:cubicBezTo>
                  <a:close/>
                  <a:moveTo>
                    <a:pt x="1672463" y="2051939"/>
                  </a:moveTo>
                  <a:cubicBezTo>
                    <a:pt x="1653286" y="2109724"/>
                    <a:pt x="1643634" y="2157857"/>
                    <a:pt x="1720469" y="2157857"/>
                  </a:cubicBezTo>
                  <a:cubicBezTo>
                    <a:pt x="1960753" y="2157857"/>
                    <a:pt x="2201037" y="2157857"/>
                    <a:pt x="2441321" y="2157857"/>
                  </a:cubicBezTo>
                  <a:cubicBezTo>
                    <a:pt x="2460498" y="2157857"/>
                    <a:pt x="2489327" y="2128901"/>
                    <a:pt x="2508631" y="2109724"/>
                  </a:cubicBezTo>
                  <a:cubicBezTo>
                    <a:pt x="2489454" y="2090420"/>
                    <a:pt x="2470150" y="2051939"/>
                    <a:pt x="2450973" y="2051939"/>
                  </a:cubicBezTo>
                  <a:cubicBezTo>
                    <a:pt x="2191512" y="2042287"/>
                    <a:pt x="1931924" y="2051939"/>
                    <a:pt x="1672463" y="2051939"/>
                  </a:cubicBezTo>
                  <a:close/>
                  <a:moveTo>
                    <a:pt x="422910" y="1223518"/>
                  </a:moveTo>
                  <a:cubicBezTo>
                    <a:pt x="422910" y="1416177"/>
                    <a:pt x="422910" y="1599184"/>
                    <a:pt x="422910" y="1772539"/>
                  </a:cubicBezTo>
                  <a:cubicBezTo>
                    <a:pt x="480568" y="1772539"/>
                    <a:pt x="538226" y="1772539"/>
                    <a:pt x="595884" y="1772539"/>
                  </a:cubicBezTo>
                  <a:cubicBezTo>
                    <a:pt x="595884" y="1589532"/>
                    <a:pt x="595884" y="1406525"/>
                    <a:pt x="595884" y="1223518"/>
                  </a:cubicBezTo>
                  <a:cubicBezTo>
                    <a:pt x="538226" y="1223518"/>
                    <a:pt x="480568" y="1223518"/>
                    <a:pt x="422910" y="1223518"/>
                  </a:cubicBezTo>
                  <a:close/>
                  <a:moveTo>
                    <a:pt x="913130" y="1782191"/>
                  </a:moveTo>
                  <a:cubicBezTo>
                    <a:pt x="913130" y="1589532"/>
                    <a:pt x="913130" y="1406525"/>
                    <a:pt x="913130" y="1233170"/>
                  </a:cubicBezTo>
                  <a:cubicBezTo>
                    <a:pt x="845820" y="1233170"/>
                    <a:pt x="797814" y="1233170"/>
                    <a:pt x="740156" y="1233170"/>
                  </a:cubicBezTo>
                  <a:cubicBezTo>
                    <a:pt x="740156" y="1416177"/>
                    <a:pt x="740156" y="1599184"/>
                    <a:pt x="740156" y="1782191"/>
                  </a:cubicBezTo>
                  <a:cubicBezTo>
                    <a:pt x="797814" y="1782191"/>
                    <a:pt x="855472" y="1782191"/>
                    <a:pt x="913130" y="1782191"/>
                  </a:cubicBezTo>
                  <a:close/>
                  <a:moveTo>
                    <a:pt x="1239901" y="1782191"/>
                  </a:moveTo>
                  <a:cubicBezTo>
                    <a:pt x="1239901" y="1589532"/>
                    <a:pt x="1239901" y="1416177"/>
                    <a:pt x="1239901" y="1233170"/>
                  </a:cubicBezTo>
                  <a:cubicBezTo>
                    <a:pt x="1172591" y="1233170"/>
                    <a:pt x="1124585" y="1233170"/>
                    <a:pt x="1066927" y="1233170"/>
                  </a:cubicBezTo>
                  <a:cubicBezTo>
                    <a:pt x="1066927" y="1416177"/>
                    <a:pt x="1066927" y="1599184"/>
                    <a:pt x="1066927" y="1782191"/>
                  </a:cubicBezTo>
                  <a:cubicBezTo>
                    <a:pt x="1124585" y="1782191"/>
                    <a:pt x="1182243" y="1782191"/>
                    <a:pt x="1239901" y="1782191"/>
                  </a:cubicBezTo>
                  <a:close/>
                  <a:moveTo>
                    <a:pt x="596011" y="1984502"/>
                  </a:moveTo>
                  <a:cubicBezTo>
                    <a:pt x="528701" y="1984502"/>
                    <a:pt x="480695" y="1984502"/>
                    <a:pt x="423037" y="1984502"/>
                  </a:cubicBezTo>
                  <a:cubicBezTo>
                    <a:pt x="423037" y="2177161"/>
                    <a:pt x="423037" y="2350516"/>
                    <a:pt x="423037" y="2533523"/>
                  </a:cubicBezTo>
                  <a:cubicBezTo>
                    <a:pt x="480695" y="2533523"/>
                    <a:pt x="538353" y="2533523"/>
                    <a:pt x="596011" y="2533523"/>
                  </a:cubicBezTo>
                  <a:cubicBezTo>
                    <a:pt x="596011" y="2350516"/>
                    <a:pt x="596011" y="2177161"/>
                    <a:pt x="596011" y="1984502"/>
                  </a:cubicBezTo>
                  <a:close/>
                  <a:moveTo>
                    <a:pt x="730504" y="2533523"/>
                  </a:moveTo>
                  <a:cubicBezTo>
                    <a:pt x="807339" y="2533523"/>
                    <a:pt x="864997" y="2533523"/>
                    <a:pt x="922782" y="2533523"/>
                  </a:cubicBezTo>
                  <a:cubicBezTo>
                    <a:pt x="922782" y="2360168"/>
                    <a:pt x="922782" y="2205990"/>
                    <a:pt x="922782" y="2051812"/>
                  </a:cubicBezTo>
                  <a:cubicBezTo>
                    <a:pt x="922782" y="1974723"/>
                    <a:pt x="874776" y="1974723"/>
                    <a:pt x="826643" y="1984375"/>
                  </a:cubicBezTo>
                  <a:cubicBezTo>
                    <a:pt x="788162" y="1984375"/>
                    <a:pt x="730504" y="1965071"/>
                    <a:pt x="730504" y="2042160"/>
                  </a:cubicBezTo>
                  <a:cubicBezTo>
                    <a:pt x="740156" y="2205863"/>
                    <a:pt x="730504" y="2369693"/>
                    <a:pt x="730504" y="2533396"/>
                  </a:cubicBezTo>
                  <a:close/>
                  <a:moveTo>
                    <a:pt x="1239901" y="2533396"/>
                  </a:moveTo>
                  <a:cubicBezTo>
                    <a:pt x="1239901" y="2360041"/>
                    <a:pt x="1249553" y="2196211"/>
                    <a:pt x="1239901" y="2032508"/>
                  </a:cubicBezTo>
                  <a:cubicBezTo>
                    <a:pt x="1239901" y="2013204"/>
                    <a:pt x="1172591" y="1984375"/>
                    <a:pt x="1143762" y="1984375"/>
                  </a:cubicBezTo>
                  <a:cubicBezTo>
                    <a:pt x="1114933" y="1984375"/>
                    <a:pt x="1066927" y="2013331"/>
                    <a:pt x="1057275" y="2032508"/>
                  </a:cubicBezTo>
                  <a:cubicBezTo>
                    <a:pt x="1057275" y="2196211"/>
                    <a:pt x="1057275" y="2369693"/>
                    <a:pt x="1057275" y="2533396"/>
                  </a:cubicBezTo>
                  <a:cubicBezTo>
                    <a:pt x="1124585" y="2533396"/>
                    <a:pt x="1182243" y="2533396"/>
                    <a:pt x="1239901" y="2533396"/>
                  </a:cubicBezTo>
                  <a:close/>
                  <a:moveTo>
                    <a:pt x="1672463" y="2523744"/>
                  </a:moveTo>
                  <a:cubicBezTo>
                    <a:pt x="1931924" y="2523744"/>
                    <a:pt x="2181860" y="2523744"/>
                    <a:pt x="2441321" y="2523744"/>
                  </a:cubicBezTo>
                  <a:cubicBezTo>
                    <a:pt x="2460498" y="2523744"/>
                    <a:pt x="2489327" y="2485263"/>
                    <a:pt x="2508631" y="2456307"/>
                  </a:cubicBezTo>
                  <a:cubicBezTo>
                    <a:pt x="2479802" y="2446655"/>
                    <a:pt x="2450973" y="2417826"/>
                    <a:pt x="2431796" y="2417826"/>
                  </a:cubicBezTo>
                  <a:cubicBezTo>
                    <a:pt x="2201164" y="2408174"/>
                    <a:pt x="1970405" y="2408174"/>
                    <a:pt x="1739773" y="2408174"/>
                  </a:cubicBezTo>
                  <a:cubicBezTo>
                    <a:pt x="1672463" y="2408174"/>
                    <a:pt x="1643634" y="2437130"/>
                    <a:pt x="1672463" y="2523744"/>
                  </a:cubicBezTo>
                  <a:close/>
                  <a:moveTo>
                    <a:pt x="1672463" y="597154"/>
                  </a:moveTo>
                  <a:cubicBezTo>
                    <a:pt x="1662811" y="606806"/>
                    <a:pt x="1653286" y="616458"/>
                    <a:pt x="1643634" y="626110"/>
                  </a:cubicBezTo>
                  <a:cubicBezTo>
                    <a:pt x="1672463" y="655066"/>
                    <a:pt x="1691640" y="703199"/>
                    <a:pt x="1710944" y="703199"/>
                  </a:cubicBezTo>
                  <a:cubicBezTo>
                    <a:pt x="1960880" y="703199"/>
                    <a:pt x="2201164" y="703199"/>
                    <a:pt x="2450973" y="703199"/>
                  </a:cubicBezTo>
                  <a:cubicBezTo>
                    <a:pt x="2470150" y="703199"/>
                    <a:pt x="2489454" y="664718"/>
                    <a:pt x="2508631" y="645414"/>
                  </a:cubicBezTo>
                  <a:cubicBezTo>
                    <a:pt x="2489454" y="626110"/>
                    <a:pt x="2470150" y="597281"/>
                    <a:pt x="2450973" y="597281"/>
                  </a:cubicBezTo>
                  <a:cubicBezTo>
                    <a:pt x="2191512" y="597281"/>
                    <a:pt x="1931924" y="597281"/>
                    <a:pt x="1672463" y="597281"/>
                  </a:cubicBezTo>
                  <a:close/>
                  <a:moveTo>
                    <a:pt x="1672463" y="963295"/>
                  </a:moveTo>
                  <a:cubicBezTo>
                    <a:pt x="1662811" y="972947"/>
                    <a:pt x="1653286" y="982599"/>
                    <a:pt x="1643634" y="992251"/>
                  </a:cubicBezTo>
                  <a:cubicBezTo>
                    <a:pt x="1672463" y="1011555"/>
                    <a:pt x="1691640" y="1059688"/>
                    <a:pt x="1710944" y="1059688"/>
                  </a:cubicBezTo>
                  <a:cubicBezTo>
                    <a:pt x="1960880" y="1069340"/>
                    <a:pt x="2201164" y="1069340"/>
                    <a:pt x="2450973" y="1069340"/>
                  </a:cubicBezTo>
                  <a:cubicBezTo>
                    <a:pt x="2470150" y="1059688"/>
                    <a:pt x="2489454" y="1030859"/>
                    <a:pt x="2508631" y="1011555"/>
                  </a:cubicBezTo>
                  <a:cubicBezTo>
                    <a:pt x="2489454" y="992251"/>
                    <a:pt x="2470150" y="963422"/>
                    <a:pt x="2450973" y="963422"/>
                  </a:cubicBezTo>
                  <a:cubicBezTo>
                    <a:pt x="2191512" y="953770"/>
                    <a:pt x="1931924" y="963422"/>
                    <a:pt x="1672463" y="963422"/>
                  </a:cubicBezTo>
                  <a:close/>
                  <a:moveTo>
                    <a:pt x="2498979" y="1801495"/>
                  </a:moveTo>
                  <a:cubicBezTo>
                    <a:pt x="2498979" y="1753362"/>
                    <a:pt x="2498979" y="1724406"/>
                    <a:pt x="2498979" y="1695577"/>
                  </a:cubicBezTo>
                  <a:cubicBezTo>
                    <a:pt x="2220214" y="1695577"/>
                    <a:pt x="1941576" y="1695577"/>
                    <a:pt x="1672463" y="1695577"/>
                  </a:cubicBezTo>
                  <a:cubicBezTo>
                    <a:pt x="1653286" y="1763014"/>
                    <a:pt x="1653286" y="1801495"/>
                    <a:pt x="1730121" y="1801495"/>
                  </a:cubicBezTo>
                  <a:cubicBezTo>
                    <a:pt x="1980057" y="1791843"/>
                    <a:pt x="2229866" y="1801495"/>
                    <a:pt x="2498979" y="1801495"/>
                  </a:cubicBezTo>
                  <a:close/>
                  <a:moveTo>
                    <a:pt x="2498979" y="231267"/>
                  </a:moveTo>
                  <a:cubicBezTo>
                    <a:pt x="2239518" y="231267"/>
                    <a:pt x="1979930" y="231267"/>
                    <a:pt x="1730121" y="231267"/>
                  </a:cubicBezTo>
                  <a:cubicBezTo>
                    <a:pt x="1643634" y="231267"/>
                    <a:pt x="1653286" y="279400"/>
                    <a:pt x="1672463" y="337185"/>
                  </a:cubicBezTo>
                  <a:cubicBezTo>
                    <a:pt x="1951228" y="337185"/>
                    <a:pt x="2220341" y="337185"/>
                    <a:pt x="2498979" y="337185"/>
                  </a:cubicBezTo>
                  <a:cubicBezTo>
                    <a:pt x="2498979" y="298704"/>
                    <a:pt x="2498979" y="269748"/>
                    <a:pt x="2498979" y="231267"/>
                  </a:cubicBezTo>
                  <a:close/>
                  <a:moveTo>
                    <a:pt x="3171698" y="1416177"/>
                  </a:moveTo>
                  <a:cubicBezTo>
                    <a:pt x="3171698" y="1329436"/>
                    <a:pt x="3171698" y="1252474"/>
                    <a:pt x="3171698" y="1175385"/>
                  </a:cubicBezTo>
                  <a:cubicBezTo>
                    <a:pt x="3114040" y="1175385"/>
                    <a:pt x="3066034" y="1175385"/>
                    <a:pt x="3017901" y="1175385"/>
                  </a:cubicBezTo>
                  <a:cubicBezTo>
                    <a:pt x="3017901" y="1252474"/>
                    <a:pt x="3017901" y="1329563"/>
                    <a:pt x="3017901" y="1416177"/>
                  </a:cubicBezTo>
                  <a:cubicBezTo>
                    <a:pt x="3065907" y="1416177"/>
                    <a:pt x="3114040" y="1416177"/>
                    <a:pt x="3171698" y="1416177"/>
                  </a:cubicBezTo>
                  <a:close/>
                  <a:moveTo>
                    <a:pt x="3459988" y="1647317"/>
                  </a:moveTo>
                  <a:cubicBezTo>
                    <a:pt x="3459988" y="1734058"/>
                    <a:pt x="3459988" y="1811020"/>
                    <a:pt x="3459988" y="1878457"/>
                  </a:cubicBezTo>
                  <a:cubicBezTo>
                    <a:pt x="3517646" y="1878457"/>
                    <a:pt x="3565652" y="1878457"/>
                    <a:pt x="3613785" y="1878457"/>
                  </a:cubicBezTo>
                  <a:cubicBezTo>
                    <a:pt x="3613785" y="1801368"/>
                    <a:pt x="3613785" y="1724279"/>
                    <a:pt x="3613785" y="1647317"/>
                  </a:cubicBezTo>
                  <a:cubicBezTo>
                    <a:pt x="3556127" y="1647317"/>
                    <a:pt x="3508121" y="1647317"/>
                    <a:pt x="3459988" y="1647317"/>
                  </a:cubicBezTo>
                  <a:close/>
                  <a:moveTo>
                    <a:pt x="3229356" y="2379472"/>
                  </a:moveTo>
                  <a:cubicBezTo>
                    <a:pt x="3171698" y="2379472"/>
                    <a:pt x="3123692" y="2379472"/>
                    <a:pt x="3075559" y="2379472"/>
                  </a:cubicBezTo>
                  <a:cubicBezTo>
                    <a:pt x="3075559" y="2466213"/>
                    <a:pt x="3075559" y="2543175"/>
                    <a:pt x="3075559" y="2620264"/>
                  </a:cubicBezTo>
                  <a:cubicBezTo>
                    <a:pt x="3133217" y="2620264"/>
                    <a:pt x="3181223" y="2620264"/>
                    <a:pt x="3229356" y="2620264"/>
                  </a:cubicBezTo>
                  <a:cubicBezTo>
                    <a:pt x="3229356" y="2543175"/>
                    <a:pt x="3229356" y="2466086"/>
                    <a:pt x="3229356" y="2379472"/>
                  </a:cubicBezTo>
                  <a:close/>
                </a:path>
              </a:pathLst>
            </a:custGeom>
            <a:solidFill>
              <a:srgbClr val="2AAAE2"/>
            </a:solidFill>
          </p:spPr>
        </p:sp>
      </p:grpSp>
      <p:grpSp>
        <p:nvGrpSpPr>
          <p:cNvPr id="535" name="Group 535"/>
          <p:cNvGrpSpPr/>
          <p:nvPr/>
        </p:nvGrpSpPr>
        <p:grpSpPr>
          <a:xfrm>
            <a:off x="11722860" y="6081480"/>
            <a:ext cx="583200" cy="1423980"/>
            <a:chOff x="0" y="0"/>
            <a:chExt cx="777600" cy="1898640"/>
          </a:xfrm>
        </p:grpSpPr>
        <p:sp>
          <p:nvSpPr>
            <p:cNvPr id="536" name="Freeform 536"/>
            <p:cNvSpPr/>
            <p:nvPr/>
          </p:nvSpPr>
          <p:spPr>
            <a:xfrm>
              <a:off x="0" y="0"/>
              <a:ext cx="777621" cy="1898650"/>
            </a:xfrm>
            <a:custGeom>
              <a:avLst/>
              <a:gdLst/>
              <a:ahLst/>
              <a:cxnLst/>
              <a:rect l="l" t="t" r="r" b="b"/>
              <a:pathLst>
                <a:path w="777621" h="1898650">
                  <a:moveTo>
                    <a:pt x="0" y="0"/>
                  </a:moveTo>
                  <a:cubicBezTo>
                    <a:pt x="268859" y="0"/>
                    <a:pt x="518414" y="0"/>
                    <a:pt x="777621" y="0"/>
                  </a:cubicBezTo>
                  <a:cubicBezTo>
                    <a:pt x="777621" y="636143"/>
                    <a:pt x="777621" y="1262507"/>
                    <a:pt x="777621" y="1898650"/>
                  </a:cubicBezTo>
                  <a:cubicBezTo>
                    <a:pt x="518414" y="1898650"/>
                    <a:pt x="268859" y="1898650"/>
                    <a:pt x="0" y="1898650"/>
                  </a:cubicBezTo>
                  <a:cubicBezTo>
                    <a:pt x="0" y="1262507"/>
                    <a:pt x="0" y="636143"/>
                    <a:pt x="0" y="0"/>
                  </a:cubicBezTo>
                  <a:close/>
                  <a:moveTo>
                    <a:pt x="288036" y="549402"/>
                  </a:moveTo>
                  <a:cubicBezTo>
                    <a:pt x="288036" y="443357"/>
                    <a:pt x="288036" y="346964"/>
                    <a:pt x="288036" y="241046"/>
                  </a:cubicBezTo>
                  <a:cubicBezTo>
                    <a:pt x="240030" y="250698"/>
                    <a:pt x="211201" y="250698"/>
                    <a:pt x="172847" y="250698"/>
                  </a:cubicBezTo>
                  <a:cubicBezTo>
                    <a:pt x="172847" y="356743"/>
                    <a:pt x="172847" y="453136"/>
                    <a:pt x="172847" y="549529"/>
                  </a:cubicBezTo>
                  <a:cubicBezTo>
                    <a:pt x="211201" y="549529"/>
                    <a:pt x="249682" y="549529"/>
                    <a:pt x="288036" y="549529"/>
                  </a:cubicBezTo>
                  <a:close/>
                  <a:moveTo>
                    <a:pt x="480060" y="1108329"/>
                  </a:moveTo>
                  <a:cubicBezTo>
                    <a:pt x="480060" y="1002284"/>
                    <a:pt x="480060" y="896239"/>
                    <a:pt x="480060" y="799973"/>
                  </a:cubicBezTo>
                  <a:cubicBezTo>
                    <a:pt x="441706" y="799973"/>
                    <a:pt x="412877" y="799973"/>
                    <a:pt x="384048" y="799973"/>
                  </a:cubicBezTo>
                  <a:cubicBezTo>
                    <a:pt x="384048" y="906018"/>
                    <a:pt x="384048" y="1002411"/>
                    <a:pt x="384048" y="1108329"/>
                  </a:cubicBezTo>
                  <a:cubicBezTo>
                    <a:pt x="412877" y="1108329"/>
                    <a:pt x="441706" y="1108329"/>
                    <a:pt x="480060" y="1108329"/>
                  </a:cubicBezTo>
                  <a:close/>
                </a:path>
              </a:pathLst>
            </a:custGeom>
            <a:solidFill>
              <a:srgbClr val="2AAAE2"/>
            </a:solidFill>
          </p:spPr>
        </p:sp>
      </p:grpSp>
      <p:grpSp>
        <p:nvGrpSpPr>
          <p:cNvPr id="537" name="Group 537"/>
          <p:cNvGrpSpPr/>
          <p:nvPr/>
        </p:nvGrpSpPr>
        <p:grpSpPr>
          <a:xfrm>
            <a:off x="14736600" y="6878520"/>
            <a:ext cx="1961280" cy="1986660"/>
            <a:chOff x="0" y="0"/>
            <a:chExt cx="2615040" cy="2648880"/>
          </a:xfrm>
        </p:grpSpPr>
        <p:sp>
          <p:nvSpPr>
            <p:cNvPr id="538" name="Freeform 538"/>
            <p:cNvSpPr/>
            <p:nvPr/>
          </p:nvSpPr>
          <p:spPr>
            <a:xfrm>
              <a:off x="0" y="0"/>
              <a:ext cx="2615057" cy="2648839"/>
            </a:xfrm>
            <a:custGeom>
              <a:avLst/>
              <a:gdLst/>
              <a:ahLst/>
              <a:cxnLst/>
              <a:rect l="l" t="t" r="r" b="b"/>
              <a:pathLst>
                <a:path w="2615057" h="2648839">
                  <a:moveTo>
                    <a:pt x="2615057" y="0"/>
                  </a:moveTo>
                  <a:cubicBezTo>
                    <a:pt x="1738503" y="885317"/>
                    <a:pt x="876554" y="1763522"/>
                    <a:pt x="0" y="2648839"/>
                  </a:cubicBezTo>
                  <a:cubicBezTo>
                    <a:pt x="0" y="1763522"/>
                    <a:pt x="0" y="885317"/>
                    <a:pt x="0" y="0"/>
                  </a:cubicBezTo>
                  <a:cubicBezTo>
                    <a:pt x="862076" y="0"/>
                    <a:pt x="1731264" y="0"/>
                    <a:pt x="2615057" y="0"/>
                  </a:cubicBezTo>
                  <a:close/>
                  <a:moveTo>
                    <a:pt x="282448" y="2003044"/>
                  </a:moveTo>
                  <a:cubicBezTo>
                    <a:pt x="804037" y="1429639"/>
                    <a:pt x="1318387" y="863600"/>
                    <a:pt x="1839976" y="297561"/>
                  </a:cubicBezTo>
                  <a:cubicBezTo>
                    <a:pt x="1311148" y="297561"/>
                    <a:pt x="796798" y="297561"/>
                    <a:pt x="282575" y="297561"/>
                  </a:cubicBezTo>
                  <a:cubicBezTo>
                    <a:pt x="282575" y="863600"/>
                    <a:pt x="282575" y="1422400"/>
                    <a:pt x="282575" y="2003044"/>
                  </a:cubicBezTo>
                  <a:close/>
                </a:path>
              </a:pathLst>
            </a:custGeom>
            <a:solidFill>
              <a:srgbClr val="418AB3"/>
            </a:solidFill>
          </p:spPr>
        </p:sp>
      </p:grpSp>
      <p:grpSp>
        <p:nvGrpSpPr>
          <p:cNvPr id="539" name="Group 539"/>
          <p:cNvGrpSpPr/>
          <p:nvPr/>
        </p:nvGrpSpPr>
        <p:grpSpPr>
          <a:xfrm>
            <a:off x="13689000" y="6878520"/>
            <a:ext cx="895860" cy="1507680"/>
            <a:chOff x="0" y="0"/>
            <a:chExt cx="1194480" cy="2010240"/>
          </a:xfrm>
        </p:grpSpPr>
        <p:sp>
          <p:nvSpPr>
            <p:cNvPr id="540" name="Freeform 540"/>
            <p:cNvSpPr/>
            <p:nvPr/>
          </p:nvSpPr>
          <p:spPr>
            <a:xfrm>
              <a:off x="0" y="0"/>
              <a:ext cx="1194435" cy="2010283"/>
            </a:xfrm>
            <a:custGeom>
              <a:avLst/>
              <a:gdLst/>
              <a:ahLst/>
              <a:cxnLst/>
              <a:rect l="l" t="t" r="r" b="b"/>
              <a:pathLst>
                <a:path w="1194435" h="2010283">
                  <a:moveTo>
                    <a:pt x="955548" y="166878"/>
                  </a:moveTo>
                  <a:cubicBezTo>
                    <a:pt x="955548" y="108839"/>
                    <a:pt x="955548" y="58039"/>
                    <a:pt x="955548" y="0"/>
                  </a:cubicBezTo>
                  <a:cubicBezTo>
                    <a:pt x="1035177" y="0"/>
                    <a:pt x="1114806" y="0"/>
                    <a:pt x="1194435" y="0"/>
                  </a:cubicBezTo>
                  <a:cubicBezTo>
                    <a:pt x="1194435" y="667639"/>
                    <a:pt x="1194435" y="1335278"/>
                    <a:pt x="1194435" y="2010283"/>
                  </a:cubicBezTo>
                  <a:cubicBezTo>
                    <a:pt x="1114806" y="2010283"/>
                    <a:pt x="1042416" y="2010283"/>
                    <a:pt x="955548" y="2010283"/>
                  </a:cubicBezTo>
                  <a:cubicBezTo>
                    <a:pt x="955548" y="1952244"/>
                    <a:pt x="955548" y="1901444"/>
                    <a:pt x="955548" y="1836166"/>
                  </a:cubicBezTo>
                  <a:cubicBezTo>
                    <a:pt x="622554" y="1850644"/>
                    <a:pt x="347472" y="1749044"/>
                    <a:pt x="152019" y="1473327"/>
                  </a:cubicBezTo>
                  <a:cubicBezTo>
                    <a:pt x="50673" y="1328039"/>
                    <a:pt x="0" y="1161161"/>
                    <a:pt x="7239" y="986917"/>
                  </a:cubicBezTo>
                  <a:cubicBezTo>
                    <a:pt x="21717" y="740156"/>
                    <a:pt x="108585" y="529717"/>
                    <a:pt x="304038" y="377317"/>
                  </a:cubicBezTo>
                  <a:cubicBezTo>
                    <a:pt x="477774" y="232156"/>
                    <a:pt x="492252" y="224917"/>
                    <a:pt x="955548" y="166878"/>
                  </a:cubicBezTo>
                  <a:close/>
                  <a:moveTo>
                    <a:pt x="948309" y="1574800"/>
                  </a:moveTo>
                  <a:cubicBezTo>
                    <a:pt x="948309" y="1190117"/>
                    <a:pt x="948309" y="812800"/>
                    <a:pt x="948309" y="428117"/>
                  </a:cubicBezTo>
                  <a:cubicBezTo>
                    <a:pt x="680466" y="406400"/>
                    <a:pt x="470535" y="493522"/>
                    <a:pt x="332994" y="725678"/>
                  </a:cubicBezTo>
                  <a:cubicBezTo>
                    <a:pt x="224409" y="907161"/>
                    <a:pt x="231648" y="1110361"/>
                    <a:pt x="340233" y="1298956"/>
                  </a:cubicBezTo>
                  <a:cubicBezTo>
                    <a:pt x="477774" y="1524000"/>
                    <a:pt x="687705" y="1596644"/>
                    <a:pt x="948309" y="157480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541" name="Group 541"/>
          <p:cNvGrpSpPr/>
          <p:nvPr/>
        </p:nvGrpSpPr>
        <p:grpSpPr>
          <a:xfrm rot="5400000">
            <a:off x="15289020" y="7045380"/>
            <a:ext cx="1940220" cy="1921320"/>
            <a:chOff x="0" y="0"/>
            <a:chExt cx="2586960" cy="2561760"/>
          </a:xfrm>
        </p:grpSpPr>
        <p:sp>
          <p:nvSpPr>
            <p:cNvPr id="542" name="Freeform 542"/>
            <p:cNvSpPr/>
            <p:nvPr/>
          </p:nvSpPr>
          <p:spPr>
            <a:xfrm>
              <a:off x="0" y="0"/>
              <a:ext cx="2586863" cy="2561971"/>
            </a:xfrm>
            <a:custGeom>
              <a:avLst/>
              <a:gdLst/>
              <a:ahLst/>
              <a:cxnLst/>
              <a:rect l="l" t="t" r="r" b="b"/>
              <a:pathLst>
                <a:path w="2586863" h="2561971">
                  <a:moveTo>
                    <a:pt x="466090" y="0"/>
                  </a:moveTo>
                  <a:cubicBezTo>
                    <a:pt x="518414" y="51816"/>
                    <a:pt x="565912" y="108331"/>
                    <a:pt x="618236" y="160147"/>
                  </a:cubicBezTo>
                  <a:cubicBezTo>
                    <a:pt x="846455" y="386207"/>
                    <a:pt x="1074801" y="616966"/>
                    <a:pt x="1307719" y="843026"/>
                  </a:cubicBezTo>
                  <a:cubicBezTo>
                    <a:pt x="1569212" y="1101979"/>
                    <a:pt x="1830832" y="1361059"/>
                    <a:pt x="2092325" y="1620012"/>
                  </a:cubicBezTo>
                  <a:cubicBezTo>
                    <a:pt x="2249297" y="1770761"/>
                    <a:pt x="2406142" y="1926082"/>
                    <a:pt x="2563114" y="2081530"/>
                  </a:cubicBezTo>
                  <a:cubicBezTo>
                    <a:pt x="2572639" y="2090928"/>
                    <a:pt x="2582164" y="2100326"/>
                    <a:pt x="2586863" y="2114550"/>
                  </a:cubicBezTo>
                  <a:cubicBezTo>
                    <a:pt x="2434717" y="2265299"/>
                    <a:pt x="2282571" y="2415921"/>
                    <a:pt x="2130298" y="2561971"/>
                  </a:cubicBezTo>
                  <a:cubicBezTo>
                    <a:pt x="1426591" y="1864868"/>
                    <a:pt x="713359" y="1163193"/>
                    <a:pt x="0" y="456819"/>
                  </a:cubicBezTo>
                  <a:cubicBezTo>
                    <a:pt x="123698" y="339090"/>
                    <a:pt x="242570" y="221361"/>
                    <a:pt x="361442" y="98933"/>
                  </a:cubicBezTo>
                  <a:cubicBezTo>
                    <a:pt x="394716" y="65913"/>
                    <a:pt x="423291" y="33020"/>
                    <a:pt x="456565" y="0"/>
                  </a:cubicBezTo>
                  <a:cubicBezTo>
                    <a:pt x="461264" y="0"/>
                    <a:pt x="466090" y="0"/>
                    <a:pt x="466090" y="0"/>
                  </a:cubicBezTo>
                  <a:close/>
                  <a:moveTo>
                    <a:pt x="1612138" y="1591691"/>
                  </a:moveTo>
                  <a:cubicBezTo>
                    <a:pt x="1559814" y="1643507"/>
                    <a:pt x="1507490" y="1695323"/>
                    <a:pt x="1459992" y="1751838"/>
                  </a:cubicBezTo>
                  <a:cubicBezTo>
                    <a:pt x="1455293" y="1756537"/>
                    <a:pt x="1455293" y="1775333"/>
                    <a:pt x="1450467" y="1784858"/>
                  </a:cubicBezTo>
                  <a:cubicBezTo>
                    <a:pt x="1464691" y="1784858"/>
                    <a:pt x="1479042" y="1784858"/>
                    <a:pt x="1488567" y="1780159"/>
                  </a:cubicBezTo>
                  <a:cubicBezTo>
                    <a:pt x="1536065" y="1737741"/>
                    <a:pt x="1578864" y="1685925"/>
                    <a:pt x="1626489" y="1643634"/>
                  </a:cubicBezTo>
                  <a:cubicBezTo>
                    <a:pt x="1650238" y="1624838"/>
                    <a:pt x="1645539" y="1610614"/>
                    <a:pt x="1612265" y="1591818"/>
                  </a:cubicBezTo>
                  <a:close/>
                  <a:moveTo>
                    <a:pt x="2120900" y="2448687"/>
                  </a:moveTo>
                  <a:cubicBezTo>
                    <a:pt x="2182749" y="2392172"/>
                    <a:pt x="2244598" y="2330958"/>
                    <a:pt x="2306320" y="2269744"/>
                  </a:cubicBezTo>
                  <a:cubicBezTo>
                    <a:pt x="2296795" y="2260346"/>
                    <a:pt x="2292096" y="2255647"/>
                    <a:pt x="2282571" y="2246249"/>
                  </a:cubicBezTo>
                  <a:cubicBezTo>
                    <a:pt x="2220722" y="2307463"/>
                    <a:pt x="2163699" y="2363978"/>
                    <a:pt x="2101850" y="2425192"/>
                  </a:cubicBezTo>
                  <a:cubicBezTo>
                    <a:pt x="2106549" y="2434590"/>
                    <a:pt x="2116074" y="2439289"/>
                    <a:pt x="2120900" y="2448687"/>
                  </a:cubicBezTo>
                  <a:close/>
                  <a:moveTo>
                    <a:pt x="1783207" y="2118995"/>
                  </a:moveTo>
                  <a:cubicBezTo>
                    <a:pt x="1787906" y="2123694"/>
                    <a:pt x="1792732" y="2123694"/>
                    <a:pt x="1797431" y="2123694"/>
                  </a:cubicBezTo>
                  <a:cubicBezTo>
                    <a:pt x="1854454" y="2067179"/>
                    <a:pt x="1916303" y="2005965"/>
                    <a:pt x="1973326" y="1949450"/>
                  </a:cubicBezTo>
                  <a:cubicBezTo>
                    <a:pt x="1959102" y="1921256"/>
                    <a:pt x="1944751" y="1921256"/>
                    <a:pt x="1925828" y="1940052"/>
                  </a:cubicBezTo>
                  <a:cubicBezTo>
                    <a:pt x="1883029" y="1987169"/>
                    <a:pt x="1835531" y="2029587"/>
                    <a:pt x="1792732" y="2076577"/>
                  </a:cubicBezTo>
                  <a:cubicBezTo>
                    <a:pt x="1783207" y="2085975"/>
                    <a:pt x="1783207" y="2104771"/>
                    <a:pt x="1783207" y="2118995"/>
                  </a:cubicBezTo>
                  <a:close/>
                  <a:moveTo>
                    <a:pt x="328168" y="315468"/>
                  </a:moveTo>
                  <a:cubicBezTo>
                    <a:pt x="318643" y="306070"/>
                    <a:pt x="309118" y="296672"/>
                    <a:pt x="299593" y="287274"/>
                  </a:cubicBezTo>
                  <a:cubicBezTo>
                    <a:pt x="237744" y="348488"/>
                    <a:pt x="180721" y="405003"/>
                    <a:pt x="123698" y="466217"/>
                  </a:cubicBezTo>
                  <a:cubicBezTo>
                    <a:pt x="128397" y="475615"/>
                    <a:pt x="137922" y="485013"/>
                    <a:pt x="142748" y="494411"/>
                  </a:cubicBezTo>
                  <a:cubicBezTo>
                    <a:pt x="209296" y="433197"/>
                    <a:pt x="266446" y="376682"/>
                    <a:pt x="328168" y="315468"/>
                  </a:cubicBezTo>
                  <a:close/>
                  <a:moveTo>
                    <a:pt x="475488" y="819404"/>
                  </a:moveTo>
                  <a:cubicBezTo>
                    <a:pt x="537337" y="758190"/>
                    <a:pt x="594360" y="701675"/>
                    <a:pt x="656209" y="640461"/>
                  </a:cubicBezTo>
                  <a:cubicBezTo>
                    <a:pt x="646684" y="631063"/>
                    <a:pt x="637159" y="621665"/>
                    <a:pt x="632460" y="612267"/>
                  </a:cubicBezTo>
                  <a:cubicBezTo>
                    <a:pt x="570611" y="673481"/>
                    <a:pt x="508762" y="734695"/>
                    <a:pt x="451739" y="791210"/>
                  </a:cubicBezTo>
                  <a:cubicBezTo>
                    <a:pt x="456438" y="800608"/>
                    <a:pt x="465963" y="810006"/>
                    <a:pt x="475488" y="819404"/>
                  </a:cubicBezTo>
                  <a:close/>
                  <a:moveTo>
                    <a:pt x="1321943" y="1299718"/>
                  </a:moveTo>
                  <a:cubicBezTo>
                    <a:pt x="1307719" y="1285621"/>
                    <a:pt x="1298194" y="1276223"/>
                    <a:pt x="1283843" y="1257300"/>
                  </a:cubicBezTo>
                  <a:cubicBezTo>
                    <a:pt x="1231519" y="1313815"/>
                    <a:pt x="1179195" y="1365631"/>
                    <a:pt x="1131697" y="1417447"/>
                  </a:cubicBezTo>
                  <a:cubicBezTo>
                    <a:pt x="1126998" y="1426845"/>
                    <a:pt x="1126998" y="1445641"/>
                    <a:pt x="1122172" y="1459865"/>
                  </a:cubicBezTo>
                  <a:cubicBezTo>
                    <a:pt x="1136396" y="1455166"/>
                    <a:pt x="1150747" y="1459865"/>
                    <a:pt x="1160272" y="1450467"/>
                  </a:cubicBezTo>
                  <a:cubicBezTo>
                    <a:pt x="1212596" y="1403350"/>
                    <a:pt x="1264920" y="1351534"/>
                    <a:pt x="1321943" y="1299718"/>
                  </a:cubicBezTo>
                  <a:close/>
                  <a:moveTo>
                    <a:pt x="808482" y="1144270"/>
                  </a:moveTo>
                  <a:cubicBezTo>
                    <a:pt x="865505" y="1087755"/>
                    <a:pt x="927354" y="1026541"/>
                    <a:pt x="989203" y="965327"/>
                  </a:cubicBezTo>
                  <a:cubicBezTo>
                    <a:pt x="979678" y="955929"/>
                    <a:pt x="970153" y="946531"/>
                    <a:pt x="951103" y="932307"/>
                  </a:cubicBezTo>
                  <a:cubicBezTo>
                    <a:pt x="898779" y="988822"/>
                    <a:pt x="851281" y="1040638"/>
                    <a:pt x="798957" y="1092454"/>
                  </a:cubicBezTo>
                  <a:cubicBezTo>
                    <a:pt x="775208" y="1115949"/>
                    <a:pt x="779907" y="1130173"/>
                    <a:pt x="808482" y="1144270"/>
                  </a:cubicBezTo>
                  <a:close/>
                  <a:moveTo>
                    <a:pt x="1526540" y="1860042"/>
                  </a:moveTo>
                  <a:cubicBezTo>
                    <a:pt x="1564640" y="1827022"/>
                    <a:pt x="1602613" y="1794129"/>
                    <a:pt x="1635887" y="1765808"/>
                  </a:cubicBezTo>
                  <a:cubicBezTo>
                    <a:pt x="1635887" y="1761109"/>
                    <a:pt x="1631188" y="1756410"/>
                    <a:pt x="1631188" y="1751711"/>
                  </a:cubicBezTo>
                  <a:cubicBezTo>
                    <a:pt x="1616964" y="1751711"/>
                    <a:pt x="1597914" y="1747012"/>
                    <a:pt x="1588389" y="1756410"/>
                  </a:cubicBezTo>
                  <a:cubicBezTo>
                    <a:pt x="1555115" y="1779905"/>
                    <a:pt x="1531366" y="1803527"/>
                    <a:pt x="1498092" y="1831721"/>
                  </a:cubicBezTo>
                  <a:cubicBezTo>
                    <a:pt x="1512316" y="1845818"/>
                    <a:pt x="1521841" y="1855216"/>
                    <a:pt x="1526667" y="1859915"/>
                  </a:cubicBezTo>
                  <a:close/>
                  <a:moveTo>
                    <a:pt x="613410" y="758190"/>
                  </a:moveTo>
                  <a:cubicBezTo>
                    <a:pt x="584835" y="791210"/>
                    <a:pt x="551561" y="824103"/>
                    <a:pt x="518287" y="857123"/>
                  </a:cubicBezTo>
                  <a:cubicBezTo>
                    <a:pt x="551561" y="890143"/>
                    <a:pt x="551561" y="885317"/>
                    <a:pt x="627634" y="805307"/>
                  </a:cubicBezTo>
                  <a:cubicBezTo>
                    <a:pt x="646684" y="781812"/>
                    <a:pt x="641858" y="772287"/>
                    <a:pt x="613410" y="758190"/>
                  </a:cubicBezTo>
                  <a:close/>
                  <a:moveTo>
                    <a:pt x="817880" y="955929"/>
                  </a:moveTo>
                  <a:cubicBezTo>
                    <a:pt x="784606" y="988949"/>
                    <a:pt x="746506" y="1021842"/>
                    <a:pt x="713232" y="1054862"/>
                  </a:cubicBezTo>
                  <a:cubicBezTo>
                    <a:pt x="727456" y="1064260"/>
                    <a:pt x="736981" y="1068959"/>
                    <a:pt x="741807" y="1073658"/>
                  </a:cubicBezTo>
                  <a:cubicBezTo>
                    <a:pt x="775081" y="1040638"/>
                    <a:pt x="808355" y="1007745"/>
                    <a:pt x="841629" y="974725"/>
                  </a:cubicBezTo>
                  <a:cubicBezTo>
                    <a:pt x="832104" y="970026"/>
                    <a:pt x="827405" y="960628"/>
                    <a:pt x="817880" y="955929"/>
                  </a:cubicBezTo>
                  <a:close/>
                  <a:moveTo>
                    <a:pt x="608584" y="955929"/>
                  </a:moveTo>
                  <a:cubicBezTo>
                    <a:pt x="646684" y="918210"/>
                    <a:pt x="679958" y="885317"/>
                    <a:pt x="708406" y="852297"/>
                  </a:cubicBezTo>
                  <a:cubicBezTo>
                    <a:pt x="675132" y="814578"/>
                    <a:pt x="660908" y="828802"/>
                    <a:pt x="580009" y="927608"/>
                  </a:cubicBezTo>
                  <a:cubicBezTo>
                    <a:pt x="589534" y="937006"/>
                    <a:pt x="599059" y="941705"/>
                    <a:pt x="608584" y="955802"/>
                  </a:cubicBezTo>
                  <a:close/>
                  <a:moveTo>
                    <a:pt x="366141" y="499110"/>
                  </a:moveTo>
                  <a:cubicBezTo>
                    <a:pt x="361442" y="499110"/>
                    <a:pt x="356616" y="494411"/>
                    <a:pt x="351917" y="494411"/>
                  </a:cubicBezTo>
                  <a:cubicBezTo>
                    <a:pt x="323342" y="522605"/>
                    <a:pt x="299593" y="546227"/>
                    <a:pt x="275844" y="574421"/>
                  </a:cubicBezTo>
                  <a:cubicBezTo>
                    <a:pt x="266319" y="583819"/>
                    <a:pt x="271145" y="597916"/>
                    <a:pt x="266319" y="612140"/>
                  </a:cubicBezTo>
                  <a:cubicBezTo>
                    <a:pt x="280543" y="607441"/>
                    <a:pt x="294894" y="607441"/>
                    <a:pt x="304419" y="598043"/>
                  </a:cubicBezTo>
                  <a:cubicBezTo>
                    <a:pt x="323469" y="583946"/>
                    <a:pt x="342519" y="565023"/>
                    <a:pt x="361442" y="541528"/>
                  </a:cubicBezTo>
                  <a:cubicBezTo>
                    <a:pt x="370967" y="532130"/>
                    <a:pt x="366141" y="513334"/>
                    <a:pt x="366141" y="499110"/>
                  </a:cubicBezTo>
                  <a:close/>
                  <a:moveTo>
                    <a:pt x="1602613" y="1930654"/>
                  </a:moveTo>
                  <a:cubicBezTo>
                    <a:pt x="1635887" y="1892935"/>
                    <a:pt x="1664462" y="1864741"/>
                    <a:pt x="1702435" y="1827022"/>
                  </a:cubicBezTo>
                  <a:cubicBezTo>
                    <a:pt x="1692910" y="1817624"/>
                    <a:pt x="1683385" y="1808226"/>
                    <a:pt x="1683385" y="1808226"/>
                  </a:cubicBezTo>
                  <a:cubicBezTo>
                    <a:pt x="1645285" y="1841246"/>
                    <a:pt x="1607312" y="1874139"/>
                    <a:pt x="1574038" y="1902460"/>
                  </a:cubicBezTo>
                  <a:cubicBezTo>
                    <a:pt x="1583563" y="1911858"/>
                    <a:pt x="1593088" y="1921256"/>
                    <a:pt x="1602613" y="1930654"/>
                  </a:cubicBezTo>
                  <a:close/>
                  <a:moveTo>
                    <a:pt x="1902206" y="2227326"/>
                  </a:moveTo>
                  <a:cubicBezTo>
                    <a:pt x="1935480" y="2255520"/>
                    <a:pt x="1964055" y="2241423"/>
                    <a:pt x="2016379" y="2170811"/>
                  </a:cubicBezTo>
                  <a:cubicBezTo>
                    <a:pt x="2021078" y="2161413"/>
                    <a:pt x="2011680" y="2142617"/>
                    <a:pt x="2011680" y="2118995"/>
                  </a:cubicBezTo>
                  <a:cubicBezTo>
                    <a:pt x="1968881" y="2161413"/>
                    <a:pt x="1935607" y="2194306"/>
                    <a:pt x="1902333" y="2227326"/>
                  </a:cubicBezTo>
                  <a:close/>
                  <a:moveTo>
                    <a:pt x="1740662" y="1869440"/>
                  </a:moveTo>
                  <a:cubicBezTo>
                    <a:pt x="1702562" y="1902460"/>
                    <a:pt x="1669288" y="1930654"/>
                    <a:pt x="1636014" y="1963674"/>
                  </a:cubicBezTo>
                  <a:cubicBezTo>
                    <a:pt x="1640713" y="1968373"/>
                    <a:pt x="1645539" y="1977771"/>
                    <a:pt x="1655064" y="1987169"/>
                  </a:cubicBezTo>
                  <a:cubicBezTo>
                    <a:pt x="1702562" y="1977771"/>
                    <a:pt x="1726438" y="1925955"/>
                    <a:pt x="1769237" y="1897634"/>
                  </a:cubicBezTo>
                  <a:cubicBezTo>
                    <a:pt x="1755013" y="1883537"/>
                    <a:pt x="1750187" y="1874139"/>
                    <a:pt x="1740662" y="1869440"/>
                  </a:cubicBezTo>
                  <a:close/>
                  <a:moveTo>
                    <a:pt x="1303020" y="1436243"/>
                  </a:moveTo>
                  <a:cubicBezTo>
                    <a:pt x="1303020" y="1431544"/>
                    <a:pt x="1303020" y="1426845"/>
                    <a:pt x="1298321" y="1422146"/>
                  </a:cubicBezTo>
                  <a:cubicBezTo>
                    <a:pt x="1284097" y="1426845"/>
                    <a:pt x="1265047" y="1422146"/>
                    <a:pt x="1255522" y="1431544"/>
                  </a:cubicBezTo>
                  <a:cubicBezTo>
                    <a:pt x="1231773" y="1450340"/>
                    <a:pt x="1212723" y="1469263"/>
                    <a:pt x="1193673" y="1492758"/>
                  </a:cubicBezTo>
                  <a:cubicBezTo>
                    <a:pt x="1184148" y="1502156"/>
                    <a:pt x="1188974" y="1516253"/>
                    <a:pt x="1188974" y="1525778"/>
                  </a:cubicBezTo>
                  <a:cubicBezTo>
                    <a:pt x="1198499" y="1525778"/>
                    <a:pt x="1212723" y="1530477"/>
                    <a:pt x="1217549" y="1525778"/>
                  </a:cubicBezTo>
                  <a:cubicBezTo>
                    <a:pt x="1246124" y="1497584"/>
                    <a:pt x="1274572" y="1464564"/>
                    <a:pt x="1303147" y="1436243"/>
                  </a:cubicBezTo>
                  <a:close/>
                  <a:moveTo>
                    <a:pt x="1298448" y="1643507"/>
                  </a:moveTo>
                  <a:cubicBezTo>
                    <a:pt x="1322197" y="1652905"/>
                    <a:pt x="1336548" y="1662303"/>
                    <a:pt x="1336548" y="1662303"/>
                  </a:cubicBezTo>
                  <a:cubicBezTo>
                    <a:pt x="1374648" y="1629283"/>
                    <a:pt x="1403096" y="1601089"/>
                    <a:pt x="1441196" y="1568069"/>
                  </a:cubicBezTo>
                  <a:cubicBezTo>
                    <a:pt x="1426972" y="1558671"/>
                    <a:pt x="1417447" y="1549273"/>
                    <a:pt x="1407922" y="1539875"/>
                  </a:cubicBezTo>
                  <a:cubicBezTo>
                    <a:pt x="1374648" y="1572895"/>
                    <a:pt x="1341374" y="1605788"/>
                    <a:pt x="1298575" y="1643507"/>
                  </a:cubicBezTo>
                  <a:close/>
                  <a:moveTo>
                    <a:pt x="2002409" y="2321560"/>
                  </a:moveTo>
                  <a:cubicBezTo>
                    <a:pt x="2030984" y="2288540"/>
                    <a:pt x="2064258" y="2255647"/>
                    <a:pt x="2097532" y="2217928"/>
                  </a:cubicBezTo>
                  <a:cubicBezTo>
                    <a:pt x="2040509" y="2180209"/>
                    <a:pt x="2030984" y="2241423"/>
                    <a:pt x="2002409" y="2255647"/>
                  </a:cubicBezTo>
                  <a:cubicBezTo>
                    <a:pt x="1988185" y="2265045"/>
                    <a:pt x="1945386" y="2288667"/>
                    <a:pt x="2002409" y="2321560"/>
                  </a:cubicBezTo>
                  <a:close/>
                  <a:moveTo>
                    <a:pt x="408940" y="753491"/>
                  </a:moveTo>
                  <a:cubicBezTo>
                    <a:pt x="442214" y="720471"/>
                    <a:pt x="475488" y="687578"/>
                    <a:pt x="508762" y="649859"/>
                  </a:cubicBezTo>
                  <a:cubicBezTo>
                    <a:pt x="504063" y="645160"/>
                    <a:pt x="494538" y="635762"/>
                    <a:pt x="485013" y="626364"/>
                  </a:cubicBezTo>
                  <a:cubicBezTo>
                    <a:pt x="451739" y="664083"/>
                    <a:pt x="423164" y="692277"/>
                    <a:pt x="389890" y="725297"/>
                  </a:cubicBezTo>
                  <a:cubicBezTo>
                    <a:pt x="394589" y="734695"/>
                    <a:pt x="399415" y="744093"/>
                    <a:pt x="408940" y="753491"/>
                  </a:cubicBezTo>
                  <a:close/>
                  <a:moveTo>
                    <a:pt x="998601" y="1342136"/>
                  </a:moveTo>
                  <a:cubicBezTo>
                    <a:pt x="1041400" y="1304417"/>
                    <a:pt x="1074674" y="1271524"/>
                    <a:pt x="1098423" y="1252601"/>
                  </a:cubicBezTo>
                  <a:cubicBezTo>
                    <a:pt x="1093724" y="1233805"/>
                    <a:pt x="1088898" y="1224407"/>
                    <a:pt x="1084199" y="1214882"/>
                  </a:cubicBezTo>
                  <a:cubicBezTo>
                    <a:pt x="1046099" y="1247902"/>
                    <a:pt x="1008126" y="1276096"/>
                    <a:pt x="979551" y="1304417"/>
                  </a:cubicBezTo>
                  <a:cubicBezTo>
                    <a:pt x="989076" y="1323213"/>
                    <a:pt x="993775" y="1332611"/>
                    <a:pt x="998601" y="1342136"/>
                  </a:cubicBezTo>
                  <a:close/>
                  <a:moveTo>
                    <a:pt x="1169797" y="1299718"/>
                  </a:moveTo>
                  <a:cubicBezTo>
                    <a:pt x="1165098" y="1295019"/>
                    <a:pt x="1155573" y="1290320"/>
                    <a:pt x="1150747" y="1285621"/>
                  </a:cubicBezTo>
                  <a:cubicBezTo>
                    <a:pt x="1112647" y="1318641"/>
                    <a:pt x="1079373" y="1346835"/>
                    <a:pt x="1041400" y="1379855"/>
                  </a:cubicBezTo>
                  <a:cubicBezTo>
                    <a:pt x="1055624" y="1389253"/>
                    <a:pt x="1065149" y="1398651"/>
                    <a:pt x="1074674" y="1408049"/>
                  </a:cubicBezTo>
                  <a:cubicBezTo>
                    <a:pt x="1107948" y="1375029"/>
                    <a:pt x="1136523" y="1337437"/>
                    <a:pt x="1169797" y="1299718"/>
                  </a:cubicBezTo>
                  <a:close/>
                  <a:moveTo>
                    <a:pt x="927227" y="1280922"/>
                  </a:moveTo>
                  <a:cubicBezTo>
                    <a:pt x="970026" y="1238504"/>
                    <a:pt x="1003300" y="1205611"/>
                    <a:pt x="1046099" y="1163193"/>
                  </a:cubicBezTo>
                  <a:cubicBezTo>
                    <a:pt x="974725" y="1149096"/>
                    <a:pt x="960501" y="1210310"/>
                    <a:pt x="927227" y="1233805"/>
                  </a:cubicBezTo>
                  <a:cubicBezTo>
                    <a:pt x="922528" y="1238504"/>
                    <a:pt x="927227" y="1257300"/>
                    <a:pt x="927227" y="1280922"/>
                  </a:cubicBezTo>
                  <a:close/>
                  <a:moveTo>
                    <a:pt x="865378" y="1210310"/>
                  </a:moveTo>
                  <a:cubicBezTo>
                    <a:pt x="874903" y="1205611"/>
                    <a:pt x="879602" y="1205611"/>
                    <a:pt x="884428" y="1200912"/>
                  </a:cubicBezTo>
                  <a:cubicBezTo>
                    <a:pt x="913003" y="1172718"/>
                    <a:pt x="941451" y="1149096"/>
                    <a:pt x="965327" y="1120902"/>
                  </a:cubicBezTo>
                  <a:cubicBezTo>
                    <a:pt x="970026" y="1116203"/>
                    <a:pt x="965327" y="1102106"/>
                    <a:pt x="965327" y="1097407"/>
                  </a:cubicBezTo>
                  <a:cubicBezTo>
                    <a:pt x="955802" y="1092708"/>
                    <a:pt x="941578" y="1088009"/>
                    <a:pt x="936752" y="1092708"/>
                  </a:cubicBezTo>
                  <a:cubicBezTo>
                    <a:pt x="908177" y="1120902"/>
                    <a:pt x="879729" y="1144524"/>
                    <a:pt x="855853" y="1172718"/>
                  </a:cubicBezTo>
                  <a:cubicBezTo>
                    <a:pt x="851154" y="1177417"/>
                    <a:pt x="860552" y="1196213"/>
                    <a:pt x="865378" y="1210437"/>
                  </a:cubicBezTo>
                  <a:close/>
                  <a:moveTo>
                    <a:pt x="1863979" y="2189988"/>
                  </a:moveTo>
                  <a:cubicBezTo>
                    <a:pt x="1954276" y="2114677"/>
                    <a:pt x="1968627" y="2095754"/>
                    <a:pt x="1935353" y="2067560"/>
                  </a:cubicBezTo>
                  <a:cubicBezTo>
                    <a:pt x="1902079" y="2095754"/>
                    <a:pt x="1868805" y="2128774"/>
                    <a:pt x="1830705" y="2161794"/>
                  </a:cubicBezTo>
                  <a:cubicBezTo>
                    <a:pt x="1844929" y="2171192"/>
                    <a:pt x="1854454" y="2180590"/>
                    <a:pt x="1863979" y="2189988"/>
                  </a:cubicBezTo>
                  <a:close/>
                  <a:moveTo>
                    <a:pt x="323342" y="663956"/>
                  </a:moveTo>
                  <a:cubicBezTo>
                    <a:pt x="351917" y="687451"/>
                    <a:pt x="361442" y="687451"/>
                    <a:pt x="442214" y="588645"/>
                  </a:cubicBezTo>
                  <a:cubicBezTo>
                    <a:pt x="413639" y="555625"/>
                    <a:pt x="399415" y="565150"/>
                    <a:pt x="323342" y="663956"/>
                  </a:cubicBezTo>
                  <a:close/>
                  <a:moveTo>
                    <a:pt x="2059051" y="2382774"/>
                  </a:moveTo>
                  <a:cubicBezTo>
                    <a:pt x="2168398" y="2288540"/>
                    <a:pt x="2168398" y="2288540"/>
                    <a:pt x="2130425" y="2265045"/>
                  </a:cubicBezTo>
                  <a:cubicBezTo>
                    <a:pt x="2035302" y="2354580"/>
                    <a:pt x="2035302" y="2354580"/>
                    <a:pt x="2059051" y="2382774"/>
                  </a:cubicBezTo>
                  <a:close/>
                  <a:moveTo>
                    <a:pt x="1369568" y="1506855"/>
                  </a:moveTo>
                  <a:cubicBezTo>
                    <a:pt x="1364869" y="1497457"/>
                    <a:pt x="1364869" y="1492758"/>
                    <a:pt x="1360043" y="1488059"/>
                  </a:cubicBezTo>
                  <a:cubicBezTo>
                    <a:pt x="1298194" y="1483360"/>
                    <a:pt x="1283970" y="1549273"/>
                    <a:pt x="1236345" y="1572768"/>
                  </a:cubicBezTo>
                  <a:cubicBezTo>
                    <a:pt x="1250569" y="1586865"/>
                    <a:pt x="1260094" y="1591564"/>
                    <a:pt x="1274445" y="1605788"/>
                  </a:cubicBezTo>
                  <a:cubicBezTo>
                    <a:pt x="1307719" y="1568069"/>
                    <a:pt x="1336294" y="1535176"/>
                    <a:pt x="1369568" y="1506855"/>
                  </a:cubicBezTo>
                  <a:close/>
                  <a:moveTo>
                    <a:pt x="1488440" y="1610487"/>
                  </a:moveTo>
                  <a:cubicBezTo>
                    <a:pt x="1483741" y="1605788"/>
                    <a:pt x="1474216" y="1605788"/>
                    <a:pt x="1469390" y="1605788"/>
                  </a:cubicBezTo>
                  <a:cubicBezTo>
                    <a:pt x="1440815" y="1638808"/>
                    <a:pt x="1407541" y="1671701"/>
                    <a:pt x="1374267" y="1704721"/>
                  </a:cubicBezTo>
                  <a:cubicBezTo>
                    <a:pt x="1407541" y="1732915"/>
                    <a:pt x="1426591" y="1723517"/>
                    <a:pt x="1483614" y="1648206"/>
                  </a:cubicBezTo>
                  <a:cubicBezTo>
                    <a:pt x="1493139" y="1643507"/>
                    <a:pt x="1488313" y="1624711"/>
                    <a:pt x="1488313" y="1610487"/>
                  </a:cubicBezTo>
                  <a:close/>
                  <a:moveTo>
                    <a:pt x="675259" y="1012444"/>
                  </a:moveTo>
                  <a:cubicBezTo>
                    <a:pt x="775081" y="932434"/>
                    <a:pt x="784606" y="918210"/>
                    <a:pt x="746633" y="890016"/>
                  </a:cubicBezTo>
                  <a:cubicBezTo>
                    <a:pt x="651510" y="984250"/>
                    <a:pt x="651510" y="984250"/>
                    <a:pt x="675259" y="1012444"/>
                  </a:cubicBezTo>
                  <a:close/>
                  <a:moveTo>
                    <a:pt x="185420" y="532130"/>
                  </a:moveTo>
                  <a:cubicBezTo>
                    <a:pt x="223520" y="555625"/>
                    <a:pt x="256794" y="532130"/>
                    <a:pt x="309118" y="456819"/>
                  </a:cubicBezTo>
                  <a:cubicBezTo>
                    <a:pt x="280543" y="433324"/>
                    <a:pt x="271018" y="433324"/>
                    <a:pt x="185420" y="532130"/>
                  </a:cubicBezTo>
                  <a:close/>
                  <a:moveTo>
                    <a:pt x="1731010" y="2057908"/>
                  </a:moveTo>
                  <a:cubicBezTo>
                    <a:pt x="1769110" y="2024888"/>
                    <a:pt x="1802384" y="1991995"/>
                    <a:pt x="1840357" y="1958975"/>
                  </a:cubicBezTo>
                  <a:cubicBezTo>
                    <a:pt x="1783334" y="1911858"/>
                    <a:pt x="1768983" y="1973072"/>
                    <a:pt x="1750060" y="1987169"/>
                  </a:cubicBezTo>
                  <a:cubicBezTo>
                    <a:pt x="1735836" y="1996567"/>
                    <a:pt x="1688211" y="2020189"/>
                    <a:pt x="1731010" y="2057781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911</Words>
  <Application>Microsoft Office PowerPoint</Application>
  <PresentationFormat>Custom</PresentationFormat>
  <Paragraphs>80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Arimo Bold</vt:lpstr>
      <vt:lpstr>Montserrat</vt:lpstr>
      <vt:lpstr>Montserrat Bold</vt:lpstr>
      <vt:lpstr>Open Sans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2023-11-12T18:05:02Z</dcterms:created>
  <dcterms:modified xsi:type="dcterms:W3CDTF">2024-02-18T08:55:18Z</dcterms:modified>
  <dc:identifier/>
</cp:coreProperties>
</file>