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54" r:id="rId3"/>
  </p:sldMasterIdLst>
  <p:notesMasterIdLst>
    <p:notesMasterId r:id="rId49"/>
  </p:notesMasterIdLst>
  <p:handoutMasterIdLst>
    <p:handoutMasterId r:id="rId50"/>
  </p:handoutMasterIdLst>
  <p:sldIdLst>
    <p:sldId id="299" r:id="rId4"/>
    <p:sldId id="258" r:id="rId5"/>
    <p:sldId id="285" r:id="rId6"/>
    <p:sldId id="265" r:id="rId7"/>
    <p:sldId id="267" r:id="rId8"/>
    <p:sldId id="266" r:id="rId9"/>
    <p:sldId id="262" r:id="rId10"/>
    <p:sldId id="289" r:id="rId11"/>
    <p:sldId id="291" r:id="rId12"/>
    <p:sldId id="290" r:id="rId13"/>
    <p:sldId id="270" r:id="rId14"/>
    <p:sldId id="293" r:id="rId15"/>
    <p:sldId id="271" r:id="rId16"/>
    <p:sldId id="277" r:id="rId17"/>
    <p:sldId id="268" r:id="rId18"/>
    <p:sldId id="272" r:id="rId19"/>
    <p:sldId id="288" r:id="rId20"/>
    <p:sldId id="273" r:id="rId21"/>
    <p:sldId id="295" r:id="rId22"/>
    <p:sldId id="276" r:id="rId23"/>
    <p:sldId id="286" r:id="rId24"/>
    <p:sldId id="292" r:id="rId25"/>
    <p:sldId id="269" r:id="rId26"/>
    <p:sldId id="287" r:id="rId27"/>
    <p:sldId id="274" r:id="rId28"/>
    <p:sldId id="294" r:id="rId29"/>
    <p:sldId id="275" r:id="rId30"/>
    <p:sldId id="281" r:id="rId31"/>
    <p:sldId id="282" r:id="rId32"/>
    <p:sldId id="283" r:id="rId33"/>
    <p:sldId id="284" r:id="rId34"/>
    <p:sldId id="261" r:id="rId35"/>
    <p:sldId id="301" r:id="rId36"/>
    <p:sldId id="302" r:id="rId37"/>
    <p:sldId id="303" r:id="rId38"/>
    <p:sldId id="304" r:id="rId39"/>
    <p:sldId id="305" r:id="rId40"/>
    <p:sldId id="307" r:id="rId41"/>
    <p:sldId id="308" r:id="rId42"/>
    <p:sldId id="309" r:id="rId43"/>
    <p:sldId id="310" r:id="rId44"/>
    <p:sldId id="296" r:id="rId45"/>
    <p:sldId id="297" r:id="rId46"/>
    <p:sldId id="1744" r:id="rId47"/>
    <p:sldId id="298" r:id="rId4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FB15FE7-0BEA-48BF-B244-02BF1D1713E9}">
          <p14:sldIdLst>
            <p14:sldId id="299"/>
            <p14:sldId id="258"/>
            <p14:sldId id="285"/>
            <p14:sldId id="265"/>
            <p14:sldId id="267"/>
            <p14:sldId id="266"/>
            <p14:sldId id="262"/>
            <p14:sldId id="289"/>
            <p14:sldId id="291"/>
            <p14:sldId id="290"/>
            <p14:sldId id="270"/>
            <p14:sldId id="293"/>
            <p14:sldId id="271"/>
            <p14:sldId id="277"/>
            <p14:sldId id="268"/>
            <p14:sldId id="272"/>
            <p14:sldId id="288"/>
            <p14:sldId id="273"/>
            <p14:sldId id="295"/>
            <p14:sldId id="276"/>
            <p14:sldId id="286"/>
            <p14:sldId id="292"/>
            <p14:sldId id="269"/>
            <p14:sldId id="287"/>
            <p14:sldId id="274"/>
            <p14:sldId id="294"/>
            <p14:sldId id="275"/>
            <p14:sldId id="281"/>
            <p14:sldId id="282"/>
            <p14:sldId id="283"/>
            <p14:sldId id="284"/>
            <p14:sldId id="261"/>
            <p14:sldId id="301"/>
            <p14:sldId id="302"/>
            <p14:sldId id="303"/>
            <p14:sldId id="304"/>
            <p14:sldId id="305"/>
            <p14:sldId id="307"/>
            <p14:sldId id="308"/>
            <p14:sldId id="309"/>
            <p14:sldId id="310"/>
            <p14:sldId id="296"/>
            <p14:sldId id="297"/>
            <p14:sldId id="1744"/>
            <p14:sldId id="298"/>
          </p14:sldIdLst>
        </p14:section>
        <p14:section name="Final Slides" id="{15AE4FD2-8152-4DFA-A23B-3D05FF4D75E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DE1"/>
    <a:srgbClr val="F4BD2D"/>
    <a:srgbClr val="F07624"/>
    <a:srgbClr val="1ED4DE"/>
    <a:srgbClr val="E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9" autoAdjust="0"/>
    <p:restoredTop sz="95256" autoAdjust="0"/>
  </p:normalViewPr>
  <p:slideViewPr>
    <p:cSldViewPr showGuides="1">
      <p:cViewPr varScale="1">
        <p:scale>
          <a:sx n="82" d="100"/>
          <a:sy n="82" d="100"/>
        </p:scale>
        <p:origin x="115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5850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916666666666665E-2"/>
          <c:y val="0"/>
          <c:w val="0.95416666666666672"/>
          <c:h val="0.99582939534113901"/>
        </c:manualLayout>
      </c:layout>
      <c:barChart>
        <c:barDir val="bar"/>
        <c:grouping val="percentStack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17D1-474E-AA2D-B644C8D3CE02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17D1-474E-AA2D-B644C8D3CE02}"/>
            </c:ext>
          </c:extLst>
        </c:ser>
        <c:ser>
          <c:idx val="1"/>
          <c:order val="1"/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4-17D1-474E-AA2D-B644C8D3CE02}"/>
              </c:ext>
            </c:extLst>
          </c:dPt>
          <c:val>
            <c:numRef>
              <c:f>Sheet1!$C$2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17D1-474E-AA2D-B644C8D3CE02}"/>
            </c:ext>
          </c:extLst>
        </c:ser>
        <c:ser>
          <c:idx val="2"/>
          <c:order val="2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17D1-474E-AA2D-B644C8D3CE02}"/>
              </c:ext>
            </c:extLst>
          </c:dPt>
          <c:val>
            <c:numRef>
              <c:f>Sheet1!$D$2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17D1-474E-AA2D-B644C8D3CE02}"/>
            </c:ext>
          </c:extLst>
        </c:ser>
        <c:ser>
          <c:idx val="3"/>
          <c:order val="3"/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A-17D1-474E-AA2D-B644C8D3CE02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B-17D1-474E-AA2D-B644C8D3CE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02848768"/>
        <c:axId val="103432960"/>
      </c:barChart>
      <c:catAx>
        <c:axId val="10284876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3432960"/>
        <c:crosses val="autoZero"/>
        <c:auto val="1"/>
        <c:lblAlgn val="ctr"/>
        <c:lblOffset val="100"/>
        <c:noMultiLvlLbl val="0"/>
      </c:catAx>
      <c:valAx>
        <c:axId val="10343296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02848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AE-4B8F-9A0A-E69A73E72FD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CAE-4B8F-9A0A-E69A73E72FD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AE-4B8F-9A0A-E69A73E72FD9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  <c:pt idx="2">
                  <c:v>55</c:v>
                </c:pt>
                <c:pt idx="3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8CAE-4B8F-9A0A-E69A73E72F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425264904"/>
        <c:axId val="425264576"/>
      </c:barChart>
      <c:catAx>
        <c:axId val="425264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25264576"/>
        <c:crosses val="autoZero"/>
        <c:auto val="1"/>
        <c:lblAlgn val="ctr"/>
        <c:lblOffset val="100"/>
        <c:noMultiLvlLbl val="0"/>
      </c:catAx>
      <c:valAx>
        <c:axId val="425264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5264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515455420878415E-2"/>
          <c:y val="2.8166071099168931E-2"/>
          <c:w val="0.89529531015629416"/>
          <c:h val="0.9516254449071498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6C-4A12-BF1D-516581F81131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6C-4A12-BF1D-516581F81131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26C-4A12-BF1D-516581F81131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26C-4A12-BF1D-516581F81131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E26C-4A12-BF1D-516581F81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87BCE6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49CE-43C0-B239-21128830702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49CE-43C0-B239-21128830702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49CE-43C0-B239-211288307024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40</c:v>
                </c:pt>
                <c:pt idx="2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49CE-43C0-B239-211288307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100"/>
        <c:axId val="209123200"/>
        <c:axId val="209141760"/>
      </c:barChart>
      <c:catAx>
        <c:axId val="20912320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141760"/>
        <c:crosses val="autoZero"/>
        <c:auto val="1"/>
        <c:lblAlgn val="ctr"/>
        <c:lblOffset val="100"/>
        <c:noMultiLvlLbl val="0"/>
      </c:catAx>
      <c:valAx>
        <c:axId val="209141760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0912320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42-4072-943F-EB88901643E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42-4072-943F-EB88901643E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742-4072-943F-EB88901643ED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  <c:pt idx="2">
                  <c:v>55</c:v>
                </c:pt>
                <c:pt idx="3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Text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8742-4072-943F-EB8890164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425264904"/>
        <c:axId val="425264576"/>
      </c:barChart>
      <c:catAx>
        <c:axId val="425264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25264576"/>
        <c:crosses val="autoZero"/>
        <c:auto val="1"/>
        <c:lblAlgn val="ctr"/>
        <c:lblOffset val="100"/>
        <c:noMultiLvlLbl val="0"/>
      </c:catAx>
      <c:valAx>
        <c:axId val="425264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5264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52B2B-0BBC-4845-BD5C-6186374697E3}" type="datetimeFigureOut">
              <a:rPr lang="ko-KR" altLang="en-US" smtClean="0"/>
              <a:t>2024-02-18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153E3-D943-4A51-8AD5-41FA50EBC5B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95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73DA1-6AB6-4A63-BC0B-1A6F6411AC4F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B4CBC-E6AD-4BBF-B06C-2108E19D7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65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>
            <a:spLocks noGrp="1"/>
          </p:cNvSpPr>
          <p:nvPr>
            <p:ph type="title" hasCustomPrompt="1"/>
          </p:nvPr>
        </p:nvSpPr>
        <p:spPr>
          <a:xfrm>
            <a:off x="0" y="627534"/>
            <a:ext cx="9144000" cy="533308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B3F0AB86-7940-4230-BC06-4EF20DC49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03598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461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27162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202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4817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1244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280313" y="557440"/>
            <a:ext cx="2592000" cy="403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208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059900" y="1"/>
            <a:ext cx="30242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721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0599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6476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26012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53804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98220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6261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6912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C7304401-68B8-4E0E-A9DB-540B76DF928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563888" y="638650"/>
            <a:ext cx="4320480" cy="4504851"/>
          </a:xfrm>
          <a:custGeom>
            <a:avLst/>
            <a:gdLst>
              <a:gd name="connsiteX0" fmla="*/ 2160240 w 4320480"/>
              <a:gd name="connsiteY0" fmla="*/ 0 h 4504851"/>
              <a:gd name="connsiteX1" fmla="*/ 4320480 w 4320480"/>
              <a:gd name="connsiteY1" fmla="*/ 4504851 h 4504851"/>
              <a:gd name="connsiteX2" fmla="*/ 0 w 4320480"/>
              <a:gd name="connsiteY2" fmla="*/ 4504851 h 450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0480" h="4504851">
                <a:moveTo>
                  <a:pt x="2160240" y="0"/>
                </a:moveTo>
                <a:lnTo>
                  <a:pt x="4320480" y="4504851"/>
                </a:lnTo>
                <a:lnTo>
                  <a:pt x="0" y="45048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2ABAD60-FE41-4786-B9AF-4454375D212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635630" y="1"/>
            <a:ext cx="3508370" cy="4339267"/>
          </a:xfrm>
          <a:custGeom>
            <a:avLst/>
            <a:gdLst>
              <a:gd name="connsiteX0" fmla="*/ 0 w 3508370"/>
              <a:gd name="connsiteY0" fmla="*/ 0 h 4339267"/>
              <a:gd name="connsiteX1" fmla="*/ 3508370 w 3508370"/>
              <a:gd name="connsiteY1" fmla="*/ 0 h 4339267"/>
              <a:gd name="connsiteX2" fmla="*/ 3504823 w 3508370"/>
              <a:gd name="connsiteY2" fmla="*/ 1594801 h 4339267"/>
              <a:gd name="connsiteX3" fmla="*/ 2097974 w 3508370"/>
              <a:gd name="connsiteY3" fmla="*/ 4339267 h 433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370" h="4339267">
                <a:moveTo>
                  <a:pt x="0" y="0"/>
                </a:moveTo>
                <a:lnTo>
                  <a:pt x="3508370" y="0"/>
                </a:lnTo>
                <a:cubicBezTo>
                  <a:pt x="3507188" y="531600"/>
                  <a:pt x="3506005" y="1063201"/>
                  <a:pt x="3504823" y="1594801"/>
                </a:cubicBezTo>
                <a:lnTo>
                  <a:pt x="2097974" y="4339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2180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5076056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5729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452395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3" name="Rounded Rectangle 12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Half Frame 16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5604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637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 rot="10800000">
            <a:off x="3222000" y="3337155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 rot="10800000">
            <a:off x="3746892" y="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 rot="10800000">
            <a:off x="4041648" y="99959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E48000A-B218-4CCF-8C0E-D9ACDAFA26B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312000" y="3430238"/>
            <a:ext cx="2520000" cy="1713262"/>
          </a:xfrm>
          <a:custGeom>
            <a:avLst/>
            <a:gdLst>
              <a:gd name="connsiteX0" fmla="*/ 1260000 w 2520000"/>
              <a:gd name="connsiteY0" fmla="*/ 0 h 1713262"/>
              <a:gd name="connsiteX1" fmla="*/ 2520000 w 2520000"/>
              <a:gd name="connsiteY1" fmla="*/ 1260000 h 1713262"/>
              <a:gd name="connsiteX2" fmla="*/ 2066250 w 2520000"/>
              <a:gd name="connsiteY2" fmla="*/ 1713262 h 1713262"/>
              <a:gd name="connsiteX3" fmla="*/ 439730 w 2520000"/>
              <a:gd name="connsiteY3" fmla="*/ 1706453 h 1713262"/>
              <a:gd name="connsiteX4" fmla="*/ 0 w 2520000"/>
              <a:gd name="connsiteY4" fmla="*/ 1260000 h 171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1713262">
                <a:moveTo>
                  <a:pt x="1260000" y="0"/>
                </a:moveTo>
                <a:lnTo>
                  <a:pt x="2520000" y="1260000"/>
                </a:lnTo>
                <a:lnTo>
                  <a:pt x="2066250" y="1713262"/>
                </a:lnTo>
                <a:lnTo>
                  <a:pt x="439730" y="1706453"/>
                </a:lnTo>
                <a:lnTo>
                  <a:pt x="0" y="12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5305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91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798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503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125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155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>
            <a:off x="3203848" y="-2322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>
            <a:off x="3746892" y="433124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>
            <a:off x="4041648" y="4493810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28FC5FB3-D739-474A-9148-1ABF4FC2769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293848" y="1"/>
            <a:ext cx="2520000" cy="1711155"/>
          </a:xfrm>
          <a:custGeom>
            <a:avLst/>
            <a:gdLst>
              <a:gd name="connsiteX0" fmla="*/ 442968 w 2520000"/>
              <a:gd name="connsiteY0" fmla="*/ 0 h 1711155"/>
              <a:gd name="connsiteX1" fmla="*/ 985757 w 2520000"/>
              <a:gd name="connsiteY1" fmla="*/ 0 h 1711155"/>
              <a:gd name="connsiteX2" fmla="*/ 2080270 w 2520000"/>
              <a:gd name="connsiteY2" fmla="*/ 4702 h 1711155"/>
              <a:gd name="connsiteX3" fmla="*/ 2520000 w 2520000"/>
              <a:gd name="connsiteY3" fmla="*/ 451155 h 1711155"/>
              <a:gd name="connsiteX4" fmla="*/ 1260000 w 2520000"/>
              <a:gd name="connsiteY4" fmla="*/ 1711155 h 1711155"/>
              <a:gd name="connsiteX5" fmla="*/ 0 w 2520000"/>
              <a:gd name="connsiteY5" fmla="*/ 451155 h 171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711155">
                <a:moveTo>
                  <a:pt x="442968" y="0"/>
                </a:moveTo>
                <a:lnTo>
                  <a:pt x="985757" y="0"/>
                </a:lnTo>
                <a:lnTo>
                  <a:pt x="2080270" y="4702"/>
                </a:lnTo>
                <a:lnTo>
                  <a:pt x="2520000" y="451155"/>
                </a:lnTo>
                <a:lnTo>
                  <a:pt x="1260000" y="1711155"/>
                </a:lnTo>
                <a:lnTo>
                  <a:pt x="0" y="451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455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65878" y="1176692"/>
            <a:ext cx="1871760" cy="30512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12855" y="1176061"/>
            <a:ext cx="1871760" cy="30512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659832" y="1175430"/>
            <a:ext cx="1871760" cy="30512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706810" y="1174799"/>
            <a:ext cx="1871760" cy="3051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25475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6407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872452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919429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4974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54" y="451443"/>
            <a:ext cx="3282039" cy="327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1363708" y="584771"/>
            <a:ext cx="2991584" cy="20767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43454" y="1295867"/>
            <a:ext cx="3055840" cy="22313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8149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4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9742"/>
            <a:ext cx="3600400" cy="183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53800" y="2764640"/>
            <a:ext cx="1711407" cy="12496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99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21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15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7" r:id="rId3"/>
    <p:sldLayoutId id="2147483671" r:id="rId4"/>
    <p:sldLayoutId id="2147483658" r:id="rId5"/>
    <p:sldLayoutId id="2147483659" r:id="rId6"/>
    <p:sldLayoutId id="2147483673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75" r:id="rId15"/>
    <p:sldLayoutId id="2147483674" r:id="rId16"/>
    <p:sldLayoutId id="2147483676" r:id="rId17"/>
    <p:sldLayoutId id="2147483677" r:id="rId18"/>
    <p:sldLayoutId id="2147483678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70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95223"/>
            <a:ext cx="9144000" cy="533308"/>
          </a:xfrm>
        </p:spPr>
        <p:txBody>
          <a:bodyPr/>
          <a:lstStyle/>
          <a:p>
            <a:r>
              <a:rPr lang="fa-IR" altLang="ko-KR" sz="1600" dirty="0">
                <a:ea typeface="맑은 고딕" pitchFamily="50" charset="-127"/>
                <a:cs typeface="B Nazanin" panose="00000700000000000000" pitchFamily="2" charset="-78"/>
              </a:rPr>
              <a:t>قالب پاورپوینت </a:t>
            </a:r>
            <a:r>
              <a:rPr lang="fa-IR" altLang="ko-KR" sz="1600" dirty="0">
                <a:highlight>
                  <a:srgbClr val="FFFF00"/>
                </a:highlight>
                <a:ea typeface="맑은 고딕" pitchFamily="50" charset="-127"/>
                <a:cs typeface="B Nazanin" panose="00000700000000000000" pitchFamily="2" charset="-78"/>
              </a:rPr>
              <a:t>شهرسازی</a:t>
            </a:r>
            <a:endParaRPr lang="ko-KR" altLang="en-US" sz="1600" dirty="0">
              <a:highlight>
                <a:srgbClr val="FFFF00"/>
              </a:highlight>
              <a:cs typeface="B Nazanin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altLang="ko-KR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عنوان را درج کنیداز ارائه شما در اینجا</a:t>
            </a:r>
            <a:endParaRPr lang="en-US" altLang="ko-KR" sz="1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E2CC9B-790F-0830-2225-2F696618F4AA}"/>
              </a:ext>
            </a:extLst>
          </p:cNvPr>
          <p:cNvSpPr txBox="1">
            <a:spLocks/>
          </p:cNvSpPr>
          <p:nvPr/>
        </p:nvSpPr>
        <p:spPr>
          <a:xfrm>
            <a:off x="-11651" y="483267"/>
            <a:ext cx="9144000" cy="53330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FontTx/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fa-IR" altLang="ko-KR" sz="3200" dirty="0">
                <a:ea typeface="맑은 고딕" pitchFamily="50" charset="-127"/>
                <a:cs typeface="B Nazanin" panose="00000700000000000000" pitchFamily="2" charset="-78"/>
              </a:rPr>
              <a:t>تم </a:t>
            </a:r>
            <a:r>
              <a:rPr lang="fa-IR" altLang="ko-KR" sz="3200" dirty="0">
                <a:solidFill>
                  <a:schemeClr val="tx1"/>
                </a:solidFill>
                <a:highlight>
                  <a:srgbClr val="FFFF00"/>
                </a:highlight>
                <a:ea typeface="맑은 고딕" pitchFamily="50" charset="-127"/>
                <a:cs typeface="B Nazanin" panose="00000700000000000000" pitchFamily="2" charset="-78"/>
              </a:rPr>
              <a:t>: شهر هوشمند</a:t>
            </a:r>
            <a:endParaRPr lang="ko-KR" altLang="en-US" sz="3200" dirty="0">
              <a:solidFill>
                <a:schemeClr val="tx1"/>
              </a:solidFill>
              <a:highlight>
                <a:srgbClr val="FFFF00"/>
              </a:highlight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43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/>
          <p:cNvCxnSpPr>
            <a:stCxn id="2" idx="2"/>
          </p:cNvCxnSpPr>
          <p:nvPr/>
        </p:nvCxnSpPr>
        <p:spPr>
          <a:xfrm flipH="1">
            <a:off x="2441164" y="1943549"/>
            <a:ext cx="6600" cy="766268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endCxn id="10" idx="0"/>
          </p:cNvCxnSpPr>
          <p:nvPr/>
        </p:nvCxnSpPr>
        <p:spPr>
          <a:xfrm>
            <a:off x="2441164" y="2764461"/>
            <a:ext cx="6600" cy="714515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447764" y="1546060"/>
            <a:ext cx="993448" cy="1137048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447764" y="2709817"/>
            <a:ext cx="1044116" cy="54644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2447764" y="2902960"/>
            <a:ext cx="1044116" cy="970615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6" idx="3"/>
          </p:cNvCxnSpPr>
          <p:nvPr/>
        </p:nvCxnSpPr>
        <p:spPr>
          <a:xfrm>
            <a:off x="1403648" y="1547505"/>
            <a:ext cx="993448" cy="1137048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</p:cNvCxnSpPr>
          <p:nvPr/>
        </p:nvCxnSpPr>
        <p:spPr>
          <a:xfrm>
            <a:off x="1403648" y="2711262"/>
            <a:ext cx="1044116" cy="54644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1" idx="3"/>
          </p:cNvCxnSpPr>
          <p:nvPr/>
        </p:nvCxnSpPr>
        <p:spPr>
          <a:xfrm flipV="1">
            <a:off x="1403648" y="2904405"/>
            <a:ext cx="1044116" cy="970615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pic>
        <p:nvPicPr>
          <p:cNvPr id="5" name="Picture 3" descr="D:\KBM-정애\014-Fullppt\PNG이미지\노트북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512" y="2192920"/>
            <a:ext cx="1267168" cy="108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1720" y="1151461"/>
            <a:ext cx="792088" cy="79208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560" y="1151461"/>
            <a:ext cx="792088" cy="79208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91880" y="1151461"/>
            <a:ext cx="792088" cy="79208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1880" y="2315218"/>
            <a:ext cx="792088" cy="79208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91880" y="3478976"/>
            <a:ext cx="792088" cy="79208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51720" y="3478976"/>
            <a:ext cx="792088" cy="79208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1560" y="3478976"/>
            <a:ext cx="792088" cy="79208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1560" y="2315218"/>
            <a:ext cx="792088" cy="79208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850989" y="3681223"/>
            <a:ext cx="357963" cy="33508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ectangle 23"/>
          <p:cNvSpPr/>
          <p:nvPr/>
        </p:nvSpPr>
        <p:spPr>
          <a:xfrm>
            <a:off x="3647470" y="3733427"/>
            <a:ext cx="480907" cy="28288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3720787" y="2517905"/>
            <a:ext cx="334274" cy="333296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Oval 7"/>
          <p:cNvSpPr/>
          <p:nvPr/>
        </p:nvSpPr>
        <p:spPr>
          <a:xfrm>
            <a:off x="2257587" y="3684843"/>
            <a:ext cx="380354" cy="38035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796737" y="1321528"/>
            <a:ext cx="421733" cy="42525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3" name="Rounded Rectangle 7"/>
          <p:cNvSpPr/>
          <p:nvPr/>
        </p:nvSpPr>
        <p:spPr>
          <a:xfrm>
            <a:off x="806256" y="2482146"/>
            <a:ext cx="402696" cy="34752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4" name="Rounded Rectangle 27"/>
          <p:cNvSpPr/>
          <p:nvPr/>
        </p:nvSpPr>
        <p:spPr>
          <a:xfrm>
            <a:off x="2257587" y="1406492"/>
            <a:ext cx="367154" cy="2820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3712528" y="1406492"/>
            <a:ext cx="388500" cy="25532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076056" y="1131590"/>
            <a:ext cx="3456384" cy="708252"/>
            <a:chOff x="7164288" y="856926"/>
            <a:chExt cx="1439711" cy="708252"/>
          </a:xfrm>
        </p:grpSpPr>
        <p:sp>
          <p:nvSpPr>
            <p:cNvPr id="27" name="TextBox 26"/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076056" y="3583064"/>
            <a:ext cx="3456384" cy="708252"/>
            <a:chOff x="7164288" y="856926"/>
            <a:chExt cx="1439711" cy="708252"/>
          </a:xfrm>
        </p:grpSpPr>
        <p:sp>
          <p:nvSpPr>
            <p:cNvPr id="30" name="TextBox 29"/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متن شما در اینجا </a:t>
              </a:r>
              <a:endParaRPr lang="ko-KR" altLang="en-US" sz="1400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076056" y="1948748"/>
            <a:ext cx="3456384" cy="708252"/>
            <a:chOff x="7164288" y="856926"/>
            <a:chExt cx="1439711" cy="708252"/>
          </a:xfrm>
        </p:grpSpPr>
        <p:sp>
          <p:nvSpPr>
            <p:cNvPr id="33" name="TextBox 32"/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76056" y="2765906"/>
            <a:ext cx="3456384" cy="708252"/>
            <a:chOff x="7164288" y="856926"/>
            <a:chExt cx="1439711" cy="708252"/>
          </a:xfrm>
        </p:grpSpPr>
        <p:sp>
          <p:nvSpPr>
            <p:cNvPr id="36" name="TextBox 35"/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5296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47435" y="2414619"/>
            <a:ext cx="3149101" cy="2293969"/>
            <a:chOff x="247435" y="2414619"/>
            <a:chExt cx="3149101" cy="2293969"/>
          </a:xfrm>
        </p:grpSpPr>
        <p:sp>
          <p:nvSpPr>
            <p:cNvPr id="13" name="Rectangle 12"/>
            <p:cNvSpPr/>
            <p:nvPr/>
          </p:nvSpPr>
          <p:spPr>
            <a:xfrm rot="2700000" flipH="1">
              <a:off x="1034951" y="1627103"/>
              <a:ext cx="1574070" cy="3149101"/>
            </a:xfrm>
            <a:custGeom>
              <a:avLst/>
              <a:gdLst/>
              <a:ahLst/>
              <a:cxnLst/>
              <a:rect l="l" t="t" r="r" b="b"/>
              <a:pathLst>
                <a:path w="1574070" h="3149101">
                  <a:moveTo>
                    <a:pt x="1396232" y="177838"/>
                  </a:moveTo>
                  <a:cubicBezTo>
                    <a:pt x="1732682" y="514288"/>
                    <a:pt x="1732682" y="1059782"/>
                    <a:pt x="1396232" y="1396232"/>
                  </a:cubicBezTo>
                  <a:cubicBezTo>
                    <a:pt x="1059782" y="1732681"/>
                    <a:pt x="514289" y="1732681"/>
                    <a:pt x="177839" y="1396232"/>
                  </a:cubicBezTo>
                  <a:cubicBezTo>
                    <a:pt x="-158611" y="1059782"/>
                    <a:pt x="-158611" y="514288"/>
                    <a:pt x="177839" y="177838"/>
                  </a:cubicBezTo>
                  <a:cubicBezTo>
                    <a:pt x="514289" y="-158611"/>
                    <a:pt x="1059782" y="-158611"/>
                    <a:pt x="1396232" y="177838"/>
                  </a:cubicBezTo>
                  <a:close/>
                  <a:moveTo>
                    <a:pt x="1574070" y="0"/>
                  </a:moveTo>
                  <a:cubicBezTo>
                    <a:pt x="1139403" y="-434668"/>
                    <a:pt x="434668" y="-434668"/>
                    <a:pt x="0" y="0"/>
                  </a:cubicBezTo>
                  <a:cubicBezTo>
                    <a:pt x="-434668" y="434667"/>
                    <a:pt x="-434668" y="1139403"/>
                    <a:pt x="0" y="1574070"/>
                  </a:cubicBezTo>
                  <a:cubicBezTo>
                    <a:pt x="149565" y="1723636"/>
                    <a:pt x="331107" y="1821737"/>
                    <a:pt x="522925" y="1867116"/>
                  </a:cubicBezTo>
                  <a:lnTo>
                    <a:pt x="522925" y="3149101"/>
                  </a:lnTo>
                  <a:lnTo>
                    <a:pt x="1051145" y="3149101"/>
                  </a:lnTo>
                  <a:lnTo>
                    <a:pt x="1051145" y="1867115"/>
                  </a:lnTo>
                  <a:cubicBezTo>
                    <a:pt x="1242964" y="1821737"/>
                    <a:pt x="1424505" y="1723636"/>
                    <a:pt x="1574070" y="1574070"/>
                  </a:cubicBezTo>
                  <a:cubicBezTo>
                    <a:pt x="2008738" y="1139403"/>
                    <a:pt x="2008738" y="434667"/>
                    <a:pt x="1574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13500000" flipH="1">
              <a:off x="299369" y="4293587"/>
              <a:ext cx="528162" cy="3018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pic>
        <p:nvPicPr>
          <p:cNvPr id="13315" name="Picture 3" descr="D:\KBM-정애\014-Fullppt\PNG이미지\지구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041" y="2076375"/>
            <a:ext cx="1236428" cy="1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 17"/>
          <p:cNvSpPr/>
          <p:nvPr/>
        </p:nvSpPr>
        <p:spPr>
          <a:xfrm>
            <a:off x="2991380" y="2832668"/>
            <a:ext cx="656698" cy="656698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231740" y="1319152"/>
            <a:ext cx="656698" cy="65669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31740" y="3363838"/>
            <a:ext cx="656698" cy="656698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991380" y="1899077"/>
            <a:ext cx="656698" cy="65669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204296" y="1131590"/>
            <a:ext cx="4896096" cy="708252"/>
            <a:chOff x="7164288" y="856926"/>
            <a:chExt cx="1439711" cy="708252"/>
          </a:xfrm>
        </p:grpSpPr>
        <p:sp>
          <p:nvSpPr>
            <p:cNvPr id="39" name="TextBox 38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204296" y="3583064"/>
            <a:ext cx="4896096" cy="708252"/>
            <a:chOff x="7164288" y="856926"/>
            <a:chExt cx="1439711" cy="708252"/>
          </a:xfrm>
        </p:grpSpPr>
        <p:sp>
          <p:nvSpPr>
            <p:cNvPr id="42" name="TextBox 41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924376" y="1948748"/>
            <a:ext cx="4896096" cy="708252"/>
            <a:chOff x="7164288" y="856926"/>
            <a:chExt cx="1439711" cy="708252"/>
          </a:xfrm>
        </p:grpSpPr>
        <p:sp>
          <p:nvSpPr>
            <p:cNvPr id="45" name="TextBox 44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924376" y="2765906"/>
            <a:ext cx="4896096" cy="708252"/>
            <a:chOff x="7164288" y="856926"/>
            <a:chExt cx="1439711" cy="708252"/>
          </a:xfrm>
        </p:grpSpPr>
        <p:sp>
          <p:nvSpPr>
            <p:cNvPr id="48" name="TextBox 47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164288" y="1103513"/>
              <a:ext cx="1439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324790" y="1493613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084430" y="2073538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084430" y="3007128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324790" y="3544565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934110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03A3442-607B-ED66-E0FA-26C3F64A1F3E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9" name="TextBox 8"/>
          <p:cNvSpPr txBox="1"/>
          <p:nvPr/>
        </p:nvSpPr>
        <p:spPr>
          <a:xfrm>
            <a:off x="3499832" y="915117"/>
            <a:ext cx="2160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ساده</a:t>
            </a:r>
            <a:endParaRPr lang="ko-KR" altLang="en-US" sz="2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1697444"/>
            <a:ext cx="21602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DE8D314-EB5A-705B-06C5-D10B03C0F28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71441AB-684C-542C-8366-D72A2A8E7C54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122445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" name="Frame 2"/>
          <p:cNvSpPr/>
          <p:nvPr/>
        </p:nvSpPr>
        <p:spPr>
          <a:xfrm rot="18900000">
            <a:off x="3534429" y="1664412"/>
            <a:ext cx="2075142" cy="2075142"/>
          </a:xfrm>
          <a:prstGeom prst="frame">
            <a:avLst>
              <a:gd name="adj1" fmla="val 55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8972" y="2499742"/>
            <a:ext cx="162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rgbClr val="FF0000"/>
                </a:solidFill>
                <a:cs typeface="B Nazanin" panose="00000700000000000000" pitchFamily="2" charset="-78"/>
              </a:rPr>
              <a:t>پاورپوینت ساده </a:t>
            </a:r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طراحی شده است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Block Arc 14"/>
          <p:cNvSpPr/>
          <p:nvPr/>
        </p:nvSpPr>
        <p:spPr>
          <a:xfrm rot="16200000">
            <a:off x="4296809" y="1914860"/>
            <a:ext cx="550383" cy="55074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3169515" y="1383718"/>
            <a:ext cx="900000" cy="90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080271" y="1383718"/>
            <a:ext cx="900000" cy="90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69515" y="3139188"/>
            <a:ext cx="900000" cy="90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80271" y="3139188"/>
            <a:ext cx="900000" cy="90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3469834" y="3433739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Oval 21"/>
          <p:cNvSpPr>
            <a:spLocks noChangeAspect="1"/>
          </p:cNvSpPr>
          <p:nvPr/>
        </p:nvSpPr>
        <p:spPr>
          <a:xfrm>
            <a:off x="3424727" y="1636437"/>
            <a:ext cx="391290" cy="39455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Rectangle 16"/>
          <p:cNvSpPr/>
          <p:nvPr/>
        </p:nvSpPr>
        <p:spPr>
          <a:xfrm rot="1795255">
            <a:off x="5406274" y="1566092"/>
            <a:ext cx="298553" cy="53525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ounded Rectangle 7"/>
          <p:cNvSpPr/>
          <p:nvPr/>
        </p:nvSpPr>
        <p:spPr>
          <a:xfrm>
            <a:off x="5376314" y="3433739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228184" y="1208614"/>
            <a:ext cx="2375816" cy="1262250"/>
            <a:chOff x="7164288" y="856926"/>
            <a:chExt cx="1439711" cy="1262250"/>
          </a:xfrm>
        </p:grpSpPr>
        <p:sp>
          <p:nvSpPr>
            <p:cNvPr id="21" name="TextBox 20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64288" y="1103513"/>
              <a:ext cx="14397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28184" y="2957293"/>
            <a:ext cx="2375816" cy="1262250"/>
            <a:chOff x="7164288" y="856926"/>
            <a:chExt cx="1439711" cy="1262250"/>
          </a:xfrm>
        </p:grpSpPr>
        <p:sp>
          <p:nvSpPr>
            <p:cNvPr id="24" name="TextBox 23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64288" y="1103513"/>
              <a:ext cx="14397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7544" y="1234636"/>
            <a:ext cx="2375816" cy="1262250"/>
            <a:chOff x="7164288" y="856926"/>
            <a:chExt cx="1439711" cy="1262250"/>
          </a:xfrm>
        </p:grpSpPr>
        <p:sp>
          <p:nvSpPr>
            <p:cNvPr id="27" name="TextBox 26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64288" y="1103513"/>
              <a:ext cx="14397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67544" y="2983315"/>
            <a:ext cx="2375816" cy="1262250"/>
            <a:chOff x="7164288" y="856926"/>
            <a:chExt cx="1439711" cy="1262250"/>
          </a:xfrm>
        </p:grpSpPr>
        <p:sp>
          <p:nvSpPr>
            <p:cNvPr id="30" name="TextBox 29"/>
            <p:cNvSpPr txBox="1"/>
            <p:nvPr/>
          </p:nvSpPr>
          <p:spPr>
            <a:xfrm>
              <a:off x="7164288" y="856926"/>
              <a:ext cx="1439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164288" y="1103513"/>
              <a:ext cx="14397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449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1563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9586"/>
            <a:ext cx="3635896" cy="884466"/>
          </a:xfrm>
        </p:spPr>
        <p:txBody>
          <a:bodyPr/>
          <a:lstStyle/>
          <a:p>
            <a:pPr algn="ctr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سبک نمودار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7003" y="1946229"/>
            <a:ext cx="62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431113738"/>
              </p:ext>
            </p:extLst>
          </p:nvPr>
        </p:nvGraphicFramePr>
        <p:xfrm>
          <a:off x="395536" y="2558318"/>
          <a:ext cx="8352928" cy="7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94194" y="2724839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25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3176" y="2724839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30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0666" y="2724839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15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21500" y="2724839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35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7400" y="3581603"/>
            <a:ext cx="62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1271338" y="3217632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Oval 21"/>
          <p:cNvSpPr>
            <a:spLocks noChangeAspect="1"/>
          </p:cNvSpPr>
          <p:nvPr/>
        </p:nvSpPr>
        <p:spPr>
          <a:xfrm>
            <a:off x="7063606" y="3222979"/>
            <a:ext cx="297715" cy="3002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Rectangle 16"/>
          <p:cNvSpPr/>
          <p:nvPr/>
        </p:nvSpPr>
        <p:spPr>
          <a:xfrm rot="1795255">
            <a:off x="5224785" y="3179488"/>
            <a:ext cx="215964" cy="38718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ounded Rectangle 7"/>
          <p:cNvSpPr/>
          <p:nvPr/>
        </p:nvSpPr>
        <p:spPr>
          <a:xfrm>
            <a:off x="3395929" y="3218401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Rectangle 9"/>
          <p:cNvSpPr/>
          <p:nvPr/>
        </p:nvSpPr>
        <p:spPr>
          <a:xfrm>
            <a:off x="4304640" y="186546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Oval 21"/>
          <p:cNvSpPr>
            <a:spLocks noChangeAspect="1"/>
          </p:cNvSpPr>
          <p:nvPr/>
        </p:nvSpPr>
        <p:spPr>
          <a:xfrm>
            <a:off x="7931690" y="191893"/>
            <a:ext cx="297715" cy="3002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2" name="Rectangle 16"/>
          <p:cNvSpPr/>
          <p:nvPr/>
        </p:nvSpPr>
        <p:spPr>
          <a:xfrm rot="1795255">
            <a:off x="6769283" y="148402"/>
            <a:ext cx="215964" cy="38718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3" name="Rounded Rectangle 7"/>
          <p:cNvSpPr/>
          <p:nvPr/>
        </p:nvSpPr>
        <p:spPr>
          <a:xfrm>
            <a:off x="5494746" y="187315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91880" y="610282"/>
            <a:ext cx="1612435" cy="679937"/>
            <a:chOff x="3807135" y="1245513"/>
            <a:chExt cx="2397410" cy="679937"/>
          </a:xfrm>
        </p:grpSpPr>
        <p:sp>
          <p:nvSpPr>
            <p:cNvPr id="25" name="TextBox 24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07135" y="1245513"/>
              <a:ext cx="239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040370" y="610282"/>
            <a:ext cx="1403838" cy="679937"/>
            <a:chOff x="4320399" y="1245513"/>
            <a:chExt cx="2087263" cy="679937"/>
          </a:xfrm>
        </p:grpSpPr>
        <p:sp>
          <p:nvSpPr>
            <p:cNvPr id="28" name="TextBox 27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20399" y="1245513"/>
              <a:ext cx="20872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243652" y="610282"/>
            <a:ext cx="1462948" cy="679937"/>
            <a:chOff x="4320399" y="1245513"/>
            <a:chExt cx="2175149" cy="679937"/>
          </a:xfrm>
        </p:grpSpPr>
        <p:sp>
          <p:nvSpPr>
            <p:cNvPr id="31" name="TextBox 30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0399" y="1245513"/>
              <a:ext cx="21751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446934" y="610282"/>
            <a:ext cx="1399003" cy="679937"/>
            <a:chOff x="4320399" y="1245513"/>
            <a:chExt cx="2080074" cy="679937"/>
          </a:xfrm>
        </p:grpSpPr>
        <p:sp>
          <p:nvSpPr>
            <p:cNvPr id="34" name="TextBox 33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20399" y="1245513"/>
              <a:ext cx="20800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947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:\KBM-정애\014-Fullppt\PNG이미지\노트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890" y="903524"/>
            <a:ext cx="6290574" cy="319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모서리가 둥근 직사각형 1"/>
          <p:cNvSpPr/>
          <p:nvPr/>
        </p:nvSpPr>
        <p:spPr>
          <a:xfrm>
            <a:off x="1157144" y="4011910"/>
            <a:ext cx="587321" cy="515719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6" name="모서리가 둥근 직사각형 1"/>
          <p:cNvSpPr/>
          <p:nvPr/>
        </p:nvSpPr>
        <p:spPr>
          <a:xfrm>
            <a:off x="2885336" y="4011910"/>
            <a:ext cx="587321" cy="515719"/>
          </a:xfrm>
          <a:prstGeom prst="roundRect">
            <a:avLst/>
          </a:prstGeom>
          <a:solidFill>
            <a:schemeClr val="accent3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모서리가 둥근 직사각형 1"/>
          <p:cNvSpPr/>
          <p:nvPr/>
        </p:nvSpPr>
        <p:spPr>
          <a:xfrm>
            <a:off x="4613528" y="4011910"/>
            <a:ext cx="587321" cy="515719"/>
          </a:xfrm>
          <a:prstGeom prst="roundRect">
            <a:avLst/>
          </a:prstGeom>
          <a:solidFill>
            <a:schemeClr val="accent4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모서리가 둥근 직사각형 1"/>
          <p:cNvSpPr/>
          <p:nvPr/>
        </p:nvSpPr>
        <p:spPr>
          <a:xfrm>
            <a:off x="6341720" y="4011910"/>
            <a:ext cx="587321" cy="515719"/>
          </a:xfrm>
          <a:prstGeom prst="roundRect">
            <a:avLst/>
          </a:prstGeom>
          <a:solidFill>
            <a:schemeClr val="accent5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ectangle 36"/>
          <p:cNvSpPr/>
          <p:nvPr/>
        </p:nvSpPr>
        <p:spPr>
          <a:xfrm>
            <a:off x="3038494" y="4142355"/>
            <a:ext cx="315672" cy="2638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Rounded Rectangle 27"/>
          <p:cNvSpPr/>
          <p:nvPr/>
        </p:nvSpPr>
        <p:spPr>
          <a:xfrm>
            <a:off x="1283720" y="4133419"/>
            <a:ext cx="353097" cy="2712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Donut 39"/>
          <p:cNvSpPr/>
          <p:nvPr/>
        </p:nvSpPr>
        <p:spPr>
          <a:xfrm>
            <a:off x="6464713" y="4080051"/>
            <a:ext cx="358989" cy="35898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Rectangle 16"/>
          <p:cNvSpPr/>
          <p:nvPr/>
        </p:nvSpPr>
        <p:spPr>
          <a:xfrm>
            <a:off x="4736521" y="4151803"/>
            <a:ext cx="358989" cy="235933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5692" y="4037051"/>
            <a:ext cx="947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60062" y="4037051"/>
            <a:ext cx="947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84432" y="4037051"/>
            <a:ext cx="947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08803" y="4037051"/>
            <a:ext cx="947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16015" y="278127"/>
            <a:ext cx="358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پاورپوینت ساده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529DF21-BCD6-0C1F-6452-5FF555E912F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l="9540" r="9540"/>
          <a:stretch/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AA6E4DE-DC2F-3B5D-1AAB-58289FE4026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11512" r="11512"/>
          <a:stretch/>
        </p:blipFill>
        <p:spPr/>
      </p:pic>
    </p:spTree>
    <p:extLst>
      <p:ext uri="{BB962C8B-B14F-4D97-AF65-F5344CB8AC3E}">
        <p14:creationId xmlns:p14="http://schemas.microsoft.com/office/powerpoint/2010/main" val="3478284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" name="Right Triangle 2"/>
          <p:cNvSpPr/>
          <p:nvPr/>
        </p:nvSpPr>
        <p:spPr>
          <a:xfrm rot="5400000">
            <a:off x="7525676" y="1098487"/>
            <a:ext cx="792090" cy="9864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Right Triangle 8"/>
          <p:cNvSpPr/>
          <p:nvPr/>
        </p:nvSpPr>
        <p:spPr>
          <a:xfrm rot="5400000">
            <a:off x="6565207" y="1867997"/>
            <a:ext cx="792090" cy="9864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Right Triangle 9"/>
          <p:cNvSpPr/>
          <p:nvPr/>
        </p:nvSpPr>
        <p:spPr>
          <a:xfrm rot="5400000">
            <a:off x="5578798" y="2649244"/>
            <a:ext cx="792090" cy="9864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ight Triangle 10"/>
          <p:cNvSpPr/>
          <p:nvPr/>
        </p:nvSpPr>
        <p:spPr>
          <a:xfrm rot="5400000">
            <a:off x="4597152" y="3429744"/>
            <a:ext cx="792090" cy="9864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5196909" y="3917037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Oval 21"/>
          <p:cNvSpPr>
            <a:spLocks noChangeAspect="1"/>
          </p:cNvSpPr>
          <p:nvPr/>
        </p:nvSpPr>
        <p:spPr>
          <a:xfrm>
            <a:off x="8023636" y="1593178"/>
            <a:ext cx="391290" cy="39455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1795255">
            <a:off x="7155688" y="2349301"/>
            <a:ext cx="298553" cy="53525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Rounded Rectangle 7"/>
          <p:cNvSpPr/>
          <p:nvPr/>
        </p:nvSpPr>
        <p:spPr>
          <a:xfrm>
            <a:off x="6141558" y="3246116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424019" y="1227740"/>
            <a:ext cx="2942221" cy="673514"/>
            <a:chOff x="1238808" y="4283314"/>
            <a:chExt cx="4522309" cy="673514"/>
          </a:xfrm>
        </p:grpSpPr>
        <p:sp>
          <p:nvSpPr>
            <p:cNvPr id="17" name="TextBox 16"/>
            <p:cNvSpPr txBox="1"/>
            <p:nvPr/>
          </p:nvSpPr>
          <p:spPr>
            <a:xfrm>
              <a:off x="1238808" y="4495163"/>
              <a:ext cx="4522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453597" y="1989809"/>
            <a:ext cx="2947085" cy="673514"/>
            <a:chOff x="1231332" y="4283314"/>
            <a:chExt cx="4529785" cy="673514"/>
          </a:xfrm>
        </p:grpSpPr>
        <p:sp>
          <p:nvSpPr>
            <p:cNvPr id="20" name="TextBox 19"/>
            <p:cNvSpPr txBox="1"/>
            <p:nvPr/>
          </p:nvSpPr>
          <p:spPr>
            <a:xfrm>
              <a:off x="1231332" y="4495163"/>
              <a:ext cx="4529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53535" y="2786382"/>
            <a:ext cx="2947085" cy="673514"/>
            <a:chOff x="1231332" y="4283314"/>
            <a:chExt cx="4529785" cy="673514"/>
          </a:xfrm>
        </p:grpSpPr>
        <p:sp>
          <p:nvSpPr>
            <p:cNvPr id="23" name="TextBox 22"/>
            <p:cNvSpPr txBox="1"/>
            <p:nvPr/>
          </p:nvSpPr>
          <p:spPr>
            <a:xfrm>
              <a:off x="1231332" y="4495163"/>
              <a:ext cx="4529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98238" y="3591581"/>
            <a:ext cx="3028198" cy="673514"/>
            <a:chOff x="1106658" y="4283314"/>
            <a:chExt cx="4654459" cy="673514"/>
          </a:xfrm>
        </p:grpSpPr>
        <p:sp>
          <p:nvSpPr>
            <p:cNvPr id="26" name="TextBox 25"/>
            <p:cNvSpPr txBox="1"/>
            <p:nvPr/>
          </p:nvSpPr>
          <p:spPr>
            <a:xfrm>
              <a:off x="1106658" y="4495163"/>
              <a:ext cx="4654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80010" y="1229602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94207" y="2007543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08404" y="2785484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22601" y="3563426"/>
            <a:ext cx="470598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0001" y="1129082"/>
            <a:ext cx="2231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0001" y="1710654"/>
            <a:ext cx="2231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6862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585682" y="2144897"/>
            <a:ext cx="524091" cy="52409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5682" y="2836804"/>
            <a:ext cx="524091" cy="5240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85682" y="3571841"/>
            <a:ext cx="524091" cy="5240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جدول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940204"/>
              </p:ext>
            </p:extLst>
          </p:nvPr>
        </p:nvGraphicFramePr>
        <p:xfrm>
          <a:off x="540000" y="1059582"/>
          <a:ext cx="8090634" cy="3108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7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46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9056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r>
                        <a:rPr lang="fa-IR" altLang="ko-KR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ارائه پاورپوینت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200" dirty="0">
                        <a:latin typeface="+mn-lt"/>
                        <a:cs typeface="B Nazanin" panose="00000700000000000000" pitchFamily="2" charset="-78"/>
                      </a:endParaRPr>
                    </a:p>
                    <a:p>
                      <a:pPr latinLnBrk="1"/>
                      <a:endParaRPr lang="ko-KR" altLang="en-US" sz="1200" b="0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ارائه پاورپوینت مدرنی را دریافت کنید که به زیبایی طراحی شده است. 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منحصر به فرد اضافه کنید.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0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01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0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700000000000000" pitchFamily="2" charset="-78"/>
                        </a:rPr>
                        <a:t>60%</a:t>
                      </a:r>
                      <a:endParaRPr lang="ko-KR" altLang="en-US" sz="4000" b="1" dirty="0">
                        <a:solidFill>
                          <a:schemeClr val="accent3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02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متن شما در اینجا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0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700000000000000" pitchFamily="2" charset="-78"/>
                        </a:rPr>
                        <a:t>55%</a:t>
                      </a:r>
                      <a:endParaRPr lang="ko-KR" altLang="en-US" sz="4000" b="1" dirty="0">
                        <a:solidFill>
                          <a:schemeClr val="accent4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+mn-lt"/>
                          <a:cs typeface="B Nazanin" panose="00000700000000000000" pitchFamily="2" charset="-78"/>
                        </a:rPr>
                        <a:t>03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700000000000000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0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700000000000000" pitchFamily="2" charset="-78"/>
                        </a:rPr>
                        <a:t>40%</a:t>
                      </a:r>
                      <a:endParaRPr lang="ko-KR" altLang="en-US" sz="4000" b="1" dirty="0">
                        <a:solidFill>
                          <a:schemeClr val="accent1"/>
                        </a:solidFill>
                        <a:latin typeface="+mn-lt"/>
                        <a:cs typeface="B Nazanin" panose="000007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703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 rot="17995255">
            <a:off x="920128" y="1446917"/>
            <a:ext cx="1503255" cy="1500689"/>
            <a:chOff x="2417597" y="1836205"/>
            <a:chExt cx="1913618" cy="1910351"/>
          </a:xfrm>
        </p:grpSpPr>
        <p:sp>
          <p:nvSpPr>
            <p:cNvPr id="33" name="Block Arc 32"/>
            <p:cNvSpPr/>
            <p:nvPr/>
          </p:nvSpPr>
          <p:spPr>
            <a:xfrm>
              <a:off x="2420864" y="1836205"/>
              <a:ext cx="1910351" cy="1910351"/>
            </a:xfrm>
            <a:prstGeom prst="blockArc">
              <a:avLst>
                <a:gd name="adj1" fmla="val 10800000"/>
                <a:gd name="adj2" fmla="val 21522627"/>
                <a:gd name="adj3" fmla="val 205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420864" y="2762119"/>
              <a:ext cx="396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935215" y="2762119"/>
              <a:ext cx="396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417597" y="3475288"/>
              <a:ext cx="396000" cy="178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931941" y="3475283"/>
              <a:ext cx="396000" cy="178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136600" y="1944469"/>
            <a:ext cx="1798531" cy="1989033"/>
            <a:chOff x="2136600" y="1944469"/>
            <a:chExt cx="1798531" cy="1989033"/>
          </a:xfrm>
        </p:grpSpPr>
        <p:sp>
          <p:nvSpPr>
            <p:cNvPr id="10" name="Rectangle 9"/>
            <p:cNvSpPr/>
            <p:nvPr/>
          </p:nvSpPr>
          <p:spPr>
            <a:xfrm rot="20695255">
              <a:off x="2591704" y="2950484"/>
              <a:ext cx="263476" cy="246637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Rectangle 23"/>
            <p:cNvSpPr/>
            <p:nvPr/>
          </p:nvSpPr>
          <p:spPr>
            <a:xfrm rot="20695255">
              <a:off x="3090690" y="2813822"/>
              <a:ext cx="312595" cy="183876"/>
            </a:xfrm>
            <a:custGeom>
              <a:avLst/>
              <a:gdLst/>
              <a:ahLst/>
              <a:cxnLst/>
              <a:rect l="l" t="t" r="r" b="b"/>
              <a:pathLst>
                <a:path w="4529836" h="2664566">
                  <a:moveTo>
                    <a:pt x="1861969" y="0"/>
                  </a:moveTo>
                  <a:cubicBezTo>
                    <a:pt x="2177122" y="0"/>
                    <a:pt x="2455874" y="155855"/>
                    <a:pt x="2611443" y="404565"/>
                  </a:cubicBezTo>
                  <a:cubicBezTo>
                    <a:pt x="2709453" y="315054"/>
                    <a:pt x="2840684" y="266178"/>
                    <a:pt x="2983336" y="266178"/>
                  </a:cubicBezTo>
                  <a:cubicBezTo>
                    <a:pt x="3293144" y="266178"/>
                    <a:pt x="3549108" y="496718"/>
                    <a:pt x="3578241" y="797044"/>
                  </a:cubicBezTo>
                  <a:cubicBezTo>
                    <a:pt x="3583592" y="793823"/>
                    <a:pt x="3589010" y="793774"/>
                    <a:pt x="3594440" y="793774"/>
                  </a:cubicBezTo>
                  <a:cubicBezTo>
                    <a:pt x="4111042" y="793774"/>
                    <a:pt x="4529836" y="1212568"/>
                    <a:pt x="4529836" y="1729170"/>
                  </a:cubicBezTo>
                  <a:cubicBezTo>
                    <a:pt x="4529836" y="2216938"/>
                    <a:pt x="4156487" y="2617512"/>
                    <a:pt x="3679930" y="2660249"/>
                  </a:cubicBezTo>
                  <a:lnTo>
                    <a:pt x="3679930" y="2664566"/>
                  </a:lnTo>
                  <a:lnTo>
                    <a:pt x="3594440" y="2664566"/>
                  </a:lnTo>
                  <a:lnTo>
                    <a:pt x="1043912" y="2664566"/>
                  </a:lnTo>
                  <a:lnTo>
                    <a:pt x="1043912" y="2657589"/>
                  </a:lnTo>
                  <a:cubicBezTo>
                    <a:pt x="1008374" y="2662448"/>
                    <a:pt x="972132" y="2664566"/>
                    <a:pt x="935396" y="2664566"/>
                  </a:cubicBezTo>
                  <a:cubicBezTo>
                    <a:pt x="418794" y="2664566"/>
                    <a:pt x="0" y="2245772"/>
                    <a:pt x="0" y="1729170"/>
                  </a:cubicBezTo>
                  <a:cubicBezTo>
                    <a:pt x="0" y="1212568"/>
                    <a:pt x="418794" y="793774"/>
                    <a:pt x="935396" y="793774"/>
                  </a:cubicBezTo>
                  <a:lnTo>
                    <a:pt x="954395" y="797612"/>
                  </a:lnTo>
                  <a:cubicBezTo>
                    <a:pt x="1004779" y="344999"/>
                    <a:pt x="1393085" y="0"/>
                    <a:pt x="18619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" name="Rectangle 30"/>
            <p:cNvSpPr/>
            <p:nvPr/>
          </p:nvSpPr>
          <p:spPr>
            <a:xfrm rot="20695255">
              <a:off x="2900986" y="2489510"/>
              <a:ext cx="236061" cy="235371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3" name="Oval 7"/>
            <p:cNvSpPr/>
            <p:nvPr/>
          </p:nvSpPr>
          <p:spPr>
            <a:xfrm rot="20695255">
              <a:off x="2136600" y="3653545"/>
              <a:ext cx="279957" cy="27995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4" name="Oval 21"/>
            <p:cNvSpPr>
              <a:spLocks noChangeAspect="1"/>
            </p:cNvSpPr>
            <p:nvPr/>
          </p:nvSpPr>
          <p:spPr>
            <a:xfrm rot="20695255">
              <a:off x="2813528" y="3225834"/>
              <a:ext cx="310414" cy="313007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5" name="Round Same Side Corner Rectangle 8"/>
            <p:cNvSpPr/>
            <p:nvPr/>
          </p:nvSpPr>
          <p:spPr>
            <a:xfrm rot="20695255">
              <a:off x="3692543" y="2459668"/>
              <a:ext cx="242588" cy="242959"/>
            </a:xfrm>
            <a:custGeom>
              <a:avLst/>
              <a:gdLst/>
              <a:ahLst/>
              <a:cxnLst/>
              <a:rect l="l" t="t" r="r" b="b"/>
              <a:pathLst>
                <a:path w="3197597" h="3202496">
                  <a:moveTo>
                    <a:pt x="601421" y="1611393"/>
                  </a:moveTo>
                  <a:lnTo>
                    <a:pt x="2596176" y="1611393"/>
                  </a:lnTo>
                  <a:cubicBezTo>
                    <a:pt x="2928331" y="1611393"/>
                    <a:pt x="3197594" y="1880656"/>
                    <a:pt x="3197594" y="2212811"/>
                  </a:cubicBezTo>
                  <a:lnTo>
                    <a:pt x="3197594" y="2776360"/>
                  </a:lnTo>
                  <a:lnTo>
                    <a:pt x="3197597" y="2776360"/>
                  </a:lnTo>
                  <a:lnTo>
                    <a:pt x="3197597" y="2914824"/>
                  </a:lnTo>
                  <a:lnTo>
                    <a:pt x="3197198" y="2914824"/>
                  </a:lnTo>
                  <a:lnTo>
                    <a:pt x="3197198" y="3202496"/>
                  </a:lnTo>
                  <a:lnTo>
                    <a:pt x="398" y="3202496"/>
                  </a:lnTo>
                  <a:lnTo>
                    <a:pt x="398" y="2914824"/>
                  </a:lnTo>
                  <a:lnTo>
                    <a:pt x="0" y="2914824"/>
                  </a:lnTo>
                  <a:lnTo>
                    <a:pt x="0" y="2212811"/>
                  </a:lnTo>
                  <a:cubicBezTo>
                    <a:pt x="0" y="1880656"/>
                    <a:pt x="269266" y="1611393"/>
                    <a:pt x="601421" y="1611393"/>
                  </a:cubicBezTo>
                  <a:close/>
                  <a:moveTo>
                    <a:pt x="1598801" y="0"/>
                  </a:moveTo>
                  <a:cubicBezTo>
                    <a:pt x="1998649" y="0"/>
                    <a:pt x="2322791" y="324142"/>
                    <a:pt x="2322791" y="723993"/>
                  </a:cubicBezTo>
                  <a:cubicBezTo>
                    <a:pt x="2322791" y="1123843"/>
                    <a:pt x="1998649" y="1447985"/>
                    <a:pt x="1598801" y="1447985"/>
                  </a:cubicBezTo>
                  <a:cubicBezTo>
                    <a:pt x="1198951" y="1447985"/>
                    <a:pt x="874809" y="1123843"/>
                    <a:pt x="874809" y="723993"/>
                  </a:cubicBezTo>
                  <a:cubicBezTo>
                    <a:pt x="874809" y="324142"/>
                    <a:pt x="1198951" y="0"/>
                    <a:pt x="15988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1" name="Donut 30"/>
            <p:cNvSpPr/>
            <p:nvPr/>
          </p:nvSpPr>
          <p:spPr>
            <a:xfrm rot="20695255">
              <a:off x="2415949" y="3440269"/>
              <a:ext cx="209761" cy="215570"/>
            </a:xfrm>
            <a:custGeom>
              <a:avLst/>
              <a:gdLst/>
              <a:ahLst/>
              <a:cxnLst/>
              <a:rect l="l" t="t" r="r" b="b"/>
              <a:pathLst>
                <a:path w="209761" h="215570">
                  <a:moveTo>
                    <a:pt x="107343" y="77339"/>
                  </a:moveTo>
                  <a:cubicBezTo>
                    <a:pt x="100399" y="74402"/>
                    <a:pt x="92765" y="72778"/>
                    <a:pt x="84751" y="72778"/>
                  </a:cubicBezTo>
                  <a:cubicBezTo>
                    <a:pt x="52696" y="72778"/>
                    <a:pt x="26710" y="98764"/>
                    <a:pt x="26710" y="130819"/>
                  </a:cubicBezTo>
                  <a:cubicBezTo>
                    <a:pt x="26710" y="162874"/>
                    <a:pt x="52696" y="188860"/>
                    <a:pt x="84751" y="188860"/>
                  </a:cubicBezTo>
                  <a:cubicBezTo>
                    <a:pt x="116806" y="188860"/>
                    <a:pt x="142792" y="162874"/>
                    <a:pt x="142792" y="130819"/>
                  </a:cubicBezTo>
                  <a:cubicBezTo>
                    <a:pt x="142792" y="106778"/>
                    <a:pt x="128175" y="86150"/>
                    <a:pt x="107343" y="77339"/>
                  </a:cubicBezTo>
                  <a:close/>
                  <a:moveTo>
                    <a:pt x="208783" y="0"/>
                  </a:moveTo>
                  <a:lnTo>
                    <a:pt x="209761" y="50187"/>
                  </a:lnTo>
                  <a:lnTo>
                    <a:pt x="196970" y="37885"/>
                  </a:lnTo>
                  <a:lnTo>
                    <a:pt x="153147" y="83451"/>
                  </a:lnTo>
                  <a:cubicBezTo>
                    <a:pt x="163933" y="96256"/>
                    <a:pt x="169502" y="112887"/>
                    <a:pt x="169502" y="130819"/>
                  </a:cubicBezTo>
                  <a:cubicBezTo>
                    <a:pt x="169502" y="177626"/>
                    <a:pt x="131558" y="215570"/>
                    <a:pt x="84751" y="215570"/>
                  </a:cubicBezTo>
                  <a:cubicBezTo>
                    <a:pt x="37944" y="215570"/>
                    <a:pt x="0" y="177626"/>
                    <a:pt x="0" y="130819"/>
                  </a:cubicBezTo>
                  <a:cubicBezTo>
                    <a:pt x="0" y="84012"/>
                    <a:pt x="37944" y="46068"/>
                    <a:pt x="84751" y="46068"/>
                  </a:cubicBezTo>
                  <a:cubicBezTo>
                    <a:pt x="100551" y="46068"/>
                    <a:pt x="115341" y="50391"/>
                    <a:pt x="127269" y="59153"/>
                  </a:cubicBezTo>
                  <a:lnTo>
                    <a:pt x="171387" y="13280"/>
                  </a:lnTo>
                  <a:lnTo>
                    <a:pt x="158595" y="97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Donut 27"/>
            <p:cNvSpPr/>
            <p:nvPr/>
          </p:nvSpPr>
          <p:spPr>
            <a:xfrm rot="20695255">
              <a:off x="3596341" y="2824396"/>
              <a:ext cx="219844" cy="224678"/>
            </a:xfrm>
            <a:custGeom>
              <a:avLst/>
              <a:gdLst/>
              <a:ahLst/>
              <a:cxnLst/>
              <a:rect l="l" t="t" r="r" b="b"/>
              <a:pathLst>
                <a:path w="219844" h="224678">
                  <a:moveTo>
                    <a:pt x="157685" y="31271"/>
                  </a:moveTo>
                  <a:cubicBezTo>
                    <a:pt x="150741" y="28334"/>
                    <a:pt x="143107" y="26710"/>
                    <a:pt x="135093" y="26710"/>
                  </a:cubicBezTo>
                  <a:cubicBezTo>
                    <a:pt x="103038" y="26710"/>
                    <a:pt x="77052" y="52696"/>
                    <a:pt x="77052" y="84751"/>
                  </a:cubicBezTo>
                  <a:cubicBezTo>
                    <a:pt x="77052" y="116806"/>
                    <a:pt x="103038" y="142792"/>
                    <a:pt x="135093" y="142792"/>
                  </a:cubicBezTo>
                  <a:cubicBezTo>
                    <a:pt x="167148" y="142792"/>
                    <a:pt x="193134" y="116806"/>
                    <a:pt x="193134" y="84751"/>
                  </a:cubicBezTo>
                  <a:cubicBezTo>
                    <a:pt x="193134" y="60710"/>
                    <a:pt x="178517" y="40082"/>
                    <a:pt x="157685" y="31271"/>
                  </a:cubicBezTo>
                  <a:close/>
                  <a:moveTo>
                    <a:pt x="168082" y="6660"/>
                  </a:moveTo>
                  <a:cubicBezTo>
                    <a:pt x="198500" y="19526"/>
                    <a:pt x="219844" y="49646"/>
                    <a:pt x="219844" y="84751"/>
                  </a:cubicBezTo>
                  <a:cubicBezTo>
                    <a:pt x="219844" y="131558"/>
                    <a:pt x="181900" y="169502"/>
                    <a:pt x="135093" y="169502"/>
                  </a:cubicBezTo>
                  <a:cubicBezTo>
                    <a:pt x="118969" y="169502"/>
                    <a:pt x="103896" y="164999"/>
                    <a:pt x="91834" y="155918"/>
                  </a:cubicBezTo>
                  <a:lnTo>
                    <a:pt x="75907" y="171845"/>
                  </a:lnTo>
                  <a:lnTo>
                    <a:pt x="94287" y="190225"/>
                  </a:lnTo>
                  <a:cubicBezTo>
                    <a:pt x="100658" y="196597"/>
                    <a:pt x="100658" y="206926"/>
                    <a:pt x="94287" y="213298"/>
                  </a:cubicBezTo>
                  <a:cubicBezTo>
                    <a:pt x="87915" y="219670"/>
                    <a:pt x="77585" y="219670"/>
                    <a:pt x="71214" y="213298"/>
                  </a:cubicBezTo>
                  <a:lnTo>
                    <a:pt x="52834" y="194918"/>
                  </a:lnTo>
                  <a:cubicBezTo>
                    <a:pt x="42914" y="204837"/>
                    <a:pt x="32993" y="214758"/>
                    <a:pt x="23073" y="224678"/>
                  </a:cubicBezTo>
                  <a:cubicBezTo>
                    <a:pt x="16701" y="231049"/>
                    <a:pt x="6372" y="231049"/>
                    <a:pt x="0" y="224678"/>
                  </a:cubicBezTo>
                  <a:lnTo>
                    <a:pt x="2" y="224678"/>
                  </a:lnTo>
                  <a:cubicBezTo>
                    <a:pt x="-6370" y="218306"/>
                    <a:pt x="-6370" y="207977"/>
                    <a:pt x="2" y="201605"/>
                  </a:cubicBezTo>
                  <a:lnTo>
                    <a:pt x="29762" y="171845"/>
                  </a:lnTo>
                  <a:cubicBezTo>
                    <a:pt x="23013" y="165096"/>
                    <a:pt x="16264" y="158346"/>
                    <a:pt x="9515" y="151597"/>
                  </a:cubicBezTo>
                  <a:cubicBezTo>
                    <a:pt x="3143" y="145225"/>
                    <a:pt x="3143" y="134896"/>
                    <a:pt x="9515" y="128524"/>
                  </a:cubicBezTo>
                  <a:lnTo>
                    <a:pt x="9514" y="128525"/>
                  </a:lnTo>
                  <a:cubicBezTo>
                    <a:pt x="15886" y="122154"/>
                    <a:pt x="26216" y="122154"/>
                    <a:pt x="32587" y="128525"/>
                  </a:cubicBezTo>
                  <a:lnTo>
                    <a:pt x="52834" y="148772"/>
                  </a:lnTo>
                  <a:lnTo>
                    <a:pt x="67820" y="133786"/>
                  </a:lnTo>
                  <a:cubicBezTo>
                    <a:pt x="56376" y="120674"/>
                    <a:pt x="50342" y="103417"/>
                    <a:pt x="50342" y="84751"/>
                  </a:cubicBezTo>
                  <a:cubicBezTo>
                    <a:pt x="50342" y="37944"/>
                    <a:pt x="88286" y="0"/>
                    <a:pt x="135093" y="0"/>
                  </a:cubicBezTo>
                  <a:cubicBezTo>
                    <a:pt x="146795" y="0"/>
                    <a:pt x="157942" y="2372"/>
                    <a:pt x="168082" y="66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Rectangle 16"/>
            <p:cNvSpPr/>
            <p:nvPr/>
          </p:nvSpPr>
          <p:spPr>
            <a:xfrm rot="1795255">
              <a:off x="3289052" y="2233474"/>
              <a:ext cx="236845" cy="4246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9" name="Rounded Rectangle 7"/>
            <p:cNvSpPr/>
            <p:nvPr/>
          </p:nvSpPr>
          <p:spPr>
            <a:xfrm rot="20695255">
              <a:off x="3066700" y="3575906"/>
              <a:ext cx="284381" cy="245417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0" name="Round Same Side Corner Rectangle 6"/>
            <p:cNvSpPr>
              <a:spLocks noChangeAspect="1"/>
            </p:cNvSpPr>
            <p:nvPr/>
          </p:nvSpPr>
          <p:spPr>
            <a:xfrm rot="1795255">
              <a:off x="3308926" y="3001968"/>
              <a:ext cx="105549" cy="423157"/>
            </a:xfrm>
            <a:custGeom>
              <a:avLst/>
              <a:gdLst/>
              <a:ahLst/>
              <a:cxnLst/>
              <a:rect l="l" t="t" r="r" b="b"/>
              <a:pathLst>
                <a:path w="1035916" h="4153123">
                  <a:moveTo>
                    <a:pt x="277501" y="3759099"/>
                  </a:moveTo>
                  <a:lnTo>
                    <a:pt x="758408" y="3759099"/>
                  </a:lnTo>
                  <a:lnTo>
                    <a:pt x="517954" y="4153123"/>
                  </a:lnTo>
                  <a:close/>
                  <a:moveTo>
                    <a:pt x="42612" y="2944898"/>
                  </a:moveTo>
                  <a:cubicBezTo>
                    <a:pt x="153922" y="2941505"/>
                    <a:pt x="246502" y="2889483"/>
                    <a:pt x="275675" y="2819018"/>
                  </a:cubicBezTo>
                  <a:cubicBezTo>
                    <a:pt x="304648" y="2892614"/>
                    <a:pt x="403763" y="2945872"/>
                    <a:pt x="521107" y="2945872"/>
                  </a:cubicBezTo>
                  <a:cubicBezTo>
                    <a:pt x="638453" y="2945872"/>
                    <a:pt x="737567" y="2892613"/>
                    <a:pt x="766540" y="2819017"/>
                  </a:cubicBezTo>
                  <a:cubicBezTo>
                    <a:pt x="795133" y="2888142"/>
                    <a:pt x="884783" y="2939514"/>
                    <a:pt x="993299" y="2944464"/>
                  </a:cubicBezTo>
                  <a:lnTo>
                    <a:pt x="776840" y="3657264"/>
                  </a:lnTo>
                  <a:lnTo>
                    <a:pt x="258940" y="3657264"/>
                  </a:lnTo>
                  <a:close/>
                  <a:moveTo>
                    <a:pt x="809102" y="564558"/>
                  </a:moveTo>
                  <a:lnTo>
                    <a:pt x="1035914" y="564558"/>
                  </a:lnTo>
                  <a:lnTo>
                    <a:pt x="1035915" y="2838682"/>
                  </a:lnTo>
                  <a:cubicBezTo>
                    <a:pt x="1029586" y="2840409"/>
                    <a:pt x="1023074" y="2840731"/>
                    <a:pt x="1016490" y="2840731"/>
                  </a:cubicBezTo>
                  <a:cubicBezTo>
                    <a:pt x="901952" y="2840731"/>
                    <a:pt x="809102" y="2743612"/>
                    <a:pt x="809101" y="2623810"/>
                  </a:cubicBezTo>
                  <a:close/>
                  <a:moveTo>
                    <a:pt x="310569" y="564558"/>
                  </a:moveTo>
                  <a:lnTo>
                    <a:pt x="725347" y="564558"/>
                  </a:lnTo>
                  <a:lnTo>
                    <a:pt x="725347" y="2633342"/>
                  </a:lnTo>
                  <a:cubicBezTo>
                    <a:pt x="725347" y="2747880"/>
                    <a:pt x="632496" y="2840731"/>
                    <a:pt x="517958" y="2840731"/>
                  </a:cubicBezTo>
                  <a:cubicBezTo>
                    <a:pt x="403420" y="2840731"/>
                    <a:pt x="310569" y="2747880"/>
                    <a:pt x="310569" y="2633342"/>
                  </a:cubicBezTo>
                  <a:close/>
                  <a:moveTo>
                    <a:pt x="0" y="564557"/>
                  </a:moveTo>
                  <a:lnTo>
                    <a:pt x="226813" y="564557"/>
                  </a:lnTo>
                  <a:lnTo>
                    <a:pt x="226813" y="2623810"/>
                  </a:lnTo>
                  <a:cubicBezTo>
                    <a:pt x="226813" y="2743612"/>
                    <a:pt x="133962" y="2840731"/>
                    <a:pt x="19424" y="2840730"/>
                  </a:cubicBezTo>
                  <a:cubicBezTo>
                    <a:pt x="12841" y="2840730"/>
                    <a:pt x="6329" y="2840409"/>
                    <a:pt x="0" y="2838682"/>
                  </a:cubicBezTo>
                  <a:close/>
                  <a:moveTo>
                    <a:pt x="71964" y="71964"/>
                  </a:moveTo>
                  <a:cubicBezTo>
                    <a:pt x="116427" y="27501"/>
                    <a:pt x="177852" y="0"/>
                    <a:pt x="245701" y="0"/>
                  </a:cubicBezTo>
                  <a:lnTo>
                    <a:pt x="790215" y="0"/>
                  </a:lnTo>
                  <a:cubicBezTo>
                    <a:pt x="925912" y="0"/>
                    <a:pt x="1035916" y="110004"/>
                    <a:pt x="1035916" y="245701"/>
                  </a:cubicBezTo>
                  <a:cubicBezTo>
                    <a:pt x="1035916" y="327601"/>
                    <a:pt x="1035915" y="409501"/>
                    <a:pt x="1035915" y="491401"/>
                  </a:cubicBezTo>
                  <a:lnTo>
                    <a:pt x="0" y="491401"/>
                  </a:lnTo>
                  <a:lnTo>
                    <a:pt x="0" y="245701"/>
                  </a:lnTo>
                  <a:cubicBezTo>
                    <a:pt x="0" y="177853"/>
                    <a:pt x="27501" y="116427"/>
                    <a:pt x="71964" y="719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1" name="Rounded Rectangle 27"/>
            <p:cNvSpPr/>
            <p:nvPr/>
          </p:nvSpPr>
          <p:spPr>
            <a:xfrm rot="20695255">
              <a:off x="3139926" y="1944469"/>
              <a:ext cx="238654" cy="183319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2" name="Rectangle 36"/>
            <p:cNvSpPr/>
            <p:nvPr/>
          </p:nvSpPr>
          <p:spPr>
            <a:xfrm rot="20695255">
              <a:off x="3594049" y="2058933"/>
              <a:ext cx="226819" cy="189603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3" name="Rectangle 16"/>
            <p:cNvSpPr/>
            <p:nvPr/>
          </p:nvSpPr>
          <p:spPr>
            <a:xfrm rot="20695255">
              <a:off x="2623362" y="3668099"/>
              <a:ext cx="252529" cy="165966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937906" y="2024163"/>
            <a:ext cx="1203088" cy="1373937"/>
            <a:chOff x="1937906" y="2024163"/>
            <a:chExt cx="1203088" cy="1373937"/>
          </a:xfrm>
        </p:grpSpPr>
        <p:sp>
          <p:nvSpPr>
            <p:cNvPr id="24" name="Isosceles Triangle 30"/>
            <p:cNvSpPr/>
            <p:nvPr/>
          </p:nvSpPr>
          <p:spPr>
            <a:xfrm rot="18794210">
              <a:off x="2787697" y="1863364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Isosceles Triangle 30"/>
            <p:cNvSpPr/>
            <p:nvPr/>
          </p:nvSpPr>
          <p:spPr>
            <a:xfrm rot="18794210">
              <a:off x="2171381" y="2861639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Isosceles Triangle 30"/>
            <p:cNvSpPr/>
            <p:nvPr/>
          </p:nvSpPr>
          <p:spPr>
            <a:xfrm rot="18794210">
              <a:off x="2098705" y="3044803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Isosceles Triangle 30"/>
            <p:cNvSpPr/>
            <p:nvPr/>
          </p:nvSpPr>
          <p:spPr>
            <a:xfrm rot="18794210">
              <a:off x="2722704" y="2061299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803525" y="1046240"/>
            <a:ext cx="358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03525" y="1923678"/>
            <a:ext cx="380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5076054" y="2787774"/>
            <a:ext cx="3528392" cy="1089416"/>
            <a:chOff x="5076054" y="2911461"/>
            <a:chExt cx="3528392" cy="1089416"/>
          </a:xfrm>
        </p:grpSpPr>
        <p:grpSp>
          <p:nvGrpSpPr>
            <p:cNvPr id="40" name="Group 39"/>
            <p:cNvGrpSpPr/>
            <p:nvPr/>
          </p:nvGrpSpPr>
          <p:grpSpPr>
            <a:xfrm>
              <a:off x="5076054" y="2911461"/>
              <a:ext cx="3528392" cy="461665"/>
              <a:chOff x="5076057" y="2911461"/>
              <a:chExt cx="3528392" cy="461665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5076057" y="2911461"/>
                <a:ext cx="35283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</a:p>
              <a:p>
                <a:pPr algn="r" rtl="1"/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6528095" y="3027141"/>
                <a:ext cx="144016" cy="1440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5076054" y="3182267"/>
              <a:ext cx="3528392" cy="276999"/>
              <a:chOff x="5076057" y="2911461"/>
              <a:chExt cx="3528392" cy="276999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5076057" y="2911461"/>
                <a:ext cx="35283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6528095" y="3033992"/>
                <a:ext cx="144016" cy="1440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076054" y="3453073"/>
              <a:ext cx="3528392" cy="276999"/>
              <a:chOff x="5076057" y="2911461"/>
              <a:chExt cx="3528392" cy="276999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5076057" y="2911461"/>
                <a:ext cx="35283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6528095" y="3007460"/>
                <a:ext cx="144016" cy="1440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5076054" y="3723878"/>
              <a:ext cx="3528392" cy="276999"/>
              <a:chOff x="5076057" y="2911461"/>
              <a:chExt cx="3528392" cy="276999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5076057" y="2911461"/>
                <a:ext cx="35283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6528095" y="3007461"/>
                <a:ext cx="144016" cy="1440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52" name="TextBox 51"/>
          <p:cNvSpPr txBox="1"/>
          <p:nvPr/>
        </p:nvSpPr>
        <p:spPr>
          <a:xfrm>
            <a:off x="2389589" y="4105404"/>
            <a:ext cx="4364596" cy="3385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6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-301346" y="798533"/>
            <a:ext cx="2131281" cy="1453434"/>
            <a:chOff x="-301346" y="798533"/>
            <a:chExt cx="2131281" cy="1453434"/>
          </a:xfrm>
        </p:grpSpPr>
        <p:sp>
          <p:nvSpPr>
            <p:cNvPr id="9" name="Freeform 8"/>
            <p:cNvSpPr/>
            <p:nvPr/>
          </p:nvSpPr>
          <p:spPr>
            <a:xfrm rot="2062115">
              <a:off x="729413" y="1132447"/>
              <a:ext cx="1100522" cy="1119520"/>
            </a:xfrm>
            <a:custGeom>
              <a:avLst/>
              <a:gdLst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495501 h 1119520"/>
                <a:gd name="connsiteX16" fmla="*/ 16580 w 1117102"/>
                <a:gd name="connsiteY16" fmla="*/ 519208 h 1119520"/>
                <a:gd name="connsiteX17" fmla="*/ 53230 w 1117102"/>
                <a:gd name="connsiteY17" fmla="*/ 504961 h 1119520"/>
                <a:gd name="connsiteX18" fmla="*/ 163187 w 1117102"/>
                <a:gd name="connsiteY18" fmla="*/ 352712 h 1119520"/>
                <a:gd name="connsiteX19" fmla="*/ 280970 w 1117102"/>
                <a:gd name="connsiteY19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495501 h 1119520"/>
                <a:gd name="connsiteX16" fmla="*/ 16580 w 1117102"/>
                <a:gd name="connsiteY16" fmla="*/ 519208 h 1119520"/>
                <a:gd name="connsiteX17" fmla="*/ 53230 w 1117102"/>
                <a:gd name="connsiteY17" fmla="*/ 504961 h 1119520"/>
                <a:gd name="connsiteX18" fmla="*/ 163187 w 1117102"/>
                <a:gd name="connsiteY18" fmla="*/ 352712 h 1119520"/>
                <a:gd name="connsiteX19" fmla="*/ 280970 w 1117102"/>
                <a:gd name="connsiteY19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519208 h 1119520"/>
                <a:gd name="connsiteX16" fmla="*/ 53230 w 1117102"/>
                <a:gd name="connsiteY16" fmla="*/ 504961 h 1119520"/>
                <a:gd name="connsiteX17" fmla="*/ 163187 w 1117102"/>
                <a:gd name="connsiteY17" fmla="*/ 352712 h 1119520"/>
                <a:gd name="connsiteX18" fmla="*/ 280970 w 1117102"/>
                <a:gd name="connsiteY18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580 w 1117102"/>
                <a:gd name="connsiteY14" fmla="*/ 519208 h 1119520"/>
                <a:gd name="connsiteX15" fmla="*/ 53230 w 1117102"/>
                <a:gd name="connsiteY15" fmla="*/ 504961 h 1119520"/>
                <a:gd name="connsiteX16" fmla="*/ 163187 w 1117102"/>
                <a:gd name="connsiteY16" fmla="*/ 352712 h 1119520"/>
                <a:gd name="connsiteX17" fmla="*/ 280970 w 1117102"/>
                <a:gd name="connsiteY17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64390 w 1100522"/>
                <a:gd name="connsiteY0" fmla="*/ 263948 h 1119520"/>
                <a:gd name="connsiteX1" fmla="*/ 689808 w 1100522"/>
                <a:gd name="connsiteY1" fmla="*/ 20162 h 1119520"/>
                <a:gd name="connsiteX2" fmla="*/ 759287 w 1100522"/>
                <a:gd name="connsiteY2" fmla="*/ 4813 h 1119520"/>
                <a:gd name="connsiteX3" fmla="*/ 790240 w 1100522"/>
                <a:gd name="connsiteY3" fmla="*/ 75346 h 1119520"/>
                <a:gd name="connsiteX4" fmla="*/ 572341 w 1100522"/>
                <a:gd name="connsiteY4" fmla="*/ 372448 h 1119520"/>
                <a:gd name="connsiteX5" fmla="*/ 921951 w 1100522"/>
                <a:gd name="connsiteY5" fmla="*/ 341435 h 1119520"/>
                <a:gd name="connsiteX6" fmla="*/ 1009353 w 1100522"/>
                <a:gd name="connsiteY6" fmla="*/ 516239 h 1119520"/>
                <a:gd name="connsiteX7" fmla="*/ 1017811 w 1100522"/>
                <a:gd name="connsiteY7" fmla="*/ 702321 h 1119520"/>
                <a:gd name="connsiteX8" fmla="*/ 998075 w 1100522"/>
                <a:gd name="connsiteY8" fmla="*/ 913779 h 1119520"/>
                <a:gd name="connsiteX9" fmla="*/ 989617 w 1100522"/>
                <a:gd name="connsiteY9" fmla="*/ 1054750 h 1119520"/>
                <a:gd name="connsiteX10" fmla="*/ 242468 w 1100522"/>
                <a:gd name="connsiteY10" fmla="*/ 1066027 h 1119520"/>
                <a:gd name="connsiteX11" fmla="*/ 6911 w 1100522"/>
                <a:gd name="connsiteY11" fmla="*/ 992277 h 1119520"/>
                <a:gd name="connsiteX12" fmla="*/ 0 w 1100522"/>
                <a:gd name="connsiteY12" fmla="*/ 519208 h 1119520"/>
                <a:gd name="connsiteX13" fmla="*/ 36650 w 1100522"/>
                <a:gd name="connsiteY13" fmla="*/ 504961 h 1119520"/>
                <a:gd name="connsiteX14" fmla="*/ 146607 w 1100522"/>
                <a:gd name="connsiteY14" fmla="*/ 352712 h 1119520"/>
                <a:gd name="connsiteX15" fmla="*/ 264390 w 1100522"/>
                <a:gd name="connsiteY15" fmla="*/ 263948 h 1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0522" h="1119520">
                  <a:moveTo>
                    <a:pt x="264390" y="263948"/>
                  </a:moveTo>
                  <a:cubicBezTo>
                    <a:pt x="381257" y="190131"/>
                    <a:pt x="502300" y="148084"/>
                    <a:pt x="689808" y="20162"/>
                  </a:cubicBezTo>
                  <a:cubicBezTo>
                    <a:pt x="726679" y="1841"/>
                    <a:pt x="735351" y="-5755"/>
                    <a:pt x="759287" y="4813"/>
                  </a:cubicBezTo>
                  <a:cubicBezTo>
                    <a:pt x="781648" y="17423"/>
                    <a:pt x="787052" y="43633"/>
                    <a:pt x="790240" y="75346"/>
                  </a:cubicBezTo>
                  <a:cubicBezTo>
                    <a:pt x="775103" y="234834"/>
                    <a:pt x="383440" y="362110"/>
                    <a:pt x="572341" y="372448"/>
                  </a:cubicBezTo>
                  <a:cubicBezTo>
                    <a:pt x="705794" y="359291"/>
                    <a:pt x="777220" y="346134"/>
                    <a:pt x="921951" y="341435"/>
                  </a:cubicBezTo>
                  <a:cubicBezTo>
                    <a:pt x="1053524" y="343314"/>
                    <a:pt x="1075140" y="426957"/>
                    <a:pt x="1009353" y="516239"/>
                  </a:cubicBezTo>
                  <a:cubicBezTo>
                    <a:pt x="1092056" y="520938"/>
                    <a:pt x="1160663" y="649692"/>
                    <a:pt x="1017811" y="702321"/>
                  </a:cubicBezTo>
                  <a:cubicBezTo>
                    <a:pt x="1154083" y="786904"/>
                    <a:pt x="1076080" y="894043"/>
                    <a:pt x="998075" y="913779"/>
                  </a:cubicBezTo>
                  <a:cubicBezTo>
                    <a:pt x="1063862" y="972986"/>
                    <a:pt x="1056344" y="1018097"/>
                    <a:pt x="989617" y="1054750"/>
                  </a:cubicBezTo>
                  <a:cubicBezTo>
                    <a:pt x="841597" y="1115838"/>
                    <a:pt x="459094" y="1158129"/>
                    <a:pt x="242468" y="1066027"/>
                  </a:cubicBezTo>
                  <a:cubicBezTo>
                    <a:pt x="142822" y="1031908"/>
                    <a:pt x="78047" y="996188"/>
                    <a:pt x="6911" y="992277"/>
                  </a:cubicBezTo>
                  <a:lnTo>
                    <a:pt x="0" y="519208"/>
                  </a:lnTo>
                  <a:cubicBezTo>
                    <a:pt x="9193" y="517763"/>
                    <a:pt x="20149" y="513929"/>
                    <a:pt x="36650" y="504961"/>
                  </a:cubicBezTo>
                  <a:cubicBezTo>
                    <a:pt x="57325" y="453272"/>
                    <a:pt x="83170" y="410510"/>
                    <a:pt x="146607" y="352712"/>
                  </a:cubicBezTo>
                  <a:cubicBezTo>
                    <a:pt x="186942" y="316689"/>
                    <a:pt x="225434" y="288554"/>
                    <a:pt x="264390" y="263948"/>
                  </a:cubicBezTo>
                  <a:close/>
                </a:path>
              </a:pathLst>
            </a:custGeom>
            <a:solidFill>
              <a:srgbClr val="F4B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2088680">
              <a:off x="500187" y="1191785"/>
              <a:ext cx="251778" cy="5613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rot="2088680">
              <a:off x="-301346" y="798533"/>
              <a:ext cx="895191" cy="730615"/>
            </a:xfrm>
            <a:custGeom>
              <a:avLst/>
              <a:gdLst/>
              <a:ahLst/>
              <a:cxnLst/>
              <a:rect l="l" t="t" r="r" b="b"/>
              <a:pathLst>
                <a:path w="895191" h="730615">
                  <a:moveTo>
                    <a:pt x="0" y="0"/>
                  </a:moveTo>
                  <a:lnTo>
                    <a:pt x="895191" y="0"/>
                  </a:lnTo>
                  <a:lnTo>
                    <a:pt x="895191" y="730615"/>
                  </a:lnTo>
                  <a:lnTo>
                    <a:pt x="508005" y="7306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490431" y="1573495"/>
              <a:ext cx="94897" cy="948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652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084168" y="3788254"/>
            <a:ext cx="2440842" cy="858180"/>
            <a:chOff x="2113657" y="4283314"/>
            <a:chExt cx="3647460" cy="858180"/>
          </a:xfrm>
        </p:grpSpPr>
        <p:sp>
          <p:nvSpPr>
            <p:cNvPr id="10" name="TextBox 9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084168" y="2858628"/>
            <a:ext cx="2440842" cy="858180"/>
            <a:chOff x="2113657" y="4283314"/>
            <a:chExt cx="3647460" cy="858180"/>
          </a:xfrm>
        </p:grpSpPr>
        <p:sp>
          <p:nvSpPr>
            <p:cNvPr id="13" name="TextBox 12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084168" y="1929001"/>
            <a:ext cx="2440842" cy="858180"/>
            <a:chOff x="2113657" y="4283314"/>
            <a:chExt cx="3647460" cy="858180"/>
          </a:xfrm>
        </p:grpSpPr>
        <p:sp>
          <p:nvSpPr>
            <p:cNvPr id="16" name="TextBox 15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8556218" y="1887758"/>
            <a:ext cx="108000" cy="75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556218" y="2817385"/>
            <a:ext cx="108000" cy="75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56218" y="3747011"/>
            <a:ext cx="108000" cy="75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192" y="418544"/>
            <a:ext cx="23640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</a:t>
            </a:r>
          </a:p>
          <a:p>
            <a:pPr algn="r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28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</a:p>
          <a:p>
            <a:pPr algn="r"/>
            <a:r>
              <a:rPr lang="en-US" altLang="ko-KR" sz="28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ساده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96F6195-B312-4F6E-B18B-EC2CA4A68CC0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4A9238-AAF4-1178-B605-267BF46CACD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99976170-6830-D6FA-1CBA-9AF6D8D6A0AA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200512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1267"/>
            <a:ext cx="7524328" cy="884466"/>
          </a:xfr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accent5"/>
                </a:solidFill>
                <a:cs typeface="B Nazanin" panose="00000400000000000000" pitchFamily="2" charset="-78"/>
              </a:rPr>
              <a:t>دستور جلسه</a:t>
            </a:r>
            <a:r>
              <a:rPr lang="en-US" altLang="ko-KR" dirty="0">
                <a:cs typeface="B Nazanin" panose="00000400000000000000" pitchFamily="2" charset="-78"/>
              </a:rPr>
              <a:t> </a:t>
            </a:r>
            <a:r>
              <a:rPr lang="fa-IR" altLang="ko-KR" dirty="0">
                <a:cs typeface="B Nazanin" panose="00000400000000000000" pitchFamily="2" charset="-78"/>
              </a:rPr>
              <a:t>چیدمان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2079428" y="1209498"/>
            <a:ext cx="1116184" cy="576000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ectangle 2"/>
          <p:cNvSpPr/>
          <p:nvPr/>
        </p:nvSpPr>
        <p:spPr>
          <a:xfrm>
            <a:off x="2974842" y="1209498"/>
            <a:ext cx="5629158" cy="57600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61101" y="128849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3471098" y="1261972"/>
            <a:ext cx="4845318" cy="483931"/>
            <a:chOff x="2299400" y="1781114"/>
            <a:chExt cx="4576856" cy="483931"/>
          </a:xfrm>
        </p:grpSpPr>
        <p:sp>
          <p:nvSpPr>
            <p:cNvPr id="60" name="TextBox 10"/>
            <p:cNvSpPr txBox="1"/>
            <p:nvPr/>
          </p:nvSpPr>
          <p:spPr bwMode="auto">
            <a:xfrm>
              <a:off x="2299400" y="1781114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en-US" altLang="ko-KR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61" name="TextBox 12"/>
            <p:cNvSpPr txBox="1"/>
            <p:nvPr/>
          </p:nvSpPr>
          <p:spPr bwMode="auto">
            <a:xfrm>
              <a:off x="2299400" y="1988046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8" name="Pentagon 107"/>
          <p:cNvSpPr/>
          <p:nvPr/>
        </p:nvSpPr>
        <p:spPr>
          <a:xfrm>
            <a:off x="2079428" y="1907374"/>
            <a:ext cx="1116184" cy="576000"/>
          </a:xfrm>
          <a:prstGeom prst="homePlate">
            <a:avLst>
              <a:gd name="adj" fmla="val 549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9" name="Rectangle 2"/>
          <p:cNvSpPr/>
          <p:nvPr/>
        </p:nvSpPr>
        <p:spPr>
          <a:xfrm>
            <a:off x="2974842" y="1907374"/>
            <a:ext cx="5629158" cy="57600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161101" y="1986370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3471098" y="1959848"/>
            <a:ext cx="4845318" cy="483931"/>
            <a:chOff x="2299400" y="1781114"/>
            <a:chExt cx="4576856" cy="483931"/>
          </a:xfrm>
        </p:grpSpPr>
        <p:sp>
          <p:nvSpPr>
            <p:cNvPr id="112" name="TextBox 10"/>
            <p:cNvSpPr txBox="1"/>
            <p:nvPr/>
          </p:nvSpPr>
          <p:spPr bwMode="auto">
            <a:xfrm>
              <a:off x="2299400" y="1781114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en-US" altLang="ko-KR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113" name="TextBox 12"/>
            <p:cNvSpPr txBox="1"/>
            <p:nvPr/>
          </p:nvSpPr>
          <p:spPr bwMode="auto">
            <a:xfrm>
              <a:off x="2299400" y="1988046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5" name="Pentagon 114"/>
          <p:cNvSpPr/>
          <p:nvPr/>
        </p:nvSpPr>
        <p:spPr>
          <a:xfrm>
            <a:off x="2079428" y="2605250"/>
            <a:ext cx="1116184" cy="576000"/>
          </a:xfrm>
          <a:prstGeom prst="homePlate">
            <a:avLst>
              <a:gd name="adj" fmla="val 5491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6" name="Rectangle 2"/>
          <p:cNvSpPr/>
          <p:nvPr/>
        </p:nvSpPr>
        <p:spPr>
          <a:xfrm>
            <a:off x="2974842" y="2605250"/>
            <a:ext cx="5629158" cy="57600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161101" y="268424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grpSp>
        <p:nvGrpSpPr>
          <p:cNvPr id="118" name="Group 117"/>
          <p:cNvGrpSpPr/>
          <p:nvPr/>
        </p:nvGrpSpPr>
        <p:grpSpPr>
          <a:xfrm>
            <a:off x="3471098" y="2657724"/>
            <a:ext cx="4845318" cy="483931"/>
            <a:chOff x="2299400" y="1781114"/>
            <a:chExt cx="4576856" cy="483931"/>
          </a:xfrm>
        </p:grpSpPr>
        <p:sp>
          <p:nvSpPr>
            <p:cNvPr id="119" name="TextBox 10"/>
            <p:cNvSpPr txBox="1"/>
            <p:nvPr/>
          </p:nvSpPr>
          <p:spPr bwMode="auto">
            <a:xfrm>
              <a:off x="2299400" y="1781114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en-US" altLang="ko-KR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120" name="TextBox 12"/>
            <p:cNvSpPr txBox="1"/>
            <p:nvPr/>
          </p:nvSpPr>
          <p:spPr bwMode="auto">
            <a:xfrm>
              <a:off x="2299400" y="1988046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2" name="Pentagon 121"/>
          <p:cNvSpPr/>
          <p:nvPr/>
        </p:nvSpPr>
        <p:spPr>
          <a:xfrm>
            <a:off x="2079428" y="3303126"/>
            <a:ext cx="1116184" cy="576000"/>
          </a:xfrm>
          <a:prstGeom prst="homePlate">
            <a:avLst>
              <a:gd name="adj" fmla="val 549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3" name="Rectangle 2"/>
          <p:cNvSpPr/>
          <p:nvPr/>
        </p:nvSpPr>
        <p:spPr>
          <a:xfrm>
            <a:off x="2974842" y="3303126"/>
            <a:ext cx="5629158" cy="57600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161101" y="3382122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125" name="Group 124"/>
          <p:cNvGrpSpPr/>
          <p:nvPr/>
        </p:nvGrpSpPr>
        <p:grpSpPr>
          <a:xfrm>
            <a:off x="3471098" y="3355600"/>
            <a:ext cx="4845318" cy="483931"/>
            <a:chOff x="2299400" y="1781114"/>
            <a:chExt cx="4576856" cy="483931"/>
          </a:xfrm>
        </p:grpSpPr>
        <p:sp>
          <p:nvSpPr>
            <p:cNvPr id="126" name="TextBox 10"/>
            <p:cNvSpPr txBox="1"/>
            <p:nvPr/>
          </p:nvSpPr>
          <p:spPr bwMode="auto">
            <a:xfrm>
              <a:off x="2299400" y="1781114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en-US" altLang="ko-KR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127" name="TextBox 12"/>
            <p:cNvSpPr txBox="1"/>
            <p:nvPr/>
          </p:nvSpPr>
          <p:spPr bwMode="auto">
            <a:xfrm>
              <a:off x="2299400" y="1988046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9" name="Pentagon 128"/>
          <p:cNvSpPr/>
          <p:nvPr/>
        </p:nvSpPr>
        <p:spPr>
          <a:xfrm>
            <a:off x="2079428" y="4001000"/>
            <a:ext cx="1116184" cy="576000"/>
          </a:xfrm>
          <a:prstGeom prst="homePlate">
            <a:avLst>
              <a:gd name="adj" fmla="val 5491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0" name="Rectangle 2"/>
          <p:cNvSpPr/>
          <p:nvPr/>
        </p:nvSpPr>
        <p:spPr>
          <a:xfrm>
            <a:off x="2974842" y="4001000"/>
            <a:ext cx="5629158" cy="57600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161101" y="407999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grpSp>
        <p:nvGrpSpPr>
          <p:cNvPr id="132" name="Group 131"/>
          <p:cNvGrpSpPr/>
          <p:nvPr/>
        </p:nvGrpSpPr>
        <p:grpSpPr>
          <a:xfrm>
            <a:off x="3471098" y="4053474"/>
            <a:ext cx="4845318" cy="483931"/>
            <a:chOff x="2299400" y="1781114"/>
            <a:chExt cx="4576856" cy="483931"/>
          </a:xfrm>
        </p:grpSpPr>
        <p:sp>
          <p:nvSpPr>
            <p:cNvPr id="133" name="TextBox 10"/>
            <p:cNvSpPr txBox="1"/>
            <p:nvPr/>
          </p:nvSpPr>
          <p:spPr bwMode="auto">
            <a:xfrm>
              <a:off x="2299400" y="1781114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en-US" altLang="ko-KR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134" name="TextBox 12"/>
            <p:cNvSpPr txBox="1"/>
            <p:nvPr/>
          </p:nvSpPr>
          <p:spPr bwMode="auto">
            <a:xfrm>
              <a:off x="2299400" y="1988046"/>
              <a:ext cx="4576856" cy="27699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9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42552" y="1945340"/>
            <a:ext cx="8093321" cy="986450"/>
            <a:chOff x="542552" y="1945340"/>
            <a:chExt cx="8093321" cy="986450"/>
          </a:xfrm>
          <a:solidFill>
            <a:schemeClr val="accent5"/>
          </a:solidFill>
        </p:grpSpPr>
        <p:sp>
          <p:nvSpPr>
            <p:cNvPr id="8" name="Round Same Side Corner Rectangle 8"/>
            <p:cNvSpPr/>
            <p:nvPr/>
          </p:nvSpPr>
          <p:spPr>
            <a:xfrm>
              <a:off x="542552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9" name="Round Same Side Corner Rectangle 20"/>
            <p:cNvSpPr/>
            <p:nvPr/>
          </p:nvSpPr>
          <p:spPr>
            <a:xfrm rot="10800000">
              <a:off x="948458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Round Same Side Corner Rectangle 8"/>
            <p:cNvSpPr/>
            <p:nvPr/>
          </p:nvSpPr>
          <p:spPr>
            <a:xfrm>
              <a:off x="1445676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Round Same Side Corner Rectangle 20"/>
            <p:cNvSpPr/>
            <p:nvPr/>
          </p:nvSpPr>
          <p:spPr>
            <a:xfrm rot="10800000">
              <a:off x="1851582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" name="Round Same Side Corner Rectangle 8"/>
            <p:cNvSpPr/>
            <p:nvPr/>
          </p:nvSpPr>
          <p:spPr>
            <a:xfrm>
              <a:off x="2348800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3" name="Round Same Side Corner Rectangle 20"/>
            <p:cNvSpPr/>
            <p:nvPr/>
          </p:nvSpPr>
          <p:spPr>
            <a:xfrm rot="10800000">
              <a:off x="2754706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4" name="Round Same Side Corner Rectangle 8"/>
            <p:cNvSpPr/>
            <p:nvPr/>
          </p:nvSpPr>
          <p:spPr>
            <a:xfrm>
              <a:off x="3251924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5" name="Round Same Side Corner Rectangle 20"/>
            <p:cNvSpPr/>
            <p:nvPr/>
          </p:nvSpPr>
          <p:spPr>
            <a:xfrm rot="10800000">
              <a:off x="3657830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6" name="Round Same Side Corner Rectangle 8"/>
            <p:cNvSpPr/>
            <p:nvPr/>
          </p:nvSpPr>
          <p:spPr>
            <a:xfrm>
              <a:off x="4155048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7" name="Round Same Side Corner Rectangle 20"/>
            <p:cNvSpPr/>
            <p:nvPr/>
          </p:nvSpPr>
          <p:spPr>
            <a:xfrm rot="10800000">
              <a:off x="4560954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8" name="Round Same Side Corner Rectangle 8"/>
            <p:cNvSpPr/>
            <p:nvPr/>
          </p:nvSpPr>
          <p:spPr>
            <a:xfrm>
              <a:off x="5058172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9" name="Round Same Side Corner Rectangle 20"/>
            <p:cNvSpPr/>
            <p:nvPr/>
          </p:nvSpPr>
          <p:spPr>
            <a:xfrm rot="10800000">
              <a:off x="5464078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0" name="Round Same Side Corner Rectangle 8"/>
            <p:cNvSpPr/>
            <p:nvPr/>
          </p:nvSpPr>
          <p:spPr>
            <a:xfrm>
              <a:off x="5961296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1" name="Round Same Side Corner Rectangle 20"/>
            <p:cNvSpPr/>
            <p:nvPr/>
          </p:nvSpPr>
          <p:spPr>
            <a:xfrm rot="10800000">
              <a:off x="6367202" y="1945341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2" name="Round Same Side Corner Rectangle 8"/>
            <p:cNvSpPr/>
            <p:nvPr/>
          </p:nvSpPr>
          <p:spPr>
            <a:xfrm>
              <a:off x="6864420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3" name="Round Same Side Corner Rectangle 20"/>
            <p:cNvSpPr/>
            <p:nvPr/>
          </p:nvSpPr>
          <p:spPr>
            <a:xfrm rot="10800000">
              <a:off x="7270326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4" name="Round Same Side Corner Rectangle 8"/>
            <p:cNvSpPr/>
            <p:nvPr/>
          </p:nvSpPr>
          <p:spPr>
            <a:xfrm>
              <a:off x="7767544" y="1945340"/>
              <a:ext cx="371115" cy="97742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5" name="Round Same Side Corner Rectangle 20"/>
            <p:cNvSpPr/>
            <p:nvPr/>
          </p:nvSpPr>
          <p:spPr>
            <a:xfrm rot="10800000">
              <a:off x="8173446" y="1945340"/>
              <a:ext cx="462427" cy="986449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437400" y="1122964"/>
            <a:ext cx="62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07804" y="1558628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6064" y="3477571"/>
            <a:ext cx="3615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54456" y="3477571"/>
            <a:ext cx="3615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Left Brace 29"/>
          <p:cNvSpPr/>
          <p:nvPr/>
        </p:nvSpPr>
        <p:spPr>
          <a:xfrm rot="5400000">
            <a:off x="2261157" y="1961261"/>
            <a:ext cx="385181" cy="2656247"/>
          </a:xfrm>
          <a:prstGeom prst="leftBrace">
            <a:avLst>
              <a:gd name="adj1" fmla="val 52270"/>
              <a:gd name="adj2" fmla="val 49675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Left Brace 31"/>
          <p:cNvSpPr/>
          <p:nvPr/>
        </p:nvSpPr>
        <p:spPr>
          <a:xfrm rot="5400000">
            <a:off x="6469549" y="1961262"/>
            <a:ext cx="385181" cy="2656247"/>
          </a:xfrm>
          <a:prstGeom prst="leftBrace">
            <a:avLst>
              <a:gd name="adj1" fmla="val 52270"/>
              <a:gd name="adj2" fmla="val 49675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2340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</p:spPr>
        <p:txBody>
          <a:bodyPr/>
          <a:lstStyle/>
          <a:p>
            <a:pPr rtl="1"/>
            <a:r>
              <a:rPr lang="fa-IR" altLang="ko-KR" dirty="0">
                <a:solidFill>
                  <a:srgbClr val="1C7DE1"/>
                </a:solidFill>
                <a:cs typeface="B Nazanin" panose="00000700000000000000" pitchFamily="2" charset="-78"/>
              </a:rPr>
              <a:t>طرح بندی </a:t>
            </a:r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نمودار</a:t>
            </a:r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3260" y="1131590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16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3260" y="1923678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anose="00000700000000000000" pitchFamily="2" charset="-78"/>
              </a:rPr>
              <a:t>40</a:t>
            </a:r>
            <a:r>
              <a:rPr lang="en-US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3260" y="2715766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4"/>
                </a:solidFill>
                <a:cs typeface="B Nazanin" panose="00000700000000000000" pitchFamily="2" charset="-78"/>
              </a:rPr>
              <a:t>55</a:t>
            </a:r>
            <a:r>
              <a:rPr lang="en-US" altLang="ko-KR" sz="1600" b="1" dirty="0">
                <a:solidFill>
                  <a:schemeClr val="accent4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3260" y="3507854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5"/>
                </a:solidFill>
                <a:cs typeface="B Nazanin" panose="00000700000000000000" pitchFamily="2" charset="-78"/>
              </a:rPr>
              <a:t>85</a:t>
            </a:r>
            <a:r>
              <a:rPr lang="en-US" altLang="ko-KR" sz="1600" b="1" dirty="0">
                <a:solidFill>
                  <a:schemeClr val="accent5"/>
                </a:solidFill>
                <a:cs typeface="B Nazanin" panose="00000700000000000000" pitchFamily="2" charset="-78"/>
              </a:rPr>
              <a:t>%</a:t>
            </a:r>
            <a:endParaRPr lang="ko-KR" altLang="en-US" sz="1600" b="1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87624" y="1131590"/>
            <a:ext cx="3024336" cy="712619"/>
            <a:chOff x="1062658" y="3986014"/>
            <a:chExt cx="1728192" cy="712619"/>
          </a:xfrm>
        </p:grpSpPr>
        <p:sp>
          <p:nvSpPr>
            <p:cNvPr id="38" name="TextBox 37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87624" y="1923678"/>
            <a:ext cx="3024336" cy="712619"/>
            <a:chOff x="1062658" y="3986014"/>
            <a:chExt cx="1728192" cy="712619"/>
          </a:xfrm>
        </p:grpSpPr>
        <p:sp>
          <p:nvSpPr>
            <p:cNvPr id="41" name="TextBox 40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187624" y="2715766"/>
            <a:ext cx="3024336" cy="712619"/>
            <a:chOff x="1062658" y="3986014"/>
            <a:chExt cx="1728192" cy="712619"/>
          </a:xfrm>
        </p:grpSpPr>
        <p:sp>
          <p:nvSpPr>
            <p:cNvPr id="44" name="TextBox 43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87624" y="3507854"/>
            <a:ext cx="3024336" cy="712619"/>
            <a:chOff x="1062658" y="3986014"/>
            <a:chExt cx="1728192" cy="712619"/>
          </a:xfrm>
        </p:grpSpPr>
        <p:sp>
          <p:nvSpPr>
            <p:cNvPr id="47" name="TextBox 46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0EF7B4CC-3E56-4042-ACE4-36C8AC0FB45A}"/>
              </a:ext>
            </a:extLst>
          </p:cNvPr>
          <p:cNvGrpSpPr/>
          <p:nvPr/>
        </p:nvGrpSpPr>
        <p:grpSpPr>
          <a:xfrm>
            <a:off x="4419732" y="1215960"/>
            <a:ext cx="4049326" cy="3011974"/>
            <a:chOff x="4419732" y="1215960"/>
            <a:chExt cx="4049326" cy="3011974"/>
          </a:xfrm>
        </p:grpSpPr>
        <p:grpSp>
          <p:nvGrpSpPr>
            <p:cNvPr id="14337" name="Group 14336"/>
            <p:cNvGrpSpPr/>
            <p:nvPr/>
          </p:nvGrpSpPr>
          <p:grpSpPr>
            <a:xfrm>
              <a:off x="4419732" y="2017486"/>
              <a:ext cx="4049326" cy="2210448"/>
              <a:chOff x="4427984" y="1923678"/>
              <a:chExt cx="4446552" cy="2427286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2" name="Round Same Side Corner Rectangle 21"/>
              <p:cNvSpPr/>
              <p:nvPr/>
            </p:nvSpPr>
            <p:spPr>
              <a:xfrm>
                <a:off x="4427984" y="1923678"/>
                <a:ext cx="288032" cy="24272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ound Same Side Corner Rectangle 32"/>
              <p:cNvSpPr/>
              <p:nvPr/>
            </p:nvSpPr>
            <p:spPr>
              <a:xfrm>
                <a:off x="8586504" y="1923678"/>
                <a:ext cx="288032" cy="24272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336" name="Rectangle 14335"/>
              <p:cNvSpPr/>
              <p:nvPr/>
            </p:nvSpPr>
            <p:spPr>
              <a:xfrm>
                <a:off x="4586769" y="2139702"/>
                <a:ext cx="4157984" cy="1733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654000" y="3853605"/>
                <a:ext cx="4157984" cy="1733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5639167" y="1215960"/>
              <a:ext cx="819600" cy="3011974"/>
              <a:chOff x="2879712" y="1062493"/>
              <a:chExt cx="900000" cy="3307439"/>
            </a:xfrm>
          </p:grpSpPr>
          <p:sp>
            <p:nvSpPr>
              <p:cNvPr id="24" name="Rectangle 7"/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097512" y="3813696"/>
                <a:ext cx="464400" cy="464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6518826" y="1215960"/>
              <a:ext cx="819600" cy="3011974"/>
              <a:chOff x="2879712" y="1062493"/>
              <a:chExt cx="900000" cy="3307439"/>
            </a:xfrm>
          </p:grpSpPr>
          <p:sp>
            <p:nvSpPr>
              <p:cNvPr id="27" name="Rectangle 7"/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097512" y="3813696"/>
                <a:ext cx="464400" cy="464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7398484" y="1215960"/>
              <a:ext cx="819600" cy="3011974"/>
              <a:chOff x="2879712" y="1062493"/>
              <a:chExt cx="900000" cy="3307439"/>
            </a:xfrm>
          </p:grpSpPr>
          <p:sp>
            <p:nvSpPr>
              <p:cNvPr id="30" name="Rectangle 7"/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088040" y="3813695"/>
                <a:ext cx="464400" cy="46440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776761" y="1215960"/>
              <a:ext cx="819600" cy="3011974"/>
              <a:chOff x="2898656" y="1062493"/>
              <a:chExt cx="900000" cy="3307439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2898656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3106985" y="3813695"/>
                <a:ext cx="464400" cy="46440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aphicFrame>
          <p:nvGraphicFramePr>
            <p:cNvPr id="6" name="차트 5">
              <a:extLst>
                <a:ext uri="{FF2B5EF4-FFF2-40B4-BE49-F238E27FC236}">
                  <a16:creationId xmlns:a16="http://schemas.microsoft.com/office/drawing/2014/main" id="{3B29A67E-A41B-402B-A136-CDDC154B578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8528019"/>
                </p:ext>
              </p:extLst>
            </p:nvPr>
          </p:nvGraphicFramePr>
          <p:xfrm>
            <a:off x="4596223" y="1422176"/>
            <a:ext cx="3786537" cy="26686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49" name="TextBox 48"/>
          <p:cNvSpPr txBox="1"/>
          <p:nvPr/>
        </p:nvSpPr>
        <p:spPr>
          <a:xfrm>
            <a:off x="4790155" y="2342453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60%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68464" y="2881268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32220" y="2472038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55%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420504" y="1679950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85%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2830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701775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</a:t>
            </a:r>
          </a:p>
          <a:p>
            <a:pPr algn="l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32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</a:p>
          <a:p>
            <a:pPr algn="l" rtl="1"/>
            <a:r>
              <a:rPr lang="en-US" altLang="ko-KR" sz="32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ساده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544" y="2785939"/>
            <a:ext cx="2448272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3" y="2245881"/>
            <a:ext cx="30243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عنوان را درج کنیداز ارائه شما در اینجا</a:t>
            </a:r>
            <a:endParaRPr kumimoji="0"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C6073FB-21AD-15C9-D1F4-80622CB535C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AFF5E7E-ECEB-9381-428B-0217EC99F9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2779782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اینفوگرافیک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34287" y="1859586"/>
            <a:ext cx="675368" cy="6753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2558199" y="1211928"/>
            <a:ext cx="675368" cy="6753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894052" y="2355726"/>
            <a:ext cx="675368" cy="6753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574522" y="2355726"/>
            <a:ext cx="675368" cy="6753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909787" y="1167819"/>
            <a:ext cx="675368" cy="6753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2738047" y="1417673"/>
            <a:ext cx="315672" cy="2638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Rounded Rectangle 27"/>
          <p:cNvSpPr/>
          <p:nvPr/>
        </p:nvSpPr>
        <p:spPr>
          <a:xfrm>
            <a:off x="2055187" y="2557797"/>
            <a:ext cx="353097" cy="2712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Donut 39"/>
          <p:cNvSpPr/>
          <p:nvPr/>
        </p:nvSpPr>
        <p:spPr>
          <a:xfrm>
            <a:off x="6083316" y="1322561"/>
            <a:ext cx="358989" cy="35898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4392505" y="2079303"/>
            <a:ext cx="358989" cy="235933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Rounded Rectangle 7"/>
          <p:cNvSpPr>
            <a:spLocks noChangeAspect="1"/>
          </p:cNvSpPr>
          <p:nvPr/>
        </p:nvSpPr>
        <p:spPr>
          <a:xfrm>
            <a:off x="6738811" y="2505023"/>
            <a:ext cx="375440" cy="32400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347864" y="1120522"/>
            <a:ext cx="2448272" cy="858180"/>
            <a:chOff x="2113657" y="4283314"/>
            <a:chExt cx="3647460" cy="858180"/>
          </a:xfrm>
        </p:grpSpPr>
        <p:sp>
          <p:nvSpPr>
            <p:cNvPr id="18" name="TextBox 17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9552" y="1100308"/>
            <a:ext cx="1868732" cy="1042846"/>
            <a:chOff x="2113657" y="4283314"/>
            <a:chExt cx="3647460" cy="1042846"/>
          </a:xfrm>
        </p:grpSpPr>
        <p:sp>
          <p:nvSpPr>
            <p:cNvPr id="21" name="TextBox 20"/>
            <p:cNvSpPr txBox="1"/>
            <p:nvPr/>
          </p:nvSpPr>
          <p:spPr>
            <a:xfrm>
              <a:off x="2113657" y="4495163"/>
              <a:ext cx="36474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55576" y="3131507"/>
            <a:ext cx="1868732" cy="1042846"/>
            <a:chOff x="2113657" y="4283314"/>
            <a:chExt cx="3647460" cy="1042846"/>
          </a:xfrm>
        </p:grpSpPr>
        <p:sp>
          <p:nvSpPr>
            <p:cNvPr id="24" name="TextBox 23"/>
            <p:cNvSpPr txBox="1"/>
            <p:nvPr/>
          </p:nvSpPr>
          <p:spPr>
            <a:xfrm>
              <a:off x="2113657" y="4495163"/>
              <a:ext cx="36474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735716" y="1100308"/>
            <a:ext cx="1868732" cy="1042846"/>
            <a:chOff x="2113657" y="4283314"/>
            <a:chExt cx="3647460" cy="1042846"/>
          </a:xfrm>
        </p:grpSpPr>
        <p:sp>
          <p:nvSpPr>
            <p:cNvPr id="27" name="TextBox 26"/>
            <p:cNvSpPr txBox="1"/>
            <p:nvPr/>
          </p:nvSpPr>
          <p:spPr>
            <a:xfrm>
              <a:off x="2113657" y="4495163"/>
              <a:ext cx="36474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516216" y="3131507"/>
            <a:ext cx="1868732" cy="1042846"/>
            <a:chOff x="2113657" y="4283314"/>
            <a:chExt cx="3647460" cy="1042846"/>
          </a:xfrm>
        </p:grpSpPr>
        <p:sp>
          <p:nvSpPr>
            <p:cNvPr id="30" name="TextBox 29"/>
            <p:cNvSpPr txBox="1"/>
            <p:nvPr/>
          </p:nvSpPr>
          <p:spPr>
            <a:xfrm>
              <a:off x="2113657" y="4495163"/>
              <a:ext cx="36474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A96476-ADFA-4F26-AF49-1A32EAFA9181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6250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차트 19">
            <a:extLst>
              <a:ext uri="{FF2B5EF4-FFF2-40B4-BE49-F238E27FC236}">
                <a16:creationId xmlns:a16="http://schemas.microsoft.com/office/drawing/2014/main" id="{90CFAD60-9899-428A-BF07-D2F0F3CCF7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3452952"/>
              </p:ext>
            </p:extLst>
          </p:nvPr>
        </p:nvGraphicFramePr>
        <p:xfrm>
          <a:off x="510688" y="241429"/>
          <a:ext cx="4341920" cy="427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3579"/>
            <a:ext cx="2267744" cy="1573823"/>
          </a:xfrm>
        </p:spPr>
        <p:txBody>
          <a:bodyPr/>
          <a:lstStyle/>
          <a:p>
            <a:pPr algn="r"/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طرح بندی </a:t>
            </a:r>
            <a:r>
              <a:rPr lang="fa-IR" altLang="ko-KR" dirty="0">
                <a:solidFill>
                  <a:schemeClr val="accent5"/>
                </a:solidFill>
                <a:cs typeface="B Nazanin" panose="00000400000000000000" pitchFamily="2" charset="-78"/>
              </a:rPr>
              <a:t>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Oval 21"/>
          <p:cNvSpPr>
            <a:spLocks noChangeAspect="1"/>
          </p:cNvSpPr>
          <p:nvPr/>
        </p:nvSpPr>
        <p:spPr>
          <a:xfrm>
            <a:off x="2844935" y="3615002"/>
            <a:ext cx="396750" cy="40006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1115616" y="2569706"/>
            <a:ext cx="356493" cy="33370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Rectangle 30"/>
          <p:cNvSpPr/>
          <p:nvPr/>
        </p:nvSpPr>
        <p:spPr>
          <a:xfrm>
            <a:off x="3961298" y="1854512"/>
            <a:ext cx="319399" cy="31846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730877" y="563522"/>
            <a:ext cx="1236458" cy="679937"/>
            <a:chOff x="4320399" y="1245513"/>
            <a:chExt cx="1884146" cy="679937"/>
          </a:xfrm>
        </p:grpSpPr>
        <p:sp>
          <p:nvSpPr>
            <p:cNvPr id="16" name="TextBox 15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20399" y="1245513"/>
              <a:ext cx="18841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203848" y="2459561"/>
            <a:ext cx="1076849" cy="679937"/>
            <a:chOff x="4320399" y="1245513"/>
            <a:chExt cx="1884146" cy="679937"/>
          </a:xfrm>
        </p:grpSpPr>
        <p:sp>
          <p:nvSpPr>
            <p:cNvPr id="25" name="TextBox 24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20399" y="1245513"/>
              <a:ext cx="18841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12274" y="3339602"/>
            <a:ext cx="1236458" cy="679937"/>
            <a:chOff x="4320399" y="1245513"/>
            <a:chExt cx="1884146" cy="679937"/>
          </a:xfrm>
        </p:grpSpPr>
        <p:sp>
          <p:nvSpPr>
            <p:cNvPr id="28" name="TextBox 27"/>
            <p:cNvSpPr txBox="1"/>
            <p:nvPr/>
          </p:nvSpPr>
          <p:spPr>
            <a:xfrm>
              <a:off x="4320399" y="1463785"/>
              <a:ext cx="1884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20399" y="1245513"/>
              <a:ext cx="18841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Rectangle 5"/>
          <p:cNvSpPr/>
          <p:nvPr/>
        </p:nvSpPr>
        <p:spPr>
          <a:xfrm>
            <a:off x="827584" y="1578127"/>
            <a:ext cx="775836" cy="779354"/>
          </a:xfrm>
          <a:custGeom>
            <a:avLst/>
            <a:gdLst/>
            <a:ahLst/>
            <a:cxnLst/>
            <a:rect l="l" t="t" r="r" b="b"/>
            <a:pathLst>
              <a:path w="3232324" h="3246981">
                <a:moveTo>
                  <a:pt x="2582027" y="1122104"/>
                </a:moveTo>
                <a:lnTo>
                  <a:pt x="2470718" y="1909817"/>
                </a:lnTo>
                <a:lnTo>
                  <a:pt x="2655176" y="1909817"/>
                </a:lnTo>
                <a:lnTo>
                  <a:pt x="2894235" y="1122104"/>
                </a:lnTo>
                <a:close/>
                <a:moveTo>
                  <a:pt x="1983935" y="1122104"/>
                </a:moveTo>
                <a:lnTo>
                  <a:pt x="1983935" y="1909817"/>
                </a:lnTo>
                <a:lnTo>
                  <a:pt x="2179857" y="1909817"/>
                </a:lnTo>
                <a:lnTo>
                  <a:pt x="2291166" y="1122104"/>
                </a:lnTo>
                <a:close/>
                <a:moveTo>
                  <a:pt x="1364730" y="1122104"/>
                </a:moveTo>
                <a:lnTo>
                  <a:pt x="1528171" y="1909817"/>
                </a:lnTo>
                <a:lnTo>
                  <a:pt x="1695935" y="1909817"/>
                </a:lnTo>
                <a:lnTo>
                  <a:pt x="1695935" y="1122104"/>
                </a:lnTo>
                <a:close/>
                <a:moveTo>
                  <a:pt x="809062" y="1122104"/>
                </a:moveTo>
                <a:lnTo>
                  <a:pt x="1020129" y="1909817"/>
                </a:lnTo>
                <a:lnTo>
                  <a:pt x="1234038" y="1909817"/>
                </a:lnTo>
                <a:lnTo>
                  <a:pt x="1070597" y="1122104"/>
                </a:lnTo>
                <a:close/>
                <a:moveTo>
                  <a:pt x="508395" y="0"/>
                </a:moveTo>
                <a:lnTo>
                  <a:pt x="731892" y="834104"/>
                </a:lnTo>
                <a:lnTo>
                  <a:pt x="3079752" y="834104"/>
                </a:lnTo>
                <a:lnTo>
                  <a:pt x="3079752" y="837748"/>
                </a:lnTo>
                <a:cubicBezTo>
                  <a:pt x="3095169" y="835588"/>
                  <a:pt x="3111022" y="837487"/>
                  <a:pt x="3126689" y="842241"/>
                </a:cubicBezTo>
                <a:lnTo>
                  <a:pt x="3132119" y="843889"/>
                </a:lnTo>
                <a:cubicBezTo>
                  <a:pt x="3206721" y="866530"/>
                  <a:pt x="3248844" y="945361"/>
                  <a:pt x="3226204" y="1019963"/>
                </a:cubicBezTo>
                <a:lnTo>
                  <a:pt x="2897169" y="2104152"/>
                </a:lnTo>
                <a:cubicBezTo>
                  <a:pt x="2874528" y="2178754"/>
                  <a:pt x="2795697" y="2220878"/>
                  <a:pt x="2721095" y="2198237"/>
                </a:cubicBezTo>
                <a:lnTo>
                  <a:pt x="2719712" y="2197817"/>
                </a:lnTo>
                <a:lnTo>
                  <a:pt x="1097298" y="2197817"/>
                </a:lnTo>
                <a:lnTo>
                  <a:pt x="1164401" y="2448247"/>
                </a:lnTo>
                <a:lnTo>
                  <a:pt x="2790580" y="2448247"/>
                </a:lnTo>
                <a:lnTo>
                  <a:pt x="2790580" y="2727282"/>
                </a:lnTo>
                <a:cubicBezTo>
                  <a:pt x="2870792" y="2776244"/>
                  <a:pt x="2923892" y="2864731"/>
                  <a:pt x="2923892" y="2965619"/>
                </a:cubicBezTo>
                <a:cubicBezTo>
                  <a:pt x="2923892" y="3121011"/>
                  <a:pt x="2797922" y="3246981"/>
                  <a:pt x="2642530" y="3246981"/>
                </a:cubicBezTo>
                <a:cubicBezTo>
                  <a:pt x="2487138" y="3246981"/>
                  <a:pt x="2361168" y="3121011"/>
                  <a:pt x="2361168" y="2965619"/>
                </a:cubicBezTo>
                <a:cubicBezTo>
                  <a:pt x="2361168" y="2870712"/>
                  <a:pt x="2408159" y="2786780"/>
                  <a:pt x="2480445" y="2736247"/>
                </a:cubicBezTo>
                <a:lnTo>
                  <a:pt x="1241570" y="2736247"/>
                </a:lnTo>
                <a:lnTo>
                  <a:pt x="1242001" y="2737856"/>
                </a:lnTo>
                <a:cubicBezTo>
                  <a:pt x="1313232" y="2788385"/>
                  <a:pt x="1359328" y="2871619"/>
                  <a:pt x="1359328" y="2965619"/>
                </a:cubicBezTo>
                <a:cubicBezTo>
                  <a:pt x="1359328" y="3121011"/>
                  <a:pt x="1233358" y="3246981"/>
                  <a:pt x="1077966" y="3246981"/>
                </a:cubicBezTo>
                <a:cubicBezTo>
                  <a:pt x="922574" y="3246981"/>
                  <a:pt x="796604" y="3121011"/>
                  <a:pt x="796604" y="2965619"/>
                </a:cubicBezTo>
                <a:cubicBezTo>
                  <a:pt x="796604" y="2860780"/>
                  <a:pt x="853945" y="2769332"/>
                  <a:pt x="939600" y="2722026"/>
                </a:cubicBezTo>
                <a:lnTo>
                  <a:pt x="291534" y="303409"/>
                </a:lnTo>
                <a:lnTo>
                  <a:pt x="0" y="303409"/>
                </a:lnTo>
                <a:lnTo>
                  <a:pt x="0" y="15409"/>
                </a:lnTo>
                <a:lnTo>
                  <a:pt x="450887" y="1540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Block Arc 14"/>
          <p:cNvSpPr/>
          <p:nvPr/>
        </p:nvSpPr>
        <p:spPr>
          <a:xfrm rot="16200000">
            <a:off x="1952841" y="1657132"/>
            <a:ext cx="1471684" cy="147265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27310" y="587512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</a:p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</a:p>
          <a:p>
            <a:pPr algn="r"/>
            <a:r>
              <a:rPr lang="en-US" altLang="ko-KR" sz="20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ساده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48941" y="1603175"/>
            <a:ext cx="3456384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7895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 جدول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901638"/>
              </p:ext>
            </p:extLst>
          </p:nvPr>
        </p:nvGraphicFramePr>
        <p:xfrm>
          <a:off x="587896" y="1064016"/>
          <a:ext cx="1823864" cy="30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53125"/>
              </p:ext>
            </p:extLst>
          </p:nvPr>
        </p:nvGraphicFramePr>
        <p:xfrm>
          <a:off x="2636011" y="1064016"/>
          <a:ext cx="1823864" cy="30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60623"/>
              </p:ext>
            </p:extLst>
          </p:nvPr>
        </p:nvGraphicFramePr>
        <p:xfrm>
          <a:off x="4684126" y="1064016"/>
          <a:ext cx="1823864" cy="30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885466"/>
              </p:ext>
            </p:extLst>
          </p:nvPr>
        </p:nvGraphicFramePr>
        <p:xfrm>
          <a:off x="6732240" y="1064016"/>
          <a:ext cx="1823864" cy="30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5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 9"/>
          <p:cNvSpPr/>
          <p:nvPr/>
        </p:nvSpPr>
        <p:spPr>
          <a:xfrm>
            <a:off x="1331640" y="1779662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Oval 21"/>
          <p:cNvSpPr>
            <a:spLocks noChangeAspect="1"/>
          </p:cNvSpPr>
          <p:nvPr/>
        </p:nvSpPr>
        <p:spPr>
          <a:xfrm>
            <a:off x="7524328" y="1790357"/>
            <a:ext cx="297715" cy="3002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1795255">
            <a:off x="5518268" y="1741518"/>
            <a:ext cx="215964" cy="38718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Rounded Rectangle 7"/>
          <p:cNvSpPr/>
          <p:nvPr/>
        </p:nvSpPr>
        <p:spPr>
          <a:xfrm>
            <a:off x="3419872" y="1779662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421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483518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</a:t>
            </a:r>
          </a:p>
          <a:p>
            <a:pPr algn="l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</a:p>
          <a:p>
            <a:pPr algn="l" rtl="1"/>
            <a:r>
              <a:rPr lang="en-US" altLang="ko-KR" sz="2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ساده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2207642"/>
            <a:ext cx="2160240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3" y="1667584"/>
            <a:ext cx="22358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fa-IR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عنوان را درج کنیداز ارائه شما در اینجا</a:t>
            </a:r>
            <a:endParaRPr kumimoji="0"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422324" y="3938313"/>
            <a:ext cx="2440842" cy="858180"/>
            <a:chOff x="2113657" y="4283314"/>
            <a:chExt cx="3647460" cy="858180"/>
          </a:xfrm>
        </p:grpSpPr>
        <p:sp>
          <p:nvSpPr>
            <p:cNvPr id="17" name="TextBox 16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Rectangle 23"/>
          <p:cNvSpPr/>
          <p:nvPr/>
        </p:nvSpPr>
        <p:spPr>
          <a:xfrm>
            <a:off x="6703854" y="3572677"/>
            <a:ext cx="480907" cy="28288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6719149" y="2061122"/>
            <a:ext cx="334274" cy="333296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6644330" y="627534"/>
            <a:ext cx="388500" cy="25532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422324" y="2500300"/>
            <a:ext cx="2440842" cy="858180"/>
            <a:chOff x="2113657" y="4283314"/>
            <a:chExt cx="3647460" cy="858180"/>
          </a:xfrm>
        </p:grpSpPr>
        <p:sp>
          <p:nvSpPr>
            <p:cNvPr id="23" name="TextBox 22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422324" y="1062287"/>
            <a:ext cx="2440842" cy="858180"/>
            <a:chOff x="2113657" y="4283314"/>
            <a:chExt cx="3647460" cy="858180"/>
          </a:xfrm>
        </p:grpSpPr>
        <p:sp>
          <p:nvSpPr>
            <p:cNvPr id="26" name="TextBox 25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6CCCFC0-7781-7D6E-C37A-54F29B842067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D2EFE5A-E1DB-F111-B3CC-787A1BFAE41A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C382C16-CF8C-5FF6-B7D7-C538BBC337CD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958225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چیدمان</a:t>
            </a:r>
            <a:r>
              <a:rPr lang="fa-IR" altLang="ko-KR" dirty="0">
                <a:solidFill>
                  <a:schemeClr val="accent5"/>
                </a:solidFill>
                <a:cs typeface="B Nazanin" panose="00000400000000000000" pitchFamily="2" charset="-78"/>
              </a:rPr>
              <a:t> جدول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409790"/>
              </p:ext>
            </p:extLst>
          </p:nvPr>
        </p:nvGraphicFramePr>
        <p:xfrm>
          <a:off x="2087896" y="1180207"/>
          <a:ext cx="1548000" cy="3037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67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1669"/>
              </p:ext>
            </p:extLst>
          </p:nvPr>
        </p:nvGraphicFramePr>
        <p:xfrm>
          <a:off x="3743931" y="1180207"/>
          <a:ext cx="1548000" cy="3037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67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78170"/>
              </p:ext>
            </p:extLst>
          </p:nvPr>
        </p:nvGraphicFramePr>
        <p:xfrm>
          <a:off x="7056000" y="1180207"/>
          <a:ext cx="1548000" cy="3037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67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190379"/>
              </p:ext>
            </p:extLst>
          </p:nvPr>
        </p:nvGraphicFramePr>
        <p:xfrm>
          <a:off x="5399966" y="1180207"/>
          <a:ext cx="1548000" cy="3037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67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30926" y="2024798"/>
            <a:ext cx="1439712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0926" y="2480813"/>
            <a:ext cx="1439712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926" y="2936828"/>
            <a:ext cx="1439712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0926" y="3392843"/>
            <a:ext cx="1439712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926" y="3848858"/>
            <a:ext cx="1439712" cy="27699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marL="0" marR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4609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그룹 298">
            <a:extLst>
              <a:ext uri="{FF2B5EF4-FFF2-40B4-BE49-F238E27FC236}">
                <a16:creationId xmlns:a16="http://schemas.microsoft.com/office/drawing/2014/main" id="{35402EEE-AA41-4F62-BC14-3A684B01140C}"/>
              </a:ext>
            </a:extLst>
          </p:cNvPr>
          <p:cNvGrpSpPr/>
          <p:nvPr/>
        </p:nvGrpSpPr>
        <p:grpSpPr>
          <a:xfrm>
            <a:off x="3768931" y="1165725"/>
            <a:ext cx="5109877" cy="2981022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00" name="Freeform 8">
              <a:extLst>
                <a:ext uri="{FF2B5EF4-FFF2-40B4-BE49-F238E27FC236}">
                  <a16:creationId xmlns:a16="http://schemas.microsoft.com/office/drawing/2014/main" id="{5F2332E8-FD47-4B0B-8970-F0D879CD6D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1" name="Freeform 9">
              <a:extLst>
                <a:ext uri="{FF2B5EF4-FFF2-40B4-BE49-F238E27FC236}">
                  <a16:creationId xmlns:a16="http://schemas.microsoft.com/office/drawing/2014/main" id="{9542E9E5-9357-4670-B570-0F6F8CA51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2" name="Freeform 10">
              <a:extLst>
                <a:ext uri="{FF2B5EF4-FFF2-40B4-BE49-F238E27FC236}">
                  <a16:creationId xmlns:a16="http://schemas.microsoft.com/office/drawing/2014/main" id="{78947DCF-33D8-48F0-AF67-3EC682350A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3" name="Freeform 11">
              <a:extLst>
                <a:ext uri="{FF2B5EF4-FFF2-40B4-BE49-F238E27FC236}">
                  <a16:creationId xmlns:a16="http://schemas.microsoft.com/office/drawing/2014/main" id="{E30F65C3-8595-4803-A94B-3810EC4DAF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طرح بندی </a:t>
            </a:r>
            <a:r>
              <a:rPr lang="fa-IR" altLang="ko-KR" dirty="0">
                <a:solidFill>
                  <a:schemeClr val="accent5"/>
                </a:solidFill>
                <a:cs typeface="B Nazanin" panose="00000400000000000000" pitchFamily="2" charset="-78"/>
              </a:rPr>
              <a:t>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680" y="938408"/>
            <a:ext cx="3023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</a:p>
          <a:p>
            <a:pPr algn="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1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</a:p>
          <a:p>
            <a:pPr algn="r"/>
            <a:r>
              <a:rPr lang="en-US" altLang="ko-KR" sz="1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ساده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000" y="1710654"/>
            <a:ext cx="3023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2574366977"/>
              </p:ext>
            </p:extLst>
          </p:nvPr>
        </p:nvGraphicFramePr>
        <p:xfrm>
          <a:off x="580653" y="2815574"/>
          <a:ext cx="3249927" cy="1379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102203" y="2956598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3323514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47339" y="3721798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ardrop 6"/>
          <p:cNvSpPr/>
          <p:nvPr/>
        </p:nvSpPr>
        <p:spPr>
          <a:xfrm rot="8100000">
            <a:off x="5240265" y="2903276"/>
            <a:ext cx="445195" cy="44519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Teardrop 6"/>
          <p:cNvSpPr/>
          <p:nvPr/>
        </p:nvSpPr>
        <p:spPr>
          <a:xfrm rot="8100000">
            <a:off x="7021750" y="2024189"/>
            <a:ext cx="573256" cy="573257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Teardrop 6"/>
          <p:cNvSpPr/>
          <p:nvPr/>
        </p:nvSpPr>
        <p:spPr>
          <a:xfrm rot="8100000">
            <a:off x="4588520" y="2318975"/>
            <a:ext cx="271974" cy="27197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3237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7CE9C57-2F76-9F53-7732-4FD006751D4D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3568" y="437058"/>
            <a:ext cx="3635896" cy="1558628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نقشه جهان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 Placeholder 13"/>
          <p:cNvSpPr txBox="1">
            <a:spLocks/>
          </p:cNvSpPr>
          <p:nvPr/>
        </p:nvSpPr>
        <p:spPr>
          <a:xfrm>
            <a:off x="683568" y="2715766"/>
            <a:ext cx="2293105" cy="73935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ساده طراحی شده است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531661"/>
            <a:ext cx="3023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5485724" y="484056"/>
            <a:ext cx="3093416" cy="4432568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Pentagon 14"/>
          <p:cNvSpPr/>
          <p:nvPr/>
        </p:nvSpPr>
        <p:spPr>
          <a:xfrm rot="5400000">
            <a:off x="6759349" y="2213805"/>
            <a:ext cx="950116" cy="71588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44208" y="1759917"/>
            <a:ext cx="1580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00392" y="2293412"/>
            <a:ext cx="668030" cy="30777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62K</a:t>
            </a:r>
          </a:p>
        </p:txBody>
      </p:sp>
    </p:spTree>
    <p:extLst>
      <p:ext uri="{BB962C8B-B14F-4D97-AF65-F5344CB8AC3E}">
        <p14:creationId xmlns:p14="http://schemas.microsoft.com/office/powerpoint/2010/main" val="255802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03598"/>
            <a:ext cx="9144000" cy="2304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67744" y="2265660"/>
            <a:ext cx="4608512" cy="826255"/>
            <a:chOff x="2253890" y="2008261"/>
            <a:chExt cx="4608512" cy="826255"/>
          </a:xfrm>
        </p:grpSpPr>
        <p:sp>
          <p:nvSpPr>
            <p:cNvPr id="8" name="Text Placeholder 3"/>
            <p:cNvSpPr txBox="1">
              <a:spLocks/>
            </p:cNvSpPr>
            <p:nvPr/>
          </p:nvSpPr>
          <p:spPr>
            <a:xfrm>
              <a:off x="2253890" y="2557829"/>
              <a:ext cx="4608512" cy="27668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4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این متن را می توان با متن خود جایگزین کرد.</a:t>
              </a:r>
              <a:endParaRPr lang="ko-KR" altLang="en-US" sz="14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itle 4"/>
            <p:cNvSpPr txBox="1">
              <a:spLocks/>
            </p:cNvSpPr>
            <p:nvPr/>
          </p:nvSpPr>
          <p:spPr>
            <a:xfrm>
              <a:off x="2253890" y="2008261"/>
              <a:ext cx="4608512" cy="542078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1" hangingPunct="1">
                <a:spcBef>
                  <a:spcPct val="0"/>
                </a:spcBef>
                <a:buNone/>
                <a:defRPr sz="36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</a:lstStyle>
            <a:p>
              <a:pPr algn="ctr" rtl="1"/>
              <a:r>
                <a:rPr lang="fa-IR" altLang="ko-KR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4230213" y="1398899"/>
            <a:ext cx="683574" cy="730559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35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7664" y="0"/>
            <a:ext cx="7596336" cy="884466"/>
          </a:xfrm>
        </p:spPr>
        <p:txBody>
          <a:bodyPr/>
          <a:lstStyle/>
          <a:p>
            <a:pPr algn="ctr"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طرح بندی 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ستون ها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0" y="1635646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0" y="4515966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08104" y="1635646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08104" y="4515966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130854" y="1805082"/>
            <a:ext cx="2991332" cy="2257808"/>
            <a:chOff x="2227884" y="1330362"/>
            <a:chExt cx="2835932" cy="2257808"/>
          </a:xfrm>
        </p:grpSpPr>
        <p:sp>
          <p:nvSpPr>
            <p:cNvPr id="10" name="TextBox 9"/>
            <p:cNvSpPr txBox="1"/>
            <p:nvPr/>
          </p:nvSpPr>
          <p:spPr>
            <a:xfrm>
              <a:off x="2227884" y="1649178"/>
              <a:ext cx="28359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من امیدوارم و معتقدم که این الگو زمان، پول و اعتبار شما را جلب کند.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60610" y="1805082"/>
            <a:ext cx="2991332" cy="2257808"/>
            <a:chOff x="2227884" y="1330362"/>
            <a:chExt cx="2835932" cy="2257808"/>
          </a:xfrm>
        </p:grpSpPr>
        <p:sp>
          <p:nvSpPr>
            <p:cNvPr id="13" name="TextBox 12"/>
            <p:cNvSpPr txBox="1"/>
            <p:nvPr/>
          </p:nvSpPr>
          <p:spPr>
            <a:xfrm>
              <a:off x="2227884" y="1649178"/>
              <a:ext cx="28359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من امیدوارم و معتقدم که این الگو زمان، پول و اعتبار شما را جلب کند.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Block Arc 14"/>
          <p:cNvSpPr/>
          <p:nvPr/>
        </p:nvSpPr>
        <p:spPr>
          <a:xfrm rot="16200000">
            <a:off x="6805304" y="1027656"/>
            <a:ext cx="501943" cy="50227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16"/>
          <p:cNvSpPr/>
          <p:nvPr/>
        </p:nvSpPr>
        <p:spPr>
          <a:xfrm rot="2700000">
            <a:off x="3419189" y="954829"/>
            <a:ext cx="361404" cy="64792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2315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1547664" y="0"/>
            <a:ext cx="7596336" cy="884466"/>
          </a:xfrm>
        </p:spPr>
        <p:txBody>
          <a:bodyPr/>
          <a:lstStyle/>
          <a:p>
            <a:pPr algn="ctr"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طرح بندی 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ستون ها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051720" y="1635646"/>
            <a:ext cx="2088000" cy="2952328"/>
            <a:chOff x="2051720" y="1635646"/>
            <a:chExt cx="2088000" cy="2952328"/>
          </a:xfrm>
        </p:grpSpPr>
        <p:sp>
          <p:nvSpPr>
            <p:cNvPr id="6" name="Rectangle 5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130854" y="1805082"/>
              <a:ext cx="2008866" cy="2257808"/>
              <a:chOff x="2227884" y="1330362"/>
              <a:chExt cx="2835932" cy="225780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227884" y="1649178"/>
                <a:ext cx="28359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 ارائه پاورپوینت مدرنی را دریافت کنید که به زیبایی طراحی شده است.</a:t>
                </a:r>
              </a:p>
              <a:p>
                <a:pPr algn="r" rtl="1"/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زمان، پول و اعتبار شما را جلب کند.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227884" y="1330362"/>
                <a:ext cx="28359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7" name="Rectangle 16"/>
          <p:cNvSpPr/>
          <p:nvPr/>
        </p:nvSpPr>
        <p:spPr>
          <a:xfrm rot="2700000">
            <a:off x="2915018" y="954829"/>
            <a:ext cx="361404" cy="64792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289781" y="1635646"/>
            <a:ext cx="2088000" cy="2952328"/>
            <a:chOff x="2051720" y="1635646"/>
            <a:chExt cx="2088000" cy="2952328"/>
          </a:xfrm>
        </p:grpSpPr>
        <p:sp>
          <p:nvSpPr>
            <p:cNvPr id="21" name="Rectangle 20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130854" y="1805082"/>
              <a:ext cx="2008866" cy="2257808"/>
              <a:chOff x="2227884" y="1330362"/>
              <a:chExt cx="2835932" cy="2257808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227884" y="1649178"/>
                <a:ext cx="28359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 ارائه پاورپوینت مدرنی را دریافت کنید که به زیبایی طراحی شده است.</a:t>
                </a:r>
              </a:p>
              <a:p>
                <a:pPr algn="r" rtl="1"/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زمان، پول و اعتبار شما را جلب کند.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27884" y="1330362"/>
                <a:ext cx="28359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6527842" y="1635646"/>
            <a:ext cx="2088000" cy="2952328"/>
            <a:chOff x="2051720" y="1635646"/>
            <a:chExt cx="2088000" cy="2952328"/>
          </a:xfrm>
        </p:grpSpPr>
        <p:sp>
          <p:nvSpPr>
            <p:cNvPr id="27" name="Rectangle 26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130854" y="1805082"/>
              <a:ext cx="2008866" cy="2257808"/>
              <a:chOff x="2227884" y="1330362"/>
              <a:chExt cx="2835932" cy="2257808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227884" y="1649178"/>
                <a:ext cx="28359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آسان برای تغییر رنگ، عکس و متن. ارائه پاورپوینت مدرنی را دریافت کنید که به زیبایی طراحی شده است.</a:t>
                </a:r>
              </a:p>
              <a:p>
                <a:pPr algn="r" rtl="1"/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زمان، پول و اعتبار شما را جلب کند.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27884" y="1330362"/>
                <a:ext cx="28359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7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2" name="Block Arc 14"/>
          <p:cNvSpPr/>
          <p:nvPr/>
        </p:nvSpPr>
        <p:spPr>
          <a:xfrm rot="16200000">
            <a:off x="7360437" y="1006302"/>
            <a:ext cx="501943" cy="50227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Diamond 5"/>
          <p:cNvSpPr/>
          <p:nvPr/>
        </p:nvSpPr>
        <p:spPr>
          <a:xfrm>
            <a:off x="5130404" y="1035131"/>
            <a:ext cx="485888" cy="487324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8807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907704" y="1985806"/>
            <a:ext cx="5472608" cy="826255"/>
            <a:chOff x="1828381" y="3313206"/>
            <a:chExt cx="5472608" cy="826255"/>
          </a:xfrm>
        </p:grpSpPr>
        <p:sp>
          <p:nvSpPr>
            <p:cNvPr id="6" name="Title 1"/>
            <p:cNvSpPr txBox="1">
              <a:spLocks/>
            </p:cNvSpPr>
            <p:nvPr/>
          </p:nvSpPr>
          <p:spPr>
            <a:xfrm>
              <a:off x="1828381" y="3313206"/>
              <a:ext cx="5472608" cy="542078"/>
            </a:xfrm>
            <a:prstGeom prst="rect">
              <a:avLst/>
            </a:prstGeom>
          </p:spPr>
          <p:txBody>
            <a:bodyPr anchor="ctr"/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36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</a:lstStyle>
            <a:p>
              <a:r>
                <a:rPr lang="fa-IR" altLang="ko-KR" dirty="0">
                  <a:solidFill>
                    <a:schemeClr val="accent5"/>
                  </a:solidFill>
                  <a:latin typeface="+mj-lt"/>
                  <a:cs typeface="B Nazanin" panose="00000700000000000000" pitchFamily="2" charset="-78"/>
                </a:rPr>
                <a:t>با تشکر از شما دوستان عزیز ... !</a:t>
              </a:r>
              <a:endParaRPr lang="ko-KR" altLang="en-US" dirty="0">
                <a:solidFill>
                  <a:schemeClr val="accent5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7" name="Text Placeholder 7"/>
            <p:cNvSpPr txBox="1">
              <a:spLocks/>
            </p:cNvSpPr>
            <p:nvPr/>
          </p:nvSpPr>
          <p:spPr>
            <a:xfrm>
              <a:off x="1828381" y="3862774"/>
              <a:ext cx="5472608" cy="27668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این متن را می توان با متن خود جایگزین کرد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8639D42-CC2B-0F0F-DD0A-CFBD97B75A9E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602520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28BC32F-9CE5-491C-925E-A1F9E8EB3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cs typeface="B Nazanin" panose="00000700000000000000" pitchFamily="2" charset="-78"/>
              </a:rPr>
              <a:t>اشکال کاملا قابل ویرایش</a:t>
            </a:r>
            <a:endParaRPr lang="en-US" altLang="ko-KR" dirty="0">
              <a:cs typeface="B Nazanin" panose="000007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8EDF9292-E67D-4970-B0A0-CCBCD9DAA7EE}"/>
              </a:ext>
            </a:extLst>
          </p:cNvPr>
          <p:cNvGrpSpPr/>
          <p:nvPr/>
        </p:nvGrpSpPr>
        <p:grpSpPr>
          <a:xfrm>
            <a:off x="5434914" y="2196149"/>
            <a:ext cx="3194672" cy="2376264"/>
            <a:chOff x="4419732" y="1215960"/>
            <a:chExt cx="4049326" cy="3011974"/>
          </a:xfrm>
        </p:grpSpPr>
        <p:grpSp>
          <p:nvGrpSpPr>
            <p:cNvPr id="5" name="Group 14336">
              <a:extLst>
                <a:ext uri="{FF2B5EF4-FFF2-40B4-BE49-F238E27FC236}">
                  <a16:creationId xmlns:a16="http://schemas.microsoft.com/office/drawing/2014/main" id="{810880CE-3095-47D8-B91F-0FFD53B2C3D7}"/>
                </a:ext>
              </a:extLst>
            </p:cNvPr>
            <p:cNvGrpSpPr/>
            <p:nvPr/>
          </p:nvGrpSpPr>
          <p:grpSpPr>
            <a:xfrm>
              <a:off x="4419732" y="2017486"/>
              <a:ext cx="4049326" cy="2210448"/>
              <a:chOff x="4427984" y="1923678"/>
              <a:chExt cx="4446552" cy="2427286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9" name="Round Same Side Corner Rectangle 21">
                <a:extLst>
                  <a:ext uri="{FF2B5EF4-FFF2-40B4-BE49-F238E27FC236}">
                    <a16:creationId xmlns:a16="http://schemas.microsoft.com/office/drawing/2014/main" id="{37E18453-4B3B-44E1-B1AE-BA5D07B14740}"/>
                  </a:ext>
                </a:extLst>
              </p:cNvPr>
              <p:cNvSpPr/>
              <p:nvPr/>
            </p:nvSpPr>
            <p:spPr>
              <a:xfrm>
                <a:off x="4427984" y="1923678"/>
                <a:ext cx="288032" cy="24272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Round Same Side Corner Rectangle 32">
                <a:extLst>
                  <a:ext uri="{FF2B5EF4-FFF2-40B4-BE49-F238E27FC236}">
                    <a16:creationId xmlns:a16="http://schemas.microsoft.com/office/drawing/2014/main" id="{80B90687-F7F7-499F-BA56-611888C4939F}"/>
                  </a:ext>
                </a:extLst>
              </p:cNvPr>
              <p:cNvSpPr/>
              <p:nvPr/>
            </p:nvSpPr>
            <p:spPr>
              <a:xfrm>
                <a:off x="8586504" y="1923678"/>
                <a:ext cx="288032" cy="24272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Rectangle 14335">
                <a:extLst>
                  <a:ext uri="{FF2B5EF4-FFF2-40B4-BE49-F238E27FC236}">
                    <a16:creationId xmlns:a16="http://schemas.microsoft.com/office/drawing/2014/main" id="{F8BF8E79-7214-4B31-80DA-9EC2F2C4E838}"/>
                  </a:ext>
                </a:extLst>
              </p:cNvPr>
              <p:cNvSpPr/>
              <p:nvPr/>
            </p:nvSpPr>
            <p:spPr>
              <a:xfrm>
                <a:off x="4586769" y="2139702"/>
                <a:ext cx="4157984" cy="1733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Rectangle 34">
                <a:extLst>
                  <a:ext uri="{FF2B5EF4-FFF2-40B4-BE49-F238E27FC236}">
                    <a16:creationId xmlns:a16="http://schemas.microsoft.com/office/drawing/2014/main" id="{A4F55316-41BD-42B2-8822-EFFA46926B39}"/>
                  </a:ext>
                </a:extLst>
              </p:cNvPr>
              <p:cNvSpPr/>
              <p:nvPr/>
            </p:nvSpPr>
            <p:spPr>
              <a:xfrm>
                <a:off x="4654000" y="3853605"/>
                <a:ext cx="4157984" cy="1733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" name="Group 22">
              <a:extLst>
                <a:ext uri="{FF2B5EF4-FFF2-40B4-BE49-F238E27FC236}">
                  <a16:creationId xmlns:a16="http://schemas.microsoft.com/office/drawing/2014/main" id="{044C4033-E394-48F8-9A23-61BFA24C5692}"/>
                </a:ext>
              </a:extLst>
            </p:cNvPr>
            <p:cNvGrpSpPr/>
            <p:nvPr/>
          </p:nvGrpSpPr>
          <p:grpSpPr>
            <a:xfrm>
              <a:off x="5639167" y="1215960"/>
              <a:ext cx="819600" cy="3011974"/>
              <a:chOff x="2879712" y="1062493"/>
              <a:chExt cx="900000" cy="3307439"/>
            </a:xfrm>
          </p:grpSpPr>
          <p:sp>
            <p:nvSpPr>
              <p:cNvPr id="17" name="Rectangle 7">
                <a:extLst>
                  <a:ext uri="{FF2B5EF4-FFF2-40B4-BE49-F238E27FC236}">
                    <a16:creationId xmlns:a16="http://schemas.microsoft.com/office/drawing/2014/main" id="{8847E9A0-D2FB-4FE9-8C87-F3D2BC8EEF82}"/>
                  </a:ext>
                </a:extLst>
              </p:cNvPr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Oval 24">
                <a:extLst>
                  <a:ext uri="{FF2B5EF4-FFF2-40B4-BE49-F238E27FC236}">
                    <a16:creationId xmlns:a16="http://schemas.microsoft.com/office/drawing/2014/main" id="{A4D94FB5-9889-442C-89F1-27D907951169}"/>
                  </a:ext>
                </a:extLst>
              </p:cNvPr>
              <p:cNvSpPr/>
              <p:nvPr/>
            </p:nvSpPr>
            <p:spPr>
              <a:xfrm>
                <a:off x="3097512" y="3813696"/>
                <a:ext cx="464400" cy="464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25">
              <a:extLst>
                <a:ext uri="{FF2B5EF4-FFF2-40B4-BE49-F238E27FC236}">
                  <a16:creationId xmlns:a16="http://schemas.microsoft.com/office/drawing/2014/main" id="{E972F842-F2C3-4BA6-8CC3-7B219553A6FC}"/>
                </a:ext>
              </a:extLst>
            </p:cNvPr>
            <p:cNvGrpSpPr/>
            <p:nvPr/>
          </p:nvGrpSpPr>
          <p:grpSpPr>
            <a:xfrm>
              <a:off x="6518826" y="1215960"/>
              <a:ext cx="819600" cy="3011974"/>
              <a:chOff x="2879712" y="1062493"/>
              <a:chExt cx="900000" cy="3307439"/>
            </a:xfrm>
          </p:grpSpPr>
          <p:sp>
            <p:nvSpPr>
              <p:cNvPr id="15" name="Rectangle 7">
                <a:extLst>
                  <a:ext uri="{FF2B5EF4-FFF2-40B4-BE49-F238E27FC236}">
                    <a16:creationId xmlns:a16="http://schemas.microsoft.com/office/drawing/2014/main" id="{35883C40-EA66-463A-9BBE-E5DDC67C2F07}"/>
                  </a:ext>
                </a:extLst>
              </p:cNvPr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Oval 27">
                <a:extLst>
                  <a:ext uri="{FF2B5EF4-FFF2-40B4-BE49-F238E27FC236}">
                    <a16:creationId xmlns:a16="http://schemas.microsoft.com/office/drawing/2014/main" id="{9146A36F-7DBD-483A-B4BA-9A5A47101527}"/>
                  </a:ext>
                </a:extLst>
              </p:cNvPr>
              <p:cNvSpPr/>
              <p:nvPr/>
            </p:nvSpPr>
            <p:spPr>
              <a:xfrm>
                <a:off x="3097512" y="3813696"/>
                <a:ext cx="464400" cy="464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" name="Group 28">
              <a:extLst>
                <a:ext uri="{FF2B5EF4-FFF2-40B4-BE49-F238E27FC236}">
                  <a16:creationId xmlns:a16="http://schemas.microsoft.com/office/drawing/2014/main" id="{78ECC6D3-99A0-424E-8C10-5F6E2D8F5B08}"/>
                </a:ext>
              </a:extLst>
            </p:cNvPr>
            <p:cNvGrpSpPr/>
            <p:nvPr/>
          </p:nvGrpSpPr>
          <p:grpSpPr>
            <a:xfrm>
              <a:off x="7398484" y="1215960"/>
              <a:ext cx="819600" cy="3011974"/>
              <a:chOff x="2879712" y="1062493"/>
              <a:chExt cx="900000" cy="3307439"/>
            </a:xfrm>
          </p:grpSpPr>
          <p:sp>
            <p:nvSpPr>
              <p:cNvPr id="13" name="Rectangle 7">
                <a:extLst>
                  <a:ext uri="{FF2B5EF4-FFF2-40B4-BE49-F238E27FC236}">
                    <a16:creationId xmlns:a16="http://schemas.microsoft.com/office/drawing/2014/main" id="{F4D3E41C-C488-4B59-BF8B-C9CF2EE484F4}"/>
                  </a:ext>
                </a:extLst>
              </p:cNvPr>
              <p:cNvSpPr/>
              <p:nvPr/>
            </p:nvSpPr>
            <p:spPr>
              <a:xfrm>
                <a:off x="2879712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Oval 30">
                <a:extLst>
                  <a:ext uri="{FF2B5EF4-FFF2-40B4-BE49-F238E27FC236}">
                    <a16:creationId xmlns:a16="http://schemas.microsoft.com/office/drawing/2014/main" id="{F656498F-D536-4C12-9ABF-7BE0D7F42418}"/>
                  </a:ext>
                </a:extLst>
              </p:cNvPr>
              <p:cNvSpPr/>
              <p:nvPr/>
            </p:nvSpPr>
            <p:spPr>
              <a:xfrm>
                <a:off x="3088040" y="3813695"/>
                <a:ext cx="464400" cy="46440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" name="Group 20">
              <a:extLst>
                <a:ext uri="{FF2B5EF4-FFF2-40B4-BE49-F238E27FC236}">
                  <a16:creationId xmlns:a16="http://schemas.microsoft.com/office/drawing/2014/main" id="{CE2C4EF0-F42F-422B-B7B8-B6B80247DB69}"/>
                </a:ext>
              </a:extLst>
            </p:cNvPr>
            <p:cNvGrpSpPr/>
            <p:nvPr/>
          </p:nvGrpSpPr>
          <p:grpSpPr>
            <a:xfrm>
              <a:off x="4776761" y="1215960"/>
              <a:ext cx="819600" cy="3011974"/>
              <a:chOff x="2898656" y="1062493"/>
              <a:chExt cx="900000" cy="3307439"/>
            </a:xfrm>
          </p:grpSpPr>
          <p:sp>
            <p:nvSpPr>
              <p:cNvPr id="11" name="Rectangle 7">
                <a:extLst>
                  <a:ext uri="{FF2B5EF4-FFF2-40B4-BE49-F238E27FC236}">
                    <a16:creationId xmlns:a16="http://schemas.microsoft.com/office/drawing/2014/main" id="{52C3AC5F-C38B-488E-BA62-5894B5AEE039}"/>
                  </a:ext>
                </a:extLst>
              </p:cNvPr>
              <p:cNvSpPr/>
              <p:nvPr/>
            </p:nvSpPr>
            <p:spPr>
              <a:xfrm>
                <a:off x="2898656" y="1062493"/>
                <a:ext cx="900000" cy="3307439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3307439">
                    <a:moveTo>
                      <a:pt x="90000" y="0"/>
                    </a:moveTo>
                    <a:lnTo>
                      <a:pt x="810000" y="0"/>
                    </a:lnTo>
                    <a:cubicBezTo>
                      <a:pt x="859706" y="0"/>
                      <a:pt x="900000" y="40294"/>
                      <a:pt x="900000" y="90000"/>
                    </a:cubicBezTo>
                    <a:cubicBezTo>
                      <a:pt x="900000" y="139706"/>
                      <a:pt x="859706" y="180000"/>
                      <a:pt x="810000" y="180000"/>
                    </a:cubicBezTo>
                    <a:lnTo>
                      <a:pt x="774000" y="180000"/>
                    </a:lnTo>
                    <a:lnTo>
                      <a:pt x="774000" y="2920263"/>
                    </a:lnTo>
                    <a:lnTo>
                      <a:pt x="767671" y="2920263"/>
                    </a:lnTo>
                    <a:cubicBezTo>
                      <a:pt x="771919" y="2940657"/>
                      <a:pt x="774036" y="2961783"/>
                      <a:pt x="774036" y="2983403"/>
                    </a:cubicBezTo>
                    <a:cubicBezTo>
                      <a:pt x="774036" y="3162363"/>
                      <a:pt x="628960" y="3307439"/>
                      <a:pt x="450000" y="3307439"/>
                    </a:cubicBezTo>
                    <a:cubicBezTo>
                      <a:pt x="271040" y="3307439"/>
                      <a:pt x="125964" y="3162363"/>
                      <a:pt x="125964" y="2983403"/>
                    </a:cubicBezTo>
                    <a:lnTo>
                      <a:pt x="132329" y="2920263"/>
                    </a:lnTo>
                    <a:lnTo>
                      <a:pt x="126000" y="2920263"/>
                    </a:lnTo>
                    <a:lnTo>
                      <a:pt x="126000" y="180000"/>
                    </a:lnTo>
                    <a:lnTo>
                      <a:pt x="90000" y="180000"/>
                    </a:lnTo>
                    <a:cubicBezTo>
                      <a:pt x="40294" y="180000"/>
                      <a:pt x="0" y="139706"/>
                      <a:pt x="0" y="90000"/>
                    </a:cubicBezTo>
                    <a:cubicBezTo>
                      <a:pt x="0" y="40294"/>
                      <a:pt x="40294" y="0"/>
                      <a:pt x="9000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15">
                <a:extLst>
                  <a:ext uri="{FF2B5EF4-FFF2-40B4-BE49-F238E27FC236}">
                    <a16:creationId xmlns:a16="http://schemas.microsoft.com/office/drawing/2014/main" id="{F5FF9CD9-567E-424E-A9DC-8EE579B82FA4}"/>
                  </a:ext>
                </a:extLst>
              </p:cNvPr>
              <p:cNvSpPr/>
              <p:nvPr/>
            </p:nvSpPr>
            <p:spPr>
              <a:xfrm>
                <a:off x="3106985" y="3813695"/>
                <a:ext cx="464400" cy="46440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  <p:graphicFrame>
          <p:nvGraphicFramePr>
            <p:cNvPr id="10" name="차트 9">
              <a:extLst>
                <a:ext uri="{FF2B5EF4-FFF2-40B4-BE49-F238E27FC236}">
                  <a16:creationId xmlns:a16="http://schemas.microsoft.com/office/drawing/2014/main" id="{EE134580-CC18-40FC-A1EF-F75C10A1A8C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3496069"/>
                </p:ext>
              </p:extLst>
            </p:nvPr>
          </p:nvGraphicFramePr>
          <p:xfrm>
            <a:off x="4596223" y="1422176"/>
            <a:ext cx="3815871" cy="2668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23" name="Group 7">
            <a:extLst>
              <a:ext uri="{FF2B5EF4-FFF2-40B4-BE49-F238E27FC236}">
                <a16:creationId xmlns:a16="http://schemas.microsoft.com/office/drawing/2014/main" id="{25CFA69B-8173-437D-A6AF-183FF401EB86}"/>
              </a:ext>
            </a:extLst>
          </p:cNvPr>
          <p:cNvGrpSpPr/>
          <p:nvPr/>
        </p:nvGrpSpPr>
        <p:grpSpPr>
          <a:xfrm rot="17995255">
            <a:off x="920128" y="1446917"/>
            <a:ext cx="1503255" cy="1500689"/>
            <a:chOff x="2417597" y="1836205"/>
            <a:chExt cx="1913618" cy="1910351"/>
          </a:xfrm>
        </p:grpSpPr>
        <p:sp>
          <p:nvSpPr>
            <p:cNvPr id="24" name="Block Arc 32">
              <a:extLst>
                <a:ext uri="{FF2B5EF4-FFF2-40B4-BE49-F238E27FC236}">
                  <a16:creationId xmlns:a16="http://schemas.microsoft.com/office/drawing/2014/main" id="{BDB0A64B-BC15-4352-AB51-F3D2917C5B02}"/>
                </a:ext>
              </a:extLst>
            </p:cNvPr>
            <p:cNvSpPr/>
            <p:nvPr/>
          </p:nvSpPr>
          <p:spPr>
            <a:xfrm>
              <a:off x="2420864" y="1836205"/>
              <a:ext cx="1910351" cy="1910351"/>
            </a:xfrm>
            <a:prstGeom prst="blockArc">
              <a:avLst>
                <a:gd name="adj1" fmla="val 10800000"/>
                <a:gd name="adj2" fmla="val 21522627"/>
                <a:gd name="adj3" fmla="val 205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Rectangle 33">
              <a:extLst>
                <a:ext uri="{FF2B5EF4-FFF2-40B4-BE49-F238E27FC236}">
                  <a16:creationId xmlns:a16="http://schemas.microsoft.com/office/drawing/2014/main" id="{20F44E8F-9AC3-4554-8980-36C0BE8390F1}"/>
                </a:ext>
              </a:extLst>
            </p:cNvPr>
            <p:cNvSpPr/>
            <p:nvPr/>
          </p:nvSpPr>
          <p:spPr>
            <a:xfrm>
              <a:off x="2420864" y="2762119"/>
              <a:ext cx="396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Rectangle 34">
              <a:extLst>
                <a:ext uri="{FF2B5EF4-FFF2-40B4-BE49-F238E27FC236}">
                  <a16:creationId xmlns:a16="http://schemas.microsoft.com/office/drawing/2014/main" id="{A24B7463-07F1-4BB1-BCCC-94A9ADD90980}"/>
                </a:ext>
              </a:extLst>
            </p:cNvPr>
            <p:cNvSpPr/>
            <p:nvPr/>
          </p:nvSpPr>
          <p:spPr>
            <a:xfrm>
              <a:off x="3935215" y="2762119"/>
              <a:ext cx="396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Rectangle 35">
              <a:extLst>
                <a:ext uri="{FF2B5EF4-FFF2-40B4-BE49-F238E27FC236}">
                  <a16:creationId xmlns:a16="http://schemas.microsoft.com/office/drawing/2014/main" id="{5F7A4A5A-9F11-49E1-8719-F3ED74796E5C}"/>
                </a:ext>
              </a:extLst>
            </p:cNvPr>
            <p:cNvSpPr/>
            <p:nvPr/>
          </p:nvSpPr>
          <p:spPr>
            <a:xfrm>
              <a:off x="2417597" y="3475288"/>
              <a:ext cx="396000" cy="178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Rectangle 36">
              <a:extLst>
                <a:ext uri="{FF2B5EF4-FFF2-40B4-BE49-F238E27FC236}">
                  <a16:creationId xmlns:a16="http://schemas.microsoft.com/office/drawing/2014/main" id="{6FE4E351-EA0A-4202-B93D-B5F09F028E1A}"/>
                </a:ext>
              </a:extLst>
            </p:cNvPr>
            <p:cNvSpPr/>
            <p:nvPr/>
          </p:nvSpPr>
          <p:spPr>
            <a:xfrm>
              <a:off x="3931941" y="3475283"/>
              <a:ext cx="396000" cy="178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61">
            <a:extLst>
              <a:ext uri="{FF2B5EF4-FFF2-40B4-BE49-F238E27FC236}">
                <a16:creationId xmlns:a16="http://schemas.microsoft.com/office/drawing/2014/main" id="{CBBAC575-A386-4CB8-9F03-75861C9604E1}"/>
              </a:ext>
            </a:extLst>
          </p:cNvPr>
          <p:cNvGrpSpPr/>
          <p:nvPr/>
        </p:nvGrpSpPr>
        <p:grpSpPr>
          <a:xfrm>
            <a:off x="1937906" y="2024163"/>
            <a:ext cx="1203088" cy="1373937"/>
            <a:chOff x="1937906" y="2024163"/>
            <a:chExt cx="1203088" cy="1373937"/>
          </a:xfrm>
        </p:grpSpPr>
        <p:sp>
          <p:nvSpPr>
            <p:cNvPr id="30" name="Isosceles Triangle 30">
              <a:extLst>
                <a:ext uri="{FF2B5EF4-FFF2-40B4-BE49-F238E27FC236}">
                  <a16:creationId xmlns:a16="http://schemas.microsoft.com/office/drawing/2014/main" id="{487B354D-E5DB-48D7-8CB8-FE583ACEB100}"/>
                </a:ext>
              </a:extLst>
            </p:cNvPr>
            <p:cNvSpPr/>
            <p:nvPr/>
          </p:nvSpPr>
          <p:spPr>
            <a:xfrm rot="18794210">
              <a:off x="2787697" y="1863364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E228554-DAFE-42A6-AD98-74F7658F0D6B}"/>
                </a:ext>
              </a:extLst>
            </p:cNvPr>
            <p:cNvSpPr/>
            <p:nvPr/>
          </p:nvSpPr>
          <p:spPr>
            <a:xfrm rot="18794210">
              <a:off x="2171381" y="2861639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Isosceles Triangle 30">
              <a:extLst>
                <a:ext uri="{FF2B5EF4-FFF2-40B4-BE49-F238E27FC236}">
                  <a16:creationId xmlns:a16="http://schemas.microsoft.com/office/drawing/2014/main" id="{05705733-55AD-4584-AF8E-564354BAF908}"/>
                </a:ext>
              </a:extLst>
            </p:cNvPr>
            <p:cNvSpPr/>
            <p:nvPr/>
          </p:nvSpPr>
          <p:spPr>
            <a:xfrm rot="18794210">
              <a:off x="2098705" y="3044803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Isosceles Triangle 30">
              <a:extLst>
                <a:ext uri="{FF2B5EF4-FFF2-40B4-BE49-F238E27FC236}">
                  <a16:creationId xmlns:a16="http://schemas.microsoft.com/office/drawing/2014/main" id="{85497D39-FEF8-4C18-A7C1-94067397D1F1}"/>
                </a:ext>
              </a:extLst>
            </p:cNvPr>
            <p:cNvSpPr/>
            <p:nvPr/>
          </p:nvSpPr>
          <p:spPr>
            <a:xfrm rot="18794210">
              <a:off x="2722704" y="2061299"/>
              <a:ext cx="192498" cy="514096"/>
            </a:xfrm>
            <a:custGeom>
              <a:avLst/>
              <a:gdLst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24307 w 696456"/>
                <a:gd name="connsiteY5" fmla="*/ 772149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06386 w 696456"/>
                <a:gd name="connsiteY5" fmla="*/ 827860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3587 w 696456"/>
                <a:gd name="connsiteY2" fmla="*/ 891485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70838 w 696456"/>
                <a:gd name="connsiteY5" fmla="*/ 747265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75651 w 696456"/>
                <a:gd name="connsiteY2" fmla="*/ 796718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480834 w 696456"/>
                <a:gd name="connsiteY2" fmla="*/ 928544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246479 w 696456"/>
                <a:gd name="connsiteY5" fmla="*/ 634091 h 1522641"/>
                <a:gd name="connsiteX6" fmla="*/ 209433 w 696456"/>
                <a:gd name="connsiteY6" fmla="*/ 0 h 1522641"/>
                <a:gd name="connsiteX0" fmla="*/ 209433 w 696456"/>
                <a:gd name="connsiteY0" fmla="*/ 0 h 1522641"/>
                <a:gd name="connsiteX1" fmla="*/ 696456 w 696456"/>
                <a:gd name="connsiteY1" fmla="*/ 891485 h 1522641"/>
                <a:gd name="connsiteX2" fmla="*/ 365412 w 696456"/>
                <a:gd name="connsiteY2" fmla="*/ 815137 h 1522641"/>
                <a:gd name="connsiteX3" fmla="*/ 475354 w 696456"/>
                <a:gd name="connsiteY3" fmla="*/ 1522641 h 1522641"/>
                <a:gd name="connsiteX4" fmla="*/ 0 w 696456"/>
                <a:gd name="connsiteY4" fmla="*/ 624880 h 1522641"/>
                <a:gd name="connsiteX5" fmla="*/ 340376 w 696456"/>
                <a:gd name="connsiteY5" fmla="*/ 700968 h 1522641"/>
                <a:gd name="connsiteX6" fmla="*/ 209433 w 696456"/>
                <a:gd name="connsiteY6" fmla="*/ 0 h 1522641"/>
                <a:gd name="connsiteX0" fmla="*/ 319878 w 806901"/>
                <a:gd name="connsiteY0" fmla="*/ 0 h 1522641"/>
                <a:gd name="connsiteX1" fmla="*/ 806901 w 806901"/>
                <a:gd name="connsiteY1" fmla="*/ 891485 h 1522641"/>
                <a:gd name="connsiteX2" fmla="*/ 475857 w 806901"/>
                <a:gd name="connsiteY2" fmla="*/ 815137 h 1522641"/>
                <a:gd name="connsiteX3" fmla="*/ 585799 w 806901"/>
                <a:gd name="connsiteY3" fmla="*/ 1522641 h 1522641"/>
                <a:gd name="connsiteX4" fmla="*/ 0 w 806901"/>
                <a:gd name="connsiteY4" fmla="*/ 503672 h 1522641"/>
                <a:gd name="connsiteX5" fmla="*/ 450821 w 806901"/>
                <a:gd name="connsiteY5" fmla="*/ 700968 h 1522641"/>
                <a:gd name="connsiteX6" fmla="*/ 319878 w 80690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75857 w 865961"/>
                <a:gd name="connsiteY2" fmla="*/ 815137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  <a:gd name="connsiteX0" fmla="*/ 319878 w 865961"/>
                <a:gd name="connsiteY0" fmla="*/ 0 h 1522641"/>
                <a:gd name="connsiteX1" fmla="*/ 865960 w 865961"/>
                <a:gd name="connsiteY1" fmla="*/ 1012964 h 1522641"/>
                <a:gd name="connsiteX2" fmla="*/ 445997 w 865961"/>
                <a:gd name="connsiteY2" fmla="*/ 861940 h 1522641"/>
                <a:gd name="connsiteX3" fmla="*/ 585799 w 865961"/>
                <a:gd name="connsiteY3" fmla="*/ 1522641 h 1522641"/>
                <a:gd name="connsiteX4" fmla="*/ 0 w 865961"/>
                <a:gd name="connsiteY4" fmla="*/ 503672 h 1522641"/>
                <a:gd name="connsiteX5" fmla="*/ 450821 w 865961"/>
                <a:gd name="connsiteY5" fmla="*/ 700968 h 1522641"/>
                <a:gd name="connsiteX6" fmla="*/ 319878 w 865961"/>
                <a:gd name="connsiteY6" fmla="*/ 0 h 152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961" h="1522641">
                  <a:moveTo>
                    <a:pt x="319878" y="0"/>
                  </a:moveTo>
                  <a:lnTo>
                    <a:pt x="865960" y="1012964"/>
                  </a:lnTo>
                  <a:lnTo>
                    <a:pt x="445997" y="861940"/>
                  </a:lnTo>
                  <a:cubicBezTo>
                    <a:pt x="444170" y="1059972"/>
                    <a:pt x="587626" y="1324609"/>
                    <a:pt x="585799" y="1522641"/>
                  </a:cubicBezTo>
                  <a:lnTo>
                    <a:pt x="0" y="503672"/>
                  </a:lnTo>
                  <a:lnTo>
                    <a:pt x="450821" y="700968"/>
                  </a:lnTo>
                  <a:cubicBezTo>
                    <a:pt x="450821" y="491764"/>
                    <a:pt x="319878" y="209204"/>
                    <a:pt x="3198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62">
            <a:extLst>
              <a:ext uri="{FF2B5EF4-FFF2-40B4-BE49-F238E27FC236}">
                <a16:creationId xmlns:a16="http://schemas.microsoft.com/office/drawing/2014/main" id="{11D1D504-DF45-4147-842C-998F9FDEE29A}"/>
              </a:ext>
            </a:extLst>
          </p:cNvPr>
          <p:cNvGrpSpPr/>
          <p:nvPr/>
        </p:nvGrpSpPr>
        <p:grpSpPr>
          <a:xfrm>
            <a:off x="-301346" y="798533"/>
            <a:ext cx="2131281" cy="1453434"/>
            <a:chOff x="-301346" y="798533"/>
            <a:chExt cx="2131281" cy="1453434"/>
          </a:xfrm>
        </p:grpSpPr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826CA0D1-F26F-473C-A9A6-F029A0C85085}"/>
                </a:ext>
              </a:extLst>
            </p:cNvPr>
            <p:cNvSpPr/>
            <p:nvPr/>
          </p:nvSpPr>
          <p:spPr>
            <a:xfrm rot="2062115">
              <a:off x="729413" y="1132447"/>
              <a:ext cx="1100522" cy="1119520"/>
            </a:xfrm>
            <a:custGeom>
              <a:avLst/>
              <a:gdLst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495501 h 1119520"/>
                <a:gd name="connsiteX16" fmla="*/ 16580 w 1117102"/>
                <a:gd name="connsiteY16" fmla="*/ 519208 h 1119520"/>
                <a:gd name="connsiteX17" fmla="*/ 53230 w 1117102"/>
                <a:gd name="connsiteY17" fmla="*/ 504961 h 1119520"/>
                <a:gd name="connsiteX18" fmla="*/ 163187 w 1117102"/>
                <a:gd name="connsiteY18" fmla="*/ 352712 h 1119520"/>
                <a:gd name="connsiteX19" fmla="*/ 280970 w 1117102"/>
                <a:gd name="connsiteY19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495501 h 1119520"/>
                <a:gd name="connsiteX16" fmla="*/ 16580 w 1117102"/>
                <a:gd name="connsiteY16" fmla="*/ 519208 h 1119520"/>
                <a:gd name="connsiteX17" fmla="*/ 53230 w 1117102"/>
                <a:gd name="connsiteY17" fmla="*/ 504961 h 1119520"/>
                <a:gd name="connsiteX18" fmla="*/ 163187 w 1117102"/>
                <a:gd name="connsiteY18" fmla="*/ 352712 h 1119520"/>
                <a:gd name="connsiteX19" fmla="*/ 280970 w 1117102"/>
                <a:gd name="connsiteY19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214 w 1117102"/>
                <a:gd name="connsiteY14" fmla="*/ 494102 h 1119520"/>
                <a:gd name="connsiteX15" fmla="*/ 16580 w 1117102"/>
                <a:gd name="connsiteY15" fmla="*/ 519208 h 1119520"/>
                <a:gd name="connsiteX16" fmla="*/ 53230 w 1117102"/>
                <a:gd name="connsiteY16" fmla="*/ 504961 h 1119520"/>
                <a:gd name="connsiteX17" fmla="*/ 163187 w 1117102"/>
                <a:gd name="connsiteY17" fmla="*/ 352712 h 1119520"/>
                <a:gd name="connsiteX18" fmla="*/ 280970 w 1117102"/>
                <a:gd name="connsiteY18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0098 w 1117102"/>
                <a:gd name="connsiteY13" fmla="*/ 495849 h 1119520"/>
                <a:gd name="connsiteX14" fmla="*/ 16580 w 1117102"/>
                <a:gd name="connsiteY14" fmla="*/ 519208 h 1119520"/>
                <a:gd name="connsiteX15" fmla="*/ 53230 w 1117102"/>
                <a:gd name="connsiteY15" fmla="*/ 504961 h 1119520"/>
                <a:gd name="connsiteX16" fmla="*/ 163187 w 1117102"/>
                <a:gd name="connsiteY16" fmla="*/ 352712 h 1119520"/>
                <a:gd name="connsiteX17" fmla="*/ 280970 w 1117102"/>
                <a:gd name="connsiteY17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80970 w 1117102"/>
                <a:gd name="connsiteY0" fmla="*/ 263948 h 1119520"/>
                <a:gd name="connsiteX1" fmla="*/ 706388 w 1117102"/>
                <a:gd name="connsiteY1" fmla="*/ 20162 h 1119520"/>
                <a:gd name="connsiteX2" fmla="*/ 775867 w 1117102"/>
                <a:gd name="connsiteY2" fmla="*/ 4813 h 1119520"/>
                <a:gd name="connsiteX3" fmla="*/ 806820 w 1117102"/>
                <a:gd name="connsiteY3" fmla="*/ 75346 h 1119520"/>
                <a:gd name="connsiteX4" fmla="*/ 588921 w 1117102"/>
                <a:gd name="connsiteY4" fmla="*/ 372448 h 1119520"/>
                <a:gd name="connsiteX5" fmla="*/ 938531 w 1117102"/>
                <a:gd name="connsiteY5" fmla="*/ 341435 h 1119520"/>
                <a:gd name="connsiteX6" fmla="*/ 1025933 w 1117102"/>
                <a:gd name="connsiteY6" fmla="*/ 516239 h 1119520"/>
                <a:gd name="connsiteX7" fmla="*/ 1034391 w 1117102"/>
                <a:gd name="connsiteY7" fmla="*/ 702321 h 1119520"/>
                <a:gd name="connsiteX8" fmla="*/ 1014655 w 1117102"/>
                <a:gd name="connsiteY8" fmla="*/ 913779 h 1119520"/>
                <a:gd name="connsiteX9" fmla="*/ 1006197 w 1117102"/>
                <a:gd name="connsiteY9" fmla="*/ 1054750 h 1119520"/>
                <a:gd name="connsiteX10" fmla="*/ 259048 w 1117102"/>
                <a:gd name="connsiteY10" fmla="*/ 1066027 h 1119520"/>
                <a:gd name="connsiteX11" fmla="*/ 23491 w 1117102"/>
                <a:gd name="connsiteY11" fmla="*/ 992277 h 1119520"/>
                <a:gd name="connsiteX12" fmla="*/ 0 w 1117102"/>
                <a:gd name="connsiteY12" fmla="*/ 957928 h 1119520"/>
                <a:gd name="connsiteX13" fmla="*/ 16580 w 1117102"/>
                <a:gd name="connsiteY13" fmla="*/ 519208 h 1119520"/>
                <a:gd name="connsiteX14" fmla="*/ 53230 w 1117102"/>
                <a:gd name="connsiteY14" fmla="*/ 504961 h 1119520"/>
                <a:gd name="connsiteX15" fmla="*/ 163187 w 1117102"/>
                <a:gd name="connsiteY15" fmla="*/ 352712 h 1119520"/>
                <a:gd name="connsiteX16" fmla="*/ 280970 w 1117102"/>
                <a:gd name="connsiteY16" fmla="*/ 263948 h 1119520"/>
                <a:gd name="connsiteX0" fmla="*/ 264390 w 1100522"/>
                <a:gd name="connsiteY0" fmla="*/ 263948 h 1119520"/>
                <a:gd name="connsiteX1" fmla="*/ 689808 w 1100522"/>
                <a:gd name="connsiteY1" fmla="*/ 20162 h 1119520"/>
                <a:gd name="connsiteX2" fmla="*/ 759287 w 1100522"/>
                <a:gd name="connsiteY2" fmla="*/ 4813 h 1119520"/>
                <a:gd name="connsiteX3" fmla="*/ 790240 w 1100522"/>
                <a:gd name="connsiteY3" fmla="*/ 75346 h 1119520"/>
                <a:gd name="connsiteX4" fmla="*/ 572341 w 1100522"/>
                <a:gd name="connsiteY4" fmla="*/ 372448 h 1119520"/>
                <a:gd name="connsiteX5" fmla="*/ 921951 w 1100522"/>
                <a:gd name="connsiteY5" fmla="*/ 341435 h 1119520"/>
                <a:gd name="connsiteX6" fmla="*/ 1009353 w 1100522"/>
                <a:gd name="connsiteY6" fmla="*/ 516239 h 1119520"/>
                <a:gd name="connsiteX7" fmla="*/ 1017811 w 1100522"/>
                <a:gd name="connsiteY7" fmla="*/ 702321 h 1119520"/>
                <a:gd name="connsiteX8" fmla="*/ 998075 w 1100522"/>
                <a:gd name="connsiteY8" fmla="*/ 913779 h 1119520"/>
                <a:gd name="connsiteX9" fmla="*/ 989617 w 1100522"/>
                <a:gd name="connsiteY9" fmla="*/ 1054750 h 1119520"/>
                <a:gd name="connsiteX10" fmla="*/ 242468 w 1100522"/>
                <a:gd name="connsiteY10" fmla="*/ 1066027 h 1119520"/>
                <a:gd name="connsiteX11" fmla="*/ 6911 w 1100522"/>
                <a:gd name="connsiteY11" fmla="*/ 992277 h 1119520"/>
                <a:gd name="connsiteX12" fmla="*/ 0 w 1100522"/>
                <a:gd name="connsiteY12" fmla="*/ 519208 h 1119520"/>
                <a:gd name="connsiteX13" fmla="*/ 36650 w 1100522"/>
                <a:gd name="connsiteY13" fmla="*/ 504961 h 1119520"/>
                <a:gd name="connsiteX14" fmla="*/ 146607 w 1100522"/>
                <a:gd name="connsiteY14" fmla="*/ 352712 h 1119520"/>
                <a:gd name="connsiteX15" fmla="*/ 264390 w 1100522"/>
                <a:gd name="connsiteY15" fmla="*/ 263948 h 111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0522" h="1119520">
                  <a:moveTo>
                    <a:pt x="264390" y="263948"/>
                  </a:moveTo>
                  <a:cubicBezTo>
                    <a:pt x="381257" y="190131"/>
                    <a:pt x="502300" y="148084"/>
                    <a:pt x="689808" y="20162"/>
                  </a:cubicBezTo>
                  <a:cubicBezTo>
                    <a:pt x="726679" y="1841"/>
                    <a:pt x="735351" y="-5755"/>
                    <a:pt x="759287" y="4813"/>
                  </a:cubicBezTo>
                  <a:cubicBezTo>
                    <a:pt x="781648" y="17423"/>
                    <a:pt x="787052" y="43633"/>
                    <a:pt x="790240" y="75346"/>
                  </a:cubicBezTo>
                  <a:cubicBezTo>
                    <a:pt x="775103" y="234834"/>
                    <a:pt x="383440" y="362110"/>
                    <a:pt x="572341" y="372448"/>
                  </a:cubicBezTo>
                  <a:cubicBezTo>
                    <a:pt x="705794" y="359291"/>
                    <a:pt x="777220" y="346134"/>
                    <a:pt x="921951" y="341435"/>
                  </a:cubicBezTo>
                  <a:cubicBezTo>
                    <a:pt x="1053524" y="343314"/>
                    <a:pt x="1075140" y="426957"/>
                    <a:pt x="1009353" y="516239"/>
                  </a:cubicBezTo>
                  <a:cubicBezTo>
                    <a:pt x="1092056" y="520938"/>
                    <a:pt x="1160663" y="649692"/>
                    <a:pt x="1017811" y="702321"/>
                  </a:cubicBezTo>
                  <a:cubicBezTo>
                    <a:pt x="1154083" y="786904"/>
                    <a:pt x="1076080" y="894043"/>
                    <a:pt x="998075" y="913779"/>
                  </a:cubicBezTo>
                  <a:cubicBezTo>
                    <a:pt x="1063862" y="972986"/>
                    <a:pt x="1056344" y="1018097"/>
                    <a:pt x="989617" y="1054750"/>
                  </a:cubicBezTo>
                  <a:cubicBezTo>
                    <a:pt x="841597" y="1115838"/>
                    <a:pt x="459094" y="1158129"/>
                    <a:pt x="242468" y="1066027"/>
                  </a:cubicBezTo>
                  <a:cubicBezTo>
                    <a:pt x="142822" y="1031908"/>
                    <a:pt x="78047" y="996188"/>
                    <a:pt x="6911" y="992277"/>
                  </a:cubicBezTo>
                  <a:lnTo>
                    <a:pt x="0" y="519208"/>
                  </a:lnTo>
                  <a:cubicBezTo>
                    <a:pt x="9193" y="517763"/>
                    <a:pt x="20149" y="513929"/>
                    <a:pt x="36650" y="504961"/>
                  </a:cubicBezTo>
                  <a:cubicBezTo>
                    <a:pt x="57325" y="453272"/>
                    <a:pt x="83170" y="410510"/>
                    <a:pt x="146607" y="352712"/>
                  </a:cubicBezTo>
                  <a:cubicBezTo>
                    <a:pt x="186942" y="316689"/>
                    <a:pt x="225434" y="288554"/>
                    <a:pt x="264390" y="263948"/>
                  </a:cubicBezTo>
                  <a:close/>
                </a:path>
              </a:pathLst>
            </a:custGeom>
            <a:solidFill>
              <a:srgbClr val="F4B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6" name="Rectangle 55">
              <a:extLst>
                <a:ext uri="{FF2B5EF4-FFF2-40B4-BE49-F238E27FC236}">
                  <a16:creationId xmlns:a16="http://schemas.microsoft.com/office/drawing/2014/main" id="{70FF38DB-E74B-4CF5-90F4-5270D508E909}"/>
                </a:ext>
              </a:extLst>
            </p:cNvPr>
            <p:cNvSpPr/>
            <p:nvPr/>
          </p:nvSpPr>
          <p:spPr>
            <a:xfrm rot="2088680">
              <a:off x="500187" y="1191785"/>
              <a:ext cx="251778" cy="5613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7" name="Rectangle 56">
              <a:extLst>
                <a:ext uri="{FF2B5EF4-FFF2-40B4-BE49-F238E27FC236}">
                  <a16:creationId xmlns:a16="http://schemas.microsoft.com/office/drawing/2014/main" id="{DA8EEDC2-A159-4445-AF36-C12C985D15B2}"/>
                </a:ext>
              </a:extLst>
            </p:cNvPr>
            <p:cNvSpPr/>
            <p:nvPr/>
          </p:nvSpPr>
          <p:spPr>
            <a:xfrm rot="2088680">
              <a:off x="-301346" y="798533"/>
              <a:ext cx="895191" cy="730615"/>
            </a:xfrm>
            <a:custGeom>
              <a:avLst/>
              <a:gdLst/>
              <a:ahLst/>
              <a:cxnLst/>
              <a:rect l="l" t="t" r="r" b="b"/>
              <a:pathLst>
                <a:path w="895191" h="730615">
                  <a:moveTo>
                    <a:pt x="0" y="0"/>
                  </a:moveTo>
                  <a:lnTo>
                    <a:pt x="895191" y="0"/>
                  </a:lnTo>
                  <a:lnTo>
                    <a:pt x="895191" y="730615"/>
                  </a:lnTo>
                  <a:lnTo>
                    <a:pt x="508005" y="7306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8" name="Oval 58">
              <a:extLst>
                <a:ext uri="{FF2B5EF4-FFF2-40B4-BE49-F238E27FC236}">
                  <a16:creationId xmlns:a16="http://schemas.microsoft.com/office/drawing/2014/main" id="{DCEE1194-F8D4-406E-8156-435C2E2C0981}"/>
                </a:ext>
              </a:extLst>
            </p:cNvPr>
            <p:cNvSpPr/>
            <p:nvPr/>
          </p:nvSpPr>
          <p:spPr>
            <a:xfrm>
              <a:off x="490431" y="1573495"/>
              <a:ext cx="94897" cy="948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5D7AA24F-F7B6-4FE4-98BA-C1F24F1CBFD5}"/>
              </a:ext>
            </a:extLst>
          </p:cNvPr>
          <p:cNvGrpSpPr/>
          <p:nvPr/>
        </p:nvGrpSpPr>
        <p:grpSpPr>
          <a:xfrm>
            <a:off x="2758363" y="2030347"/>
            <a:ext cx="2254426" cy="2246996"/>
            <a:chOff x="247435" y="1319152"/>
            <a:chExt cx="3400643" cy="3389436"/>
          </a:xfrm>
        </p:grpSpPr>
        <p:grpSp>
          <p:nvGrpSpPr>
            <p:cNvPr id="40" name="Group 2">
              <a:extLst>
                <a:ext uri="{FF2B5EF4-FFF2-40B4-BE49-F238E27FC236}">
                  <a16:creationId xmlns:a16="http://schemas.microsoft.com/office/drawing/2014/main" id="{28F83CA8-C124-4C73-BCB5-AB2B95356D64}"/>
                </a:ext>
              </a:extLst>
            </p:cNvPr>
            <p:cNvGrpSpPr/>
            <p:nvPr/>
          </p:nvGrpSpPr>
          <p:grpSpPr>
            <a:xfrm>
              <a:off x="247435" y="2414619"/>
              <a:ext cx="3149101" cy="2293969"/>
              <a:chOff x="247435" y="2414619"/>
              <a:chExt cx="3149101" cy="2293969"/>
            </a:xfrm>
          </p:grpSpPr>
          <p:sp>
            <p:nvSpPr>
              <p:cNvPr id="41" name="Rectangle 12">
                <a:extLst>
                  <a:ext uri="{FF2B5EF4-FFF2-40B4-BE49-F238E27FC236}">
                    <a16:creationId xmlns:a16="http://schemas.microsoft.com/office/drawing/2014/main" id="{E40369D2-84C6-4885-B4D4-27D0FCD1AE27}"/>
                  </a:ext>
                </a:extLst>
              </p:cNvPr>
              <p:cNvSpPr/>
              <p:nvPr/>
            </p:nvSpPr>
            <p:spPr>
              <a:xfrm rot="2700000" flipH="1">
                <a:off x="1034951" y="1627103"/>
                <a:ext cx="1574070" cy="3149101"/>
              </a:xfrm>
              <a:custGeom>
                <a:avLst/>
                <a:gdLst/>
                <a:ahLst/>
                <a:cxnLst/>
                <a:rect l="l" t="t" r="r" b="b"/>
                <a:pathLst>
                  <a:path w="1574070" h="3149101">
                    <a:moveTo>
                      <a:pt x="1396232" y="177838"/>
                    </a:moveTo>
                    <a:cubicBezTo>
                      <a:pt x="1732682" y="514288"/>
                      <a:pt x="1732682" y="1059782"/>
                      <a:pt x="1396232" y="1396232"/>
                    </a:cubicBezTo>
                    <a:cubicBezTo>
                      <a:pt x="1059782" y="1732681"/>
                      <a:pt x="514289" y="1732681"/>
                      <a:pt x="177839" y="1396232"/>
                    </a:cubicBezTo>
                    <a:cubicBezTo>
                      <a:pt x="-158611" y="1059782"/>
                      <a:pt x="-158611" y="514288"/>
                      <a:pt x="177839" y="177838"/>
                    </a:cubicBezTo>
                    <a:cubicBezTo>
                      <a:pt x="514289" y="-158611"/>
                      <a:pt x="1059782" y="-158611"/>
                      <a:pt x="1396232" y="177838"/>
                    </a:cubicBezTo>
                    <a:close/>
                    <a:moveTo>
                      <a:pt x="1574070" y="0"/>
                    </a:moveTo>
                    <a:cubicBezTo>
                      <a:pt x="1139403" y="-434668"/>
                      <a:pt x="434668" y="-434668"/>
                      <a:pt x="0" y="0"/>
                    </a:cubicBezTo>
                    <a:cubicBezTo>
                      <a:pt x="-434668" y="434667"/>
                      <a:pt x="-434668" y="1139403"/>
                      <a:pt x="0" y="1574070"/>
                    </a:cubicBezTo>
                    <a:cubicBezTo>
                      <a:pt x="149565" y="1723636"/>
                      <a:pt x="331107" y="1821737"/>
                      <a:pt x="522925" y="1867116"/>
                    </a:cubicBezTo>
                    <a:lnTo>
                      <a:pt x="522925" y="3149101"/>
                    </a:lnTo>
                    <a:lnTo>
                      <a:pt x="1051145" y="3149101"/>
                    </a:lnTo>
                    <a:lnTo>
                      <a:pt x="1051145" y="1867115"/>
                    </a:lnTo>
                    <a:cubicBezTo>
                      <a:pt x="1242964" y="1821737"/>
                      <a:pt x="1424505" y="1723636"/>
                      <a:pt x="1574070" y="1574070"/>
                    </a:cubicBezTo>
                    <a:cubicBezTo>
                      <a:pt x="2008738" y="1139403"/>
                      <a:pt x="2008738" y="434667"/>
                      <a:pt x="15740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ound Same Side Corner Rectangle 13">
                <a:extLst>
                  <a:ext uri="{FF2B5EF4-FFF2-40B4-BE49-F238E27FC236}">
                    <a16:creationId xmlns:a16="http://schemas.microsoft.com/office/drawing/2014/main" id="{87E5FE35-BC61-4A9A-8511-07F02FE64058}"/>
                  </a:ext>
                </a:extLst>
              </p:cNvPr>
              <p:cNvSpPr/>
              <p:nvPr/>
            </p:nvSpPr>
            <p:spPr>
              <a:xfrm rot="13500000" flipH="1">
                <a:off x="299369" y="4293587"/>
                <a:ext cx="528162" cy="3018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4" name="Oval 17">
              <a:extLst>
                <a:ext uri="{FF2B5EF4-FFF2-40B4-BE49-F238E27FC236}">
                  <a16:creationId xmlns:a16="http://schemas.microsoft.com/office/drawing/2014/main" id="{49272D67-CE39-48FB-8C01-6B100DE49ACD}"/>
                </a:ext>
              </a:extLst>
            </p:cNvPr>
            <p:cNvSpPr/>
            <p:nvPr/>
          </p:nvSpPr>
          <p:spPr>
            <a:xfrm>
              <a:off x="2991380" y="2832668"/>
              <a:ext cx="656698" cy="656698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>
                <a:cs typeface="B Nazanin" panose="00000700000000000000" pitchFamily="2" charset="-78"/>
              </a:endParaRPr>
            </a:p>
          </p:txBody>
        </p:sp>
        <p:sp>
          <p:nvSpPr>
            <p:cNvPr id="45" name="Oval 18">
              <a:extLst>
                <a:ext uri="{FF2B5EF4-FFF2-40B4-BE49-F238E27FC236}">
                  <a16:creationId xmlns:a16="http://schemas.microsoft.com/office/drawing/2014/main" id="{5E88C57D-0128-4BF4-A39C-362C219A1C42}"/>
                </a:ext>
              </a:extLst>
            </p:cNvPr>
            <p:cNvSpPr/>
            <p:nvPr/>
          </p:nvSpPr>
          <p:spPr>
            <a:xfrm>
              <a:off x="2231740" y="1319152"/>
              <a:ext cx="656698" cy="656698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>
                <a:cs typeface="B Nazanin" panose="00000700000000000000" pitchFamily="2" charset="-78"/>
              </a:endParaRPr>
            </a:p>
          </p:txBody>
        </p:sp>
        <p:sp>
          <p:nvSpPr>
            <p:cNvPr id="46" name="Oval 19">
              <a:extLst>
                <a:ext uri="{FF2B5EF4-FFF2-40B4-BE49-F238E27FC236}">
                  <a16:creationId xmlns:a16="http://schemas.microsoft.com/office/drawing/2014/main" id="{3B050E2B-193D-4259-BA98-FFFBEBDA35AF}"/>
                </a:ext>
              </a:extLst>
            </p:cNvPr>
            <p:cNvSpPr/>
            <p:nvPr/>
          </p:nvSpPr>
          <p:spPr>
            <a:xfrm>
              <a:off x="2231740" y="3363838"/>
              <a:ext cx="656698" cy="656698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>
                <a:cs typeface="B Nazanin" panose="00000700000000000000" pitchFamily="2" charset="-78"/>
              </a:endParaRPr>
            </a:p>
          </p:txBody>
        </p:sp>
        <p:sp>
          <p:nvSpPr>
            <p:cNvPr id="47" name="Oval 20">
              <a:extLst>
                <a:ext uri="{FF2B5EF4-FFF2-40B4-BE49-F238E27FC236}">
                  <a16:creationId xmlns:a16="http://schemas.microsoft.com/office/drawing/2014/main" id="{A21C85F2-E052-43AF-9628-D2436E3752B2}"/>
                </a:ext>
              </a:extLst>
            </p:cNvPr>
            <p:cNvSpPr/>
            <p:nvPr/>
          </p:nvSpPr>
          <p:spPr>
            <a:xfrm>
              <a:off x="2991380" y="1899077"/>
              <a:ext cx="656698" cy="656698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>
                <a:cs typeface="B Nazanin" panose="000007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CFFBE38-946B-4AA7-9DC7-D3ED5CE59C06}"/>
                </a:ext>
              </a:extLst>
            </p:cNvPr>
            <p:cNvSpPr txBox="1"/>
            <p:nvPr/>
          </p:nvSpPr>
          <p:spPr>
            <a:xfrm>
              <a:off x="2324790" y="1543042"/>
              <a:ext cx="470598" cy="208916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07A0676-8B29-4345-8FFE-D9A75CC09BF7}"/>
                </a:ext>
              </a:extLst>
            </p:cNvPr>
            <p:cNvSpPr txBox="1"/>
            <p:nvPr/>
          </p:nvSpPr>
          <p:spPr>
            <a:xfrm>
              <a:off x="3084431" y="2122967"/>
              <a:ext cx="470598" cy="208916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87B2730-CA16-4EFB-9AEF-CC0083AE56DD}"/>
                </a:ext>
              </a:extLst>
            </p:cNvPr>
            <p:cNvSpPr txBox="1"/>
            <p:nvPr/>
          </p:nvSpPr>
          <p:spPr>
            <a:xfrm>
              <a:off x="3084431" y="3056557"/>
              <a:ext cx="470598" cy="208916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595C4B-4FCD-4653-BFB8-E5FF7EADEAE4}"/>
                </a:ext>
              </a:extLst>
            </p:cNvPr>
            <p:cNvSpPr txBox="1"/>
            <p:nvPr/>
          </p:nvSpPr>
          <p:spPr>
            <a:xfrm>
              <a:off x="2324790" y="3593994"/>
              <a:ext cx="470598" cy="208916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0915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005DC8AF-28CB-BE6B-A4AC-615F3B9F3AC7}"/>
              </a:ext>
            </a:extLst>
          </p:cNvPr>
          <p:cNvSpPr txBox="1">
            <a:spLocks/>
          </p:cNvSpPr>
          <p:nvPr/>
        </p:nvSpPr>
        <p:spPr>
          <a:xfrm>
            <a:off x="2268490" y="221935"/>
            <a:ext cx="6372200" cy="5760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altLang="ko-KR" dirty="0"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700000000000000" pitchFamily="2" charset="-78"/>
              </a:rPr>
              <a:t>A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Diamond 5">
            <a:extLst>
              <a:ext uri="{FF2B5EF4-FFF2-40B4-BE49-F238E27FC236}">
                <a16:creationId xmlns:a16="http://schemas.microsoft.com/office/drawing/2014/main" id="{99DE8EA6-CBAC-737F-93E9-9C356632BBA7}"/>
              </a:ext>
            </a:extLst>
          </p:cNvPr>
          <p:cNvSpPr/>
          <p:nvPr/>
        </p:nvSpPr>
        <p:spPr>
          <a:xfrm>
            <a:off x="4127141" y="1466782"/>
            <a:ext cx="357266" cy="358322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Isosceles Triangle 51">
            <a:extLst>
              <a:ext uri="{FF2B5EF4-FFF2-40B4-BE49-F238E27FC236}">
                <a16:creationId xmlns:a16="http://schemas.microsoft.com/office/drawing/2014/main" id="{A8C1D8E4-5988-16F9-BCCA-62F83223B40C}"/>
              </a:ext>
            </a:extLst>
          </p:cNvPr>
          <p:cNvSpPr/>
          <p:nvPr/>
        </p:nvSpPr>
        <p:spPr>
          <a:xfrm>
            <a:off x="3554344" y="1514951"/>
            <a:ext cx="357265" cy="26198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Isosceles Triangle 57">
            <a:extLst>
              <a:ext uri="{FF2B5EF4-FFF2-40B4-BE49-F238E27FC236}">
                <a16:creationId xmlns:a16="http://schemas.microsoft.com/office/drawing/2014/main" id="{BE3B9536-BBCC-AF4E-88BC-D3271AA85632}"/>
              </a:ext>
            </a:extLst>
          </p:cNvPr>
          <p:cNvSpPr/>
          <p:nvPr/>
        </p:nvSpPr>
        <p:spPr>
          <a:xfrm>
            <a:off x="4128566" y="3534685"/>
            <a:ext cx="213843" cy="483435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9D21FA-168B-896C-E007-DB607CE7486E}"/>
              </a:ext>
            </a:extLst>
          </p:cNvPr>
          <p:cNvSpPr/>
          <p:nvPr/>
        </p:nvSpPr>
        <p:spPr>
          <a:xfrm rot="18900000">
            <a:off x="6499359" y="2943522"/>
            <a:ext cx="154109" cy="343323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Parallelogram 15">
            <a:extLst>
              <a:ext uri="{FF2B5EF4-FFF2-40B4-BE49-F238E27FC236}">
                <a16:creationId xmlns:a16="http://schemas.microsoft.com/office/drawing/2014/main" id="{0173A006-B7E0-8F80-1F2C-B9A0C3A50485}"/>
              </a:ext>
            </a:extLst>
          </p:cNvPr>
          <p:cNvSpPr/>
          <p:nvPr/>
        </p:nvSpPr>
        <p:spPr>
          <a:xfrm flipH="1">
            <a:off x="3550048" y="3617798"/>
            <a:ext cx="317209" cy="317209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Freeform 19">
            <a:extLst>
              <a:ext uri="{FF2B5EF4-FFF2-40B4-BE49-F238E27FC236}">
                <a16:creationId xmlns:a16="http://schemas.microsoft.com/office/drawing/2014/main" id="{8930DAD3-1CA2-C51A-2B3D-F604715C5661}"/>
              </a:ext>
            </a:extLst>
          </p:cNvPr>
          <p:cNvSpPr/>
          <p:nvPr/>
        </p:nvSpPr>
        <p:spPr>
          <a:xfrm>
            <a:off x="5242574" y="2935291"/>
            <a:ext cx="314672" cy="309626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ectangle 30">
            <a:extLst>
              <a:ext uri="{FF2B5EF4-FFF2-40B4-BE49-F238E27FC236}">
                <a16:creationId xmlns:a16="http://schemas.microsoft.com/office/drawing/2014/main" id="{C950FCCD-5398-8AE9-D44E-443A3B7888B4}"/>
              </a:ext>
            </a:extLst>
          </p:cNvPr>
          <p:cNvSpPr/>
          <p:nvPr/>
        </p:nvSpPr>
        <p:spPr>
          <a:xfrm>
            <a:off x="7508683" y="2906649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3F7ACB77-10BB-EA3F-006F-EA4E4A87CFCB}"/>
              </a:ext>
            </a:extLst>
          </p:cNvPr>
          <p:cNvSpPr/>
          <p:nvPr/>
        </p:nvSpPr>
        <p:spPr>
          <a:xfrm>
            <a:off x="4699939" y="1484923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BDC9FE6C-E9DF-2186-79A0-D5795ADD66F4}"/>
              </a:ext>
            </a:extLst>
          </p:cNvPr>
          <p:cNvSpPr/>
          <p:nvPr/>
        </p:nvSpPr>
        <p:spPr>
          <a:xfrm rot="5400000">
            <a:off x="5237297" y="1484923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Pie 24">
            <a:extLst>
              <a:ext uri="{FF2B5EF4-FFF2-40B4-BE49-F238E27FC236}">
                <a16:creationId xmlns:a16="http://schemas.microsoft.com/office/drawing/2014/main" id="{1D49A022-BCF6-3045-4B88-4A4D826D9E62}"/>
              </a:ext>
            </a:extLst>
          </p:cNvPr>
          <p:cNvSpPr/>
          <p:nvPr/>
        </p:nvSpPr>
        <p:spPr>
          <a:xfrm>
            <a:off x="4603718" y="3602142"/>
            <a:ext cx="350460" cy="348520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Parallelogram 30">
            <a:extLst>
              <a:ext uri="{FF2B5EF4-FFF2-40B4-BE49-F238E27FC236}">
                <a16:creationId xmlns:a16="http://schemas.microsoft.com/office/drawing/2014/main" id="{03005616-5196-E6A4-19D8-DDE38C01E283}"/>
              </a:ext>
            </a:extLst>
          </p:cNvPr>
          <p:cNvSpPr/>
          <p:nvPr/>
        </p:nvSpPr>
        <p:spPr>
          <a:xfrm flipH="1">
            <a:off x="7491445" y="2174018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6" name="Block Arc 14">
            <a:extLst>
              <a:ext uri="{FF2B5EF4-FFF2-40B4-BE49-F238E27FC236}">
                <a16:creationId xmlns:a16="http://schemas.microsoft.com/office/drawing/2014/main" id="{79B49877-89AF-E831-42AE-6A53F48E023E}"/>
              </a:ext>
            </a:extLst>
          </p:cNvPr>
          <p:cNvSpPr/>
          <p:nvPr/>
        </p:nvSpPr>
        <p:spPr>
          <a:xfrm rot="16200000">
            <a:off x="5775212" y="1452073"/>
            <a:ext cx="387486" cy="38774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Block Arc 41">
            <a:extLst>
              <a:ext uri="{FF2B5EF4-FFF2-40B4-BE49-F238E27FC236}">
                <a16:creationId xmlns:a16="http://schemas.microsoft.com/office/drawing/2014/main" id="{520C8328-5FCA-4828-583D-0C629FBD05E8}"/>
              </a:ext>
            </a:extLst>
          </p:cNvPr>
          <p:cNvSpPr/>
          <p:nvPr/>
        </p:nvSpPr>
        <p:spPr>
          <a:xfrm>
            <a:off x="6378357" y="1420447"/>
            <a:ext cx="323224" cy="450993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EF7DEF62-C7F1-D19D-02C8-2900366BEEA9}"/>
              </a:ext>
            </a:extLst>
          </p:cNvPr>
          <p:cNvSpPr/>
          <p:nvPr/>
        </p:nvSpPr>
        <p:spPr>
          <a:xfrm>
            <a:off x="5215487" y="3589833"/>
            <a:ext cx="263462" cy="373139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Oval 27">
            <a:extLst>
              <a:ext uri="{FF2B5EF4-FFF2-40B4-BE49-F238E27FC236}">
                <a16:creationId xmlns:a16="http://schemas.microsoft.com/office/drawing/2014/main" id="{EBE12AF9-D533-EA43-4878-89C58DD691EE}"/>
              </a:ext>
            </a:extLst>
          </p:cNvPr>
          <p:cNvSpPr/>
          <p:nvPr/>
        </p:nvSpPr>
        <p:spPr>
          <a:xfrm>
            <a:off x="2970575" y="4182757"/>
            <a:ext cx="279812" cy="532138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Parallelogram 15">
            <a:extLst>
              <a:ext uri="{FF2B5EF4-FFF2-40B4-BE49-F238E27FC236}">
                <a16:creationId xmlns:a16="http://schemas.microsoft.com/office/drawing/2014/main" id="{01D95438-CC4B-BED8-C0AB-55D0DFAE0A3E}"/>
              </a:ext>
            </a:extLst>
          </p:cNvPr>
          <p:cNvSpPr/>
          <p:nvPr/>
        </p:nvSpPr>
        <p:spPr>
          <a:xfrm rot="16200000">
            <a:off x="5783069" y="2868792"/>
            <a:ext cx="408905" cy="442625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1" name="Round Same Side Corner Rectangle 21">
            <a:extLst>
              <a:ext uri="{FF2B5EF4-FFF2-40B4-BE49-F238E27FC236}">
                <a16:creationId xmlns:a16="http://schemas.microsoft.com/office/drawing/2014/main" id="{2EF7AD8F-F6BC-DF6F-72B5-526D24D275A3}"/>
              </a:ext>
            </a:extLst>
          </p:cNvPr>
          <p:cNvSpPr/>
          <p:nvPr/>
        </p:nvSpPr>
        <p:spPr>
          <a:xfrm rot="10800000">
            <a:off x="6311781" y="2185058"/>
            <a:ext cx="264059" cy="298187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2" name="Oval 26">
            <a:extLst>
              <a:ext uri="{FF2B5EF4-FFF2-40B4-BE49-F238E27FC236}">
                <a16:creationId xmlns:a16="http://schemas.microsoft.com/office/drawing/2014/main" id="{34EFFFD7-3795-DA89-A1D2-9F1F431C68B5}"/>
              </a:ext>
            </a:extLst>
          </p:cNvPr>
          <p:cNvSpPr/>
          <p:nvPr/>
        </p:nvSpPr>
        <p:spPr>
          <a:xfrm>
            <a:off x="4710946" y="2897573"/>
            <a:ext cx="322665" cy="385063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3" name="Freeform 32">
            <a:extLst>
              <a:ext uri="{FF2B5EF4-FFF2-40B4-BE49-F238E27FC236}">
                <a16:creationId xmlns:a16="http://schemas.microsoft.com/office/drawing/2014/main" id="{B85D729B-3B62-BA73-6D68-79FE62CECE79}"/>
              </a:ext>
            </a:extLst>
          </p:cNvPr>
          <p:cNvSpPr/>
          <p:nvPr/>
        </p:nvSpPr>
        <p:spPr>
          <a:xfrm>
            <a:off x="2930779" y="1459071"/>
            <a:ext cx="408033" cy="37374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4" name="Rounded Rectangle 10">
            <a:extLst>
              <a:ext uri="{FF2B5EF4-FFF2-40B4-BE49-F238E27FC236}">
                <a16:creationId xmlns:a16="http://schemas.microsoft.com/office/drawing/2014/main" id="{320A55B1-D357-C089-73CB-8EF0F6633FB5}"/>
              </a:ext>
            </a:extLst>
          </p:cNvPr>
          <p:cNvSpPr/>
          <p:nvPr/>
        </p:nvSpPr>
        <p:spPr>
          <a:xfrm>
            <a:off x="5781251" y="216597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ounded Rectangle 32">
            <a:extLst>
              <a:ext uri="{FF2B5EF4-FFF2-40B4-BE49-F238E27FC236}">
                <a16:creationId xmlns:a16="http://schemas.microsoft.com/office/drawing/2014/main" id="{B49486D9-4300-9588-ADE4-8DDA06D1C955}"/>
              </a:ext>
            </a:extLst>
          </p:cNvPr>
          <p:cNvSpPr/>
          <p:nvPr/>
        </p:nvSpPr>
        <p:spPr>
          <a:xfrm>
            <a:off x="6904914" y="2922281"/>
            <a:ext cx="335647" cy="3356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Trapezoid 13">
            <a:extLst>
              <a:ext uri="{FF2B5EF4-FFF2-40B4-BE49-F238E27FC236}">
                <a16:creationId xmlns:a16="http://schemas.microsoft.com/office/drawing/2014/main" id="{EE2D361C-6D72-ECF5-380B-09DD0A257991}"/>
              </a:ext>
            </a:extLst>
          </p:cNvPr>
          <p:cNvSpPr/>
          <p:nvPr/>
        </p:nvSpPr>
        <p:spPr>
          <a:xfrm>
            <a:off x="3589105" y="2181173"/>
            <a:ext cx="361838" cy="305956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7" name="Rounded Rectangle 7">
            <a:extLst>
              <a:ext uri="{FF2B5EF4-FFF2-40B4-BE49-F238E27FC236}">
                <a16:creationId xmlns:a16="http://schemas.microsoft.com/office/drawing/2014/main" id="{986D09EC-C86B-E1B6-4A54-2AA640D15763}"/>
              </a:ext>
            </a:extLst>
          </p:cNvPr>
          <p:cNvSpPr/>
          <p:nvPr/>
        </p:nvSpPr>
        <p:spPr>
          <a:xfrm>
            <a:off x="5319610" y="2173839"/>
            <a:ext cx="185271" cy="32062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8" name="Rectangle 18">
            <a:extLst>
              <a:ext uri="{FF2B5EF4-FFF2-40B4-BE49-F238E27FC236}">
                <a16:creationId xmlns:a16="http://schemas.microsoft.com/office/drawing/2014/main" id="{5BAAEB03-84C8-F82B-5989-F67F0BE73BA9}"/>
              </a:ext>
            </a:extLst>
          </p:cNvPr>
          <p:cNvSpPr/>
          <p:nvPr/>
        </p:nvSpPr>
        <p:spPr>
          <a:xfrm>
            <a:off x="4227313" y="2200931"/>
            <a:ext cx="335348" cy="266441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9" name="Rounded Rectangle 25">
            <a:extLst>
              <a:ext uri="{FF2B5EF4-FFF2-40B4-BE49-F238E27FC236}">
                <a16:creationId xmlns:a16="http://schemas.microsoft.com/office/drawing/2014/main" id="{5CC3C009-CCBA-02E7-EAAF-E6755F7495E8}"/>
              </a:ext>
            </a:extLst>
          </p:cNvPr>
          <p:cNvSpPr/>
          <p:nvPr/>
        </p:nvSpPr>
        <p:spPr>
          <a:xfrm>
            <a:off x="4839031" y="2190583"/>
            <a:ext cx="204209" cy="287136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0" name="Chord 14">
            <a:extLst>
              <a:ext uri="{FF2B5EF4-FFF2-40B4-BE49-F238E27FC236}">
                <a16:creationId xmlns:a16="http://schemas.microsoft.com/office/drawing/2014/main" id="{0C732FFD-2459-66A8-77FC-F21663C89960}"/>
              </a:ext>
            </a:extLst>
          </p:cNvPr>
          <p:cNvSpPr/>
          <p:nvPr/>
        </p:nvSpPr>
        <p:spPr>
          <a:xfrm>
            <a:off x="3995936" y="4227934"/>
            <a:ext cx="350089" cy="441784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ounded Rectangle 6">
            <a:extLst>
              <a:ext uri="{FF2B5EF4-FFF2-40B4-BE49-F238E27FC236}">
                <a16:creationId xmlns:a16="http://schemas.microsoft.com/office/drawing/2014/main" id="{112345EF-2EAE-1C08-3584-C2C8A159EB38}"/>
              </a:ext>
            </a:extLst>
          </p:cNvPr>
          <p:cNvSpPr/>
          <p:nvPr/>
        </p:nvSpPr>
        <p:spPr>
          <a:xfrm>
            <a:off x="2965710" y="2135686"/>
            <a:ext cx="347025" cy="352816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Oval 66">
            <a:extLst>
              <a:ext uri="{FF2B5EF4-FFF2-40B4-BE49-F238E27FC236}">
                <a16:creationId xmlns:a16="http://schemas.microsoft.com/office/drawing/2014/main" id="{CE3F7894-0374-3FFD-7E22-F4F377677173}"/>
              </a:ext>
            </a:extLst>
          </p:cNvPr>
          <p:cNvSpPr/>
          <p:nvPr/>
        </p:nvSpPr>
        <p:spPr>
          <a:xfrm rot="20700000">
            <a:off x="4144533" y="2929623"/>
            <a:ext cx="374702" cy="320962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Isosceles Triangle 13">
            <a:extLst>
              <a:ext uri="{FF2B5EF4-FFF2-40B4-BE49-F238E27FC236}">
                <a16:creationId xmlns:a16="http://schemas.microsoft.com/office/drawing/2014/main" id="{41A13C32-A326-DAC7-B94B-A7DDB13AA4F9}"/>
              </a:ext>
            </a:extLst>
          </p:cNvPr>
          <p:cNvSpPr/>
          <p:nvPr/>
        </p:nvSpPr>
        <p:spPr>
          <a:xfrm rot="10800000">
            <a:off x="3496231" y="4194201"/>
            <a:ext cx="257150" cy="50925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Smiley Face 14">
            <a:extLst>
              <a:ext uri="{FF2B5EF4-FFF2-40B4-BE49-F238E27FC236}">
                <a16:creationId xmlns:a16="http://schemas.microsoft.com/office/drawing/2014/main" id="{691A160D-8F72-E62B-4489-24A5CE1D6EA7}"/>
              </a:ext>
            </a:extLst>
          </p:cNvPr>
          <p:cNvSpPr/>
          <p:nvPr/>
        </p:nvSpPr>
        <p:spPr>
          <a:xfrm>
            <a:off x="5154909" y="4257633"/>
            <a:ext cx="382387" cy="38238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Smiley Face 12">
            <a:extLst>
              <a:ext uri="{FF2B5EF4-FFF2-40B4-BE49-F238E27FC236}">
                <a16:creationId xmlns:a16="http://schemas.microsoft.com/office/drawing/2014/main" id="{257D12D0-AEB2-C10D-3CF6-1D7C29D38013}"/>
              </a:ext>
            </a:extLst>
          </p:cNvPr>
          <p:cNvSpPr/>
          <p:nvPr/>
        </p:nvSpPr>
        <p:spPr>
          <a:xfrm>
            <a:off x="6891957" y="4257633"/>
            <a:ext cx="382387" cy="38238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Smiley Face 15">
            <a:extLst>
              <a:ext uri="{FF2B5EF4-FFF2-40B4-BE49-F238E27FC236}">
                <a16:creationId xmlns:a16="http://schemas.microsoft.com/office/drawing/2014/main" id="{D083CF63-A582-00B5-5A2E-4C8D028F5BAE}"/>
              </a:ext>
            </a:extLst>
          </p:cNvPr>
          <p:cNvSpPr/>
          <p:nvPr/>
        </p:nvSpPr>
        <p:spPr>
          <a:xfrm>
            <a:off x="5736721" y="4259730"/>
            <a:ext cx="378193" cy="37819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Oval 37">
            <a:extLst>
              <a:ext uri="{FF2B5EF4-FFF2-40B4-BE49-F238E27FC236}">
                <a16:creationId xmlns:a16="http://schemas.microsoft.com/office/drawing/2014/main" id="{797423C3-2227-6036-2268-180D44FC0D78}"/>
              </a:ext>
            </a:extLst>
          </p:cNvPr>
          <p:cNvSpPr/>
          <p:nvPr/>
        </p:nvSpPr>
        <p:spPr>
          <a:xfrm>
            <a:off x="7473770" y="4255309"/>
            <a:ext cx="387034" cy="3870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Smiley Face 14">
            <a:extLst>
              <a:ext uri="{FF2B5EF4-FFF2-40B4-BE49-F238E27FC236}">
                <a16:creationId xmlns:a16="http://schemas.microsoft.com/office/drawing/2014/main" id="{5039F24F-B5BD-D481-F6D8-25D21A31F00B}"/>
              </a:ext>
            </a:extLst>
          </p:cNvPr>
          <p:cNvSpPr/>
          <p:nvPr/>
        </p:nvSpPr>
        <p:spPr>
          <a:xfrm>
            <a:off x="6314339" y="4259730"/>
            <a:ext cx="378193" cy="37819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4843904C-EACF-3D86-AA20-6CC68B023F21}"/>
              </a:ext>
            </a:extLst>
          </p:cNvPr>
          <p:cNvSpPr/>
          <p:nvPr/>
        </p:nvSpPr>
        <p:spPr>
          <a:xfrm rot="2700000">
            <a:off x="3590116" y="285173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FD481133-3B8F-6A3D-E649-7A1874AC6695}"/>
              </a:ext>
            </a:extLst>
          </p:cNvPr>
          <p:cNvSpPr/>
          <p:nvPr/>
        </p:nvSpPr>
        <p:spPr>
          <a:xfrm>
            <a:off x="2958745" y="2868871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Round Same Side Corner Rectangle 6">
            <a:extLst>
              <a:ext uri="{FF2B5EF4-FFF2-40B4-BE49-F238E27FC236}">
                <a16:creationId xmlns:a16="http://schemas.microsoft.com/office/drawing/2014/main" id="{2FB98C77-90E3-082B-EA0A-6D1800826973}"/>
              </a:ext>
            </a:extLst>
          </p:cNvPr>
          <p:cNvSpPr/>
          <p:nvPr/>
        </p:nvSpPr>
        <p:spPr>
          <a:xfrm rot="2700000">
            <a:off x="4719200" y="4187740"/>
            <a:ext cx="130246" cy="52217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Frame 17">
            <a:extLst>
              <a:ext uri="{FF2B5EF4-FFF2-40B4-BE49-F238E27FC236}">
                <a16:creationId xmlns:a16="http://schemas.microsoft.com/office/drawing/2014/main" id="{8222C927-FF4C-DDE5-4A2C-D4D2ED2D6D05}"/>
              </a:ext>
            </a:extLst>
          </p:cNvPr>
          <p:cNvSpPr/>
          <p:nvPr/>
        </p:nvSpPr>
        <p:spPr>
          <a:xfrm>
            <a:off x="2941714" y="3598340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B13C9ACD-2DDC-7D8F-17CE-869EDC16CF13}"/>
              </a:ext>
            </a:extLst>
          </p:cNvPr>
          <p:cNvSpPr/>
          <p:nvPr/>
        </p:nvSpPr>
        <p:spPr>
          <a:xfrm flipH="1">
            <a:off x="6852210" y="2192006"/>
            <a:ext cx="344621" cy="284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A7524316-32E8-D000-0840-9CCDE06FFC51}"/>
              </a:ext>
            </a:extLst>
          </p:cNvPr>
          <p:cNvSpPr/>
          <p:nvPr/>
        </p:nvSpPr>
        <p:spPr>
          <a:xfrm rot="18805991">
            <a:off x="6868786" y="1499013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Rectangle 130">
            <a:extLst>
              <a:ext uri="{FF2B5EF4-FFF2-40B4-BE49-F238E27FC236}">
                <a16:creationId xmlns:a16="http://schemas.microsoft.com/office/drawing/2014/main" id="{3C7B4995-6826-5238-8174-E594F385EC9B}"/>
              </a:ext>
            </a:extLst>
          </p:cNvPr>
          <p:cNvSpPr/>
          <p:nvPr/>
        </p:nvSpPr>
        <p:spPr>
          <a:xfrm>
            <a:off x="7419303" y="1499058"/>
            <a:ext cx="371900" cy="37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Right Triangle 17">
            <a:extLst>
              <a:ext uri="{FF2B5EF4-FFF2-40B4-BE49-F238E27FC236}">
                <a16:creationId xmlns:a16="http://schemas.microsoft.com/office/drawing/2014/main" id="{010CADB9-6A9A-128D-430C-634857868214}"/>
              </a:ext>
            </a:extLst>
          </p:cNvPr>
          <p:cNvSpPr>
            <a:spLocks noChangeAspect="1"/>
          </p:cNvSpPr>
          <p:nvPr/>
        </p:nvSpPr>
        <p:spPr>
          <a:xfrm>
            <a:off x="6347573" y="3574172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Right Triangle 17">
            <a:extLst>
              <a:ext uri="{FF2B5EF4-FFF2-40B4-BE49-F238E27FC236}">
                <a16:creationId xmlns:a16="http://schemas.microsoft.com/office/drawing/2014/main" id="{70888169-CFF7-CFDD-A54B-B65BEFCC6334}"/>
              </a:ext>
            </a:extLst>
          </p:cNvPr>
          <p:cNvSpPr>
            <a:spLocks noChangeAspect="1"/>
          </p:cNvSpPr>
          <p:nvPr/>
        </p:nvSpPr>
        <p:spPr>
          <a:xfrm>
            <a:off x="5749994" y="3574172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8" name="Right Triangle 17">
            <a:extLst>
              <a:ext uri="{FF2B5EF4-FFF2-40B4-BE49-F238E27FC236}">
                <a16:creationId xmlns:a16="http://schemas.microsoft.com/office/drawing/2014/main" id="{83AFEB34-930A-527A-35E1-7A07361A7D03}"/>
              </a:ext>
            </a:extLst>
          </p:cNvPr>
          <p:cNvSpPr>
            <a:spLocks noChangeAspect="1"/>
          </p:cNvSpPr>
          <p:nvPr/>
        </p:nvSpPr>
        <p:spPr>
          <a:xfrm>
            <a:off x="6945152" y="3574172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9" name="Oval 44">
            <a:extLst>
              <a:ext uri="{FF2B5EF4-FFF2-40B4-BE49-F238E27FC236}">
                <a16:creationId xmlns:a16="http://schemas.microsoft.com/office/drawing/2014/main" id="{DA542006-7229-E241-6C67-6E1D05FF6F75}"/>
              </a:ext>
            </a:extLst>
          </p:cNvPr>
          <p:cNvSpPr>
            <a:spLocks noChangeAspect="1"/>
          </p:cNvSpPr>
          <p:nvPr/>
        </p:nvSpPr>
        <p:spPr>
          <a:xfrm>
            <a:off x="7542731" y="3574172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7991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D7BA69E-94D3-419F-F96C-84C5BAE7BB3E}"/>
              </a:ext>
            </a:extLst>
          </p:cNvPr>
          <p:cNvSpPr txBox="1">
            <a:spLocks/>
          </p:cNvSpPr>
          <p:nvPr/>
        </p:nvSpPr>
        <p:spPr>
          <a:xfrm>
            <a:off x="2043633" y="188997"/>
            <a:ext cx="6235304" cy="5760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400000000000000" pitchFamily="2" charset="-78"/>
              </a:rPr>
              <a:t>B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7CFDEA9F-C129-EEEC-2D3B-874424D50F48}"/>
              </a:ext>
            </a:extLst>
          </p:cNvPr>
          <p:cNvSpPr/>
          <p:nvPr/>
        </p:nvSpPr>
        <p:spPr>
          <a:xfrm rot="10800000">
            <a:off x="5226665" y="3639475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69DD0AD-CAB1-D1E4-4FBE-EBC5ADA1A05D}"/>
              </a:ext>
            </a:extLst>
          </p:cNvPr>
          <p:cNvSpPr/>
          <p:nvPr/>
        </p:nvSpPr>
        <p:spPr>
          <a:xfrm>
            <a:off x="5622420" y="3695195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Isosceles Triangle 8">
            <a:extLst>
              <a:ext uri="{FF2B5EF4-FFF2-40B4-BE49-F238E27FC236}">
                <a16:creationId xmlns:a16="http://schemas.microsoft.com/office/drawing/2014/main" id="{C9EC28A6-4D8F-EB4E-5DDE-12DB9C93354D}"/>
              </a:ext>
            </a:extLst>
          </p:cNvPr>
          <p:cNvSpPr/>
          <p:nvPr/>
        </p:nvSpPr>
        <p:spPr>
          <a:xfrm rot="16200000">
            <a:off x="2760157" y="2954235"/>
            <a:ext cx="311874" cy="371836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Donut 8">
            <a:extLst>
              <a:ext uri="{FF2B5EF4-FFF2-40B4-BE49-F238E27FC236}">
                <a16:creationId xmlns:a16="http://schemas.microsoft.com/office/drawing/2014/main" id="{BC7E0775-A625-C084-E7A1-2B24D9E38D6A}"/>
              </a:ext>
            </a:extLst>
          </p:cNvPr>
          <p:cNvSpPr/>
          <p:nvPr/>
        </p:nvSpPr>
        <p:spPr>
          <a:xfrm>
            <a:off x="6352406" y="2936103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B7D2CF43-603D-3F2A-080A-B6CF092C15CA}"/>
              </a:ext>
            </a:extLst>
          </p:cNvPr>
          <p:cNvSpPr/>
          <p:nvPr/>
        </p:nvSpPr>
        <p:spPr>
          <a:xfrm>
            <a:off x="6794645" y="3735897"/>
            <a:ext cx="359044" cy="289775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38012EC5-ABED-A891-AEA1-0C00C043FD66}"/>
              </a:ext>
            </a:extLst>
          </p:cNvPr>
          <p:cNvSpPr/>
          <p:nvPr/>
        </p:nvSpPr>
        <p:spPr>
          <a:xfrm>
            <a:off x="6898098" y="295951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:a16="http://schemas.microsoft.com/office/drawing/2014/main" id="{0A654D71-2A6B-ABBA-AB4C-A735F3A6D7C2}"/>
              </a:ext>
            </a:extLst>
          </p:cNvPr>
          <p:cNvSpPr/>
          <p:nvPr/>
        </p:nvSpPr>
        <p:spPr>
          <a:xfrm>
            <a:off x="7421889" y="4371523"/>
            <a:ext cx="376670" cy="402560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Rounded Rectangle 25">
            <a:extLst>
              <a:ext uri="{FF2B5EF4-FFF2-40B4-BE49-F238E27FC236}">
                <a16:creationId xmlns:a16="http://schemas.microsoft.com/office/drawing/2014/main" id="{2D509996-B7B3-7B92-B49B-703694253668}"/>
              </a:ext>
            </a:extLst>
          </p:cNvPr>
          <p:cNvSpPr/>
          <p:nvPr/>
        </p:nvSpPr>
        <p:spPr>
          <a:xfrm>
            <a:off x="7404140" y="2256580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Block Arc 41">
            <a:extLst>
              <a:ext uri="{FF2B5EF4-FFF2-40B4-BE49-F238E27FC236}">
                <a16:creationId xmlns:a16="http://schemas.microsoft.com/office/drawing/2014/main" id="{2E81D894-B422-C3AA-F81B-4A2CA0245DBA}"/>
              </a:ext>
            </a:extLst>
          </p:cNvPr>
          <p:cNvSpPr/>
          <p:nvPr/>
        </p:nvSpPr>
        <p:spPr>
          <a:xfrm>
            <a:off x="6337626" y="4372519"/>
            <a:ext cx="395557" cy="400568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 Same Side Corner Rectangle 11">
            <a:extLst>
              <a:ext uri="{FF2B5EF4-FFF2-40B4-BE49-F238E27FC236}">
                <a16:creationId xmlns:a16="http://schemas.microsoft.com/office/drawing/2014/main" id="{15A6608C-F3C6-43DA-77A7-A60DEC943DAF}"/>
              </a:ext>
            </a:extLst>
          </p:cNvPr>
          <p:cNvSpPr/>
          <p:nvPr/>
        </p:nvSpPr>
        <p:spPr>
          <a:xfrm rot="9900000">
            <a:off x="6867651" y="1480082"/>
            <a:ext cx="407173" cy="34581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Donut 39">
            <a:extLst>
              <a:ext uri="{FF2B5EF4-FFF2-40B4-BE49-F238E27FC236}">
                <a16:creationId xmlns:a16="http://schemas.microsoft.com/office/drawing/2014/main" id="{9AB7BE07-9E21-F523-73D8-D4B382B653D4}"/>
              </a:ext>
            </a:extLst>
          </p:cNvPr>
          <p:cNvSpPr/>
          <p:nvPr/>
        </p:nvSpPr>
        <p:spPr>
          <a:xfrm>
            <a:off x="2680806" y="3678718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D387E914-F8B9-33FF-7B7C-C6EC61C4599A}"/>
              </a:ext>
            </a:extLst>
          </p:cNvPr>
          <p:cNvSpPr/>
          <p:nvPr/>
        </p:nvSpPr>
        <p:spPr>
          <a:xfrm>
            <a:off x="5854715" y="2958613"/>
            <a:ext cx="293412" cy="363079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2183A2D4-E4EC-E8F4-21A4-923619CA1353}"/>
              </a:ext>
            </a:extLst>
          </p:cNvPr>
          <p:cNvSpPr/>
          <p:nvPr/>
        </p:nvSpPr>
        <p:spPr>
          <a:xfrm>
            <a:off x="3325719" y="3708762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" name="Rounded Rectangle 27">
            <a:extLst>
              <a:ext uri="{FF2B5EF4-FFF2-40B4-BE49-F238E27FC236}">
                <a16:creationId xmlns:a16="http://schemas.microsoft.com/office/drawing/2014/main" id="{4D939FF1-9AF8-C082-27FC-2E4A98AA5A54}"/>
              </a:ext>
            </a:extLst>
          </p:cNvPr>
          <p:cNvSpPr/>
          <p:nvPr/>
        </p:nvSpPr>
        <p:spPr>
          <a:xfrm>
            <a:off x="5538800" y="1489744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A041DF4D-692E-4F63-8EA2-ED9D3B3FD297}"/>
              </a:ext>
            </a:extLst>
          </p:cNvPr>
          <p:cNvSpPr/>
          <p:nvPr/>
        </p:nvSpPr>
        <p:spPr>
          <a:xfrm>
            <a:off x="6199679" y="1466525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9" name="Chord 15">
            <a:extLst>
              <a:ext uri="{FF2B5EF4-FFF2-40B4-BE49-F238E27FC236}">
                <a16:creationId xmlns:a16="http://schemas.microsoft.com/office/drawing/2014/main" id="{369AF073-1C96-166C-D768-667ABF128FF4}"/>
              </a:ext>
            </a:extLst>
          </p:cNvPr>
          <p:cNvSpPr/>
          <p:nvPr/>
        </p:nvSpPr>
        <p:spPr>
          <a:xfrm>
            <a:off x="7510662" y="1435916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B4837AA6-4090-6FB6-1935-8F2E721ECA9B}"/>
              </a:ext>
            </a:extLst>
          </p:cNvPr>
          <p:cNvSpPr/>
          <p:nvPr/>
        </p:nvSpPr>
        <p:spPr>
          <a:xfrm>
            <a:off x="3978075" y="3738782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54F1A9B4-04E5-6210-4359-ABE9B33C3405}"/>
              </a:ext>
            </a:extLst>
          </p:cNvPr>
          <p:cNvSpPr/>
          <p:nvPr/>
        </p:nvSpPr>
        <p:spPr>
          <a:xfrm>
            <a:off x="3306291" y="3035913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id="{E2548480-BF4B-58EE-5C32-6B46FBCEDED4}"/>
              </a:ext>
            </a:extLst>
          </p:cNvPr>
          <p:cNvSpPr/>
          <p:nvPr/>
        </p:nvSpPr>
        <p:spPr>
          <a:xfrm>
            <a:off x="3943397" y="3035913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59AE6D2C-7364-6822-7F0D-B419F2817732}"/>
              </a:ext>
            </a:extLst>
          </p:cNvPr>
          <p:cNvSpPr/>
          <p:nvPr/>
        </p:nvSpPr>
        <p:spPr>
          <a:xfrm>
            <a:off x="4580503" y="3035913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id="{B0266FEE-88B3-5456-AD03-AF793D641C67}"/>
              </a:ext>
            </a:extLst>
          </p:cNvPr>
          <p:cNvSpPr/>
          <p:nvPr/>
        </p:nvSpPr>
        <p:spPr>
          <a:xfrm>
            <a:off x="5217609" y="3035913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Teardrop 6">
            <a:extLst>
              <a:ext uri="{FF2B5EF4-FFF2-40B4-BE49-F238E27FC236}">
                <a16:creationId xmlns:a16="http://schemas.microsoft.com/office/drawing/2014/main" id="{887446C5-D2FC-713B-70E0-8A55C0E56CA5}"/>
              </a:ext>
            </a:extLst>
          </p:cNvPr>
          <p:cNvSpPr/>
          <p:nvPr/>
        </p:nvSpPr>
        <p:spPr>
          <a:xfrm rot="8100000">
            <a:off x="7463652" y="2993580"/>
            <a:ext cx="293144" cy="29314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Donut 24">
            <a:extLst>
              <a:ext uri="{FF2B5EF4-FFF2-40B4-BE49-F238E27FC236}">
                <a16:creationId xmlns:a16="http://schemas.microsoft.com/office/drawing/2014/main" id="{9DC9EB9F-2CE2-A2D3-64B6-8E093F6BE955}"/>
              </a:ext>
            </a:extLst>
          </p:cNvPr>
          <p:cNvSpPr/>
          <p:nvPr/>
        </p:nvSpPr>
        <p:spPr>
          <a:xfrm>
            <a:off x="3753253" y="2189040"/>
            <a:ext cx="433604" cy="4371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Chord 38">
            <a:extLst>
              <a:ext uri="{FF2B5EF4-FFF2-40B4-BE49-F238E27FC236}">
                <a16:creationId xmlns:a16="http://schemas.microsoft.com/office/drawing/2014/main" id="{D298331F-640E-47AD-2A7C-12A63BE5625E}"/>
              </a:ext>
            </a:extLst>
          </p:cNvPr>
          <p:cNvSpPr/>
          <p:nvPr/>
        </p:nvSpPr>
        <p:spPr>
          <a:xfrm>
            <a:off x="4427239" y="2188671"/>
            <a:ext cx="340508" cy="43787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Heart 38">
            <a:extLst>
              <a:ext uri="{FF2B5EF4-FFF2-40B4-BE49-F238E27FC236}">
                <a16:creationId xmlns:a16="http://schemas.microsoft.com/office/drawing/2014/main" id="{E32628D1-3017-D7FF-2D6F-FD578E2D0ADD}"/>
              </a:ext>
            </a:extLst>
          </p:cNvPr>
          <p:cNvSpPr/>
          <p:nvPr/>
        </p:nvSpPr>
        <p:spPr>
          <a:xfrm>
            <a:off x="4920782" y="1461899"/>
            <a:ext cx="382181" cy="382181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 Same Side Corner Rectangle 19">
            <a:extLst>
              <a:ext uri="{FF2B5EF4-FFF2-40B4-BE49-F238E27FC236}">
                <a16:creationId xmlns:a16="http://schemas.microsoft.com/office/drawing/2014/main" id="{BFF0F1CE-08E3-09B8-0F8D-1A2FEF5DD40B}"/>
              </a:ext>
            </a:extLst>
          </p:cNvPr>
          <p:cNvSpPr/>
          <p:nvPr/>
        </p:nvSpPr>
        <p:spPr>
          <a:xfrm>
            <a:off x="6932990" y="4394212"/>
            <a:ext cx="289093" cy="357183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45E2942B-4EF5-099F-4D90-15F747340CFF}"/>
              </a:ext>
            </a:extLst>
          </p:cNvPr>
          <p:cNvSpPr/>
          <p:nvPr/>
        </p:nvSpPr>
        <p:spPr>
          <a:xfrm>
            <a:off x="2678017" y="4432761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Oval 31">
            <a:extLst>
              <a:ext uri="{FF2B5EF4-FFF2-40B4-BE49-F238E27FC236}">
                <a16:creationId xmlns:a16="http://schemas.microsoft.com/office/drawing/2014/main" id="{B9C63989-D317-38DD-4E27-F4133EDD5CE6}"/>
              </a:ext>
            </a:extLst>
          </p:cNvPr>
          <p:cNvSpPr/>
          <p:nvPr/>
        </p:nvSpPr>
        <p:spPr>
          <a:xfrm>
            <a:off x="5783564" y="4394008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id="{3409115D-A3E3-F049-7B61-D7AEF3244B37}"/>
              </a:ext>
            </a:extLst>
          </p:cNvPr>
          <p:cNvSpPr/>
          <p:nvPr/>
        </p:nvSpPr>
        <p:spPr>
          <a:xfrm>
            <a:off x="3886365" y="4416254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Oval 31">
            <a:extLst>
              <a:ext uri="{FF2B5EF4-FFF2-40B4-BE49-F238E27FC236}">
                <a16:creationId xmlns:a16="http://schemas.microsoft.com/office/drawing/2014/main" id="{CB5E2716-1C0E-377F-3C0E-23A82269161D}"/>
              </a:ext>
            </a:extLst>
          </p:cNvPr>
          <p:cNvSpPr/>
          <p:nvPr/>
        </p:nvSpPr>
        <p:spPr>
          <a:xfrm>
            <a:off x="4572000" y="4371950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Teardrop 17">
            <a:extLst>
              <a:ext uri="{FF2B5EF4-FFF2-40B4-BE49-F238E27FC236}">
                <a16:creationId xmlns:a16="http://schemas.microsoft.com/office/drawing/2014/main" id="{B47958B2-87A7-C935-94C7-7569B28F69C7}"/>
              </a:ext>
            </a:extLst>
          </p:cNvPr>
          <p:cNvSpPr/>
          <p:nvPr/>
        </p:nvSpPr>
        <p:spPr>
          <a:xfrm rot="18900000">
            <a:off x="3353976" y="4403899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id="{75657C8B-97C0-375A-19A7-A34B4C61D163}"/>
              </a:ext>
            </a:extLst>
          </p:cNvPr>
          <p:cNvSpPr/>
          <p:nvPr/>
        </p:nvSpPr>
        <p:spPr>
          <a:xfrm>
            <a:off x="5178984" y="4369220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 Same Side Corner Rectangle 8">
            <a:extLst>
              <a:ext uri="{FF2B5EF4-FFF2-40B4-BE49-F238E27FC236}">
                <a16:creationId xmlns:a16="http://schemas.microsoft.com/office/drawing/2014/main" id="{BD6B491C-5C9A-40F0-9FB2-1123672F4D51}"/>
              </a:ext>
            </a:extLst>
          </p:cNvPr>
          <p:cNvSpPr/>
          <p:nvPr/>
        </p:nvSpPr>
        <p:spPr>
          <a:xfrm>
            <a:off x="2827863" y="1420613"/>
            <a:ext cx="176460" cy="464752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 Same Side Corner Rectangle 20">
            <a:extLst>
              <a:ext uri="{FF2B5EF4-FFF2-40B4-BE49-F238E27FC236}">
                <a16:creationId xmlns:a16="http://schemas.microsoft.com/office/drawing/2014/main" id="{14A0C59D-49E3-6082-38D9-D84B530AEC20}"/>
              </a:ext>
            </a:extLst>
          </p:cNvPr>
          <p:cNvSpPr/>
          <p:nvPr/>
        </p:nvSpPr>
        <p:spPr>
          <a:xfrm rot="10800000">
            <a:off x="3240160" y="1418467"/>
            <a:ext cx="219879" cy="46904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Donut 87">
            <a:extLst>
              <a:ext uri="{FF2B5EF4-FFF2-40B4-BE49-F238E27FC236}">
                <a16:creationId xmlns:a16="http://schemas.microsoft.com/office/drawing/2014/main" id="{E0FB3744-075B-BA83-912F-8EAA7B402C1C}"/>
              </a:ext>
            </a:extLst>
          </p:cNvPr>
          <p:cNvSpPr/>
          <p:nvPr/>
        </p:nvSpPr>
        <p:spPr>
          <a:xfrm>
            <a:off x="3695876" y="1483562"/>
            <a:ext cx="356471" cy="366339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Donut 90">
            <a:extLst>
              <a:ext uri="{FF2B5EF4-FFF2-40B4-BE49-F238E27FC236}">
                <a16:creationId xmlns:a16="http://schemas.microsoft.com/office/drawing/2014/main" id="{7BA082A1-4596-C17B-7639-7865C22606E0}"/>
              </a:ext>
            </a:extLst>
          </p:cNvPr>
          <p:cNvSpPr/>
          <p:nvPr/>
        </p:nvSpPr>
        <p:spPr>
          <a:xfrm>
            <a:off x="4311347" y="1456833"/>
            <a:ext cx="373598" cy="38181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Oval 6">
            <a:extLst>
              <a:ext uri="{FF2B5EF4-FFF2-40B4-BE49-F238E27FC236}">
                <a16:creationId xmlns:a16="http://schemas.microsoft.com/office/drawing/2014/main" id="{F55CF806-EFEB-1C48-F1B4-C265A2BAEBDA}"/>
              </a:ext>
            </a:extLst>
          </p:cNvPr>
          <p:cNvSpPr/>
          <p:nvPr/>
        </p:nvSpPr>
        <p:spPr>
          <a:xfrm>
            <a:off x="5008129" y="2231135"/>
            <a:ext cx="356681" cy="352945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Block Arc 25">
            <a:extLst>
              <a:ext uri="{FF2B5EF4-FFF2-40B4-BE49-F238E27FC236}">
                <a16:creationId xmlns:a16="http://schemas.microsoft.com/office/drawing/2014/main" id="{AF96C78A-E3C5-F1F7-0FE6-B49FEB63742C}"/>
              </a:ext>
            </a:extLst>
          </p:cNvPr>
          <p:cNvSpPr/>
          <p:nvPr/>
        </p:nvSpPr>
        <p:spPr>
          <a:xfrm>
            <a:off x="3267477" y="2230347"/>
            <a:ext cx="245394" cy="354521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Block Arc 31">
            <a:extLst>
              <a:ext uri="{FF2B5EF4-FFF2-40B4-BE49-F238E27FC236}">
                <a16:creationId xmlns:a16="http://schemas.microsoft.com/office/drawing/2014/main" id="{1B1D64B6-5D10-EE80-E4FE-466757D3CD9B}"/>
              </a:ext>
            </a:extLst>
          </p:cNvPr>
          <p:cNvSpPr/>
          <p:nvPr/>
        </p:nvSpPr>
        <p:spPr>
          <a:xfrm>
            <a:off x="5605192" y="2230347"/>
            <a:ext cx="320167" cy="354521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Freeform 53">
            <a:extLst>
              <a:ext uri="{FF2B5EF4-FFF2-40B4-BE49-F238E27FC236}">
                <a16:creationId xmlns:a16="http://schemas.microsoft.com/office/drawing/2014/main" id="{C39B73A7-C6CB-B524-28CA-02AD403E9AE9}"/>
              </a:ext>
            </a:extLst>
          </p:cNvPr>
          <p:cNvSpPr/>
          <p:nvPr/>
        </p:nvSpPr>
        <p:spPr>
          <a:xfrm>
            <a:off x="6812902" y="2227740"/>
            <a:ext cx="350856" cy="35973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Block Arc 10">
            <a:extLst>
              <a:ext uri="{FF2B5EF4-FFF2-40B4-BE49-F238E27FC236}">
                <a16:creationId xmlns:a16="http://schemas.microsoft.com/office/drawing/2014/main" id="{65AB6012-B760-D478-63B4-A9E93FD86C63}"/>
              </a:ext>
            </a:extLst>
          </p:cNvPr>
          <p:cNvSpPr/>
          <p:nvPr/>
        </p:nvSpPr>
        <p:spPr>
          <a:xfrm>
            <a:off x="7394470" y="3734644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Freeform 55">
            <a:extLst>
              <a:ext uri="{FF2B5EF4-FFF2-40B4-BE49-F238E27FC236}">
                <a16:creationId xmlns:a16="http://schemas.microsoft.com/office/drawing/2014/main" id="{2D27A784-9E53-AB45-D2F2-CF9725B9016E}"/>
              </a:ext>
            </a:extLst>
          </p:cNvPr>
          <p:cNvSpPr/>
          <p:nvPr/>
        </p:nvSpPr>
        <p:spPr>
          <a:xfrm>
            <a:off x="2805091" y="2135615"/>
            <a:ext cx="222004" cy="54398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Round Same Side Corner Rectangle 36">
            <a:extLst>
              <a:ext uri="{FF2B5EF4-FFF2-40B4-BE49-F238E27FC236}">
                <a16:creationId xmlns:a16="http://schemas.microsoft.com/office/drawing/2014/main" id="{9DD5EE97-D532-3801-69FF-62324E4F4606}"/>
              </a:ext>
            </a:extLst>
          </p:cNvPr>
          <p:cNvSpPr/>
          <p:nvPr/>
        </p:nvSpPr>
        <p:spPr>
          <a:xfrm>
            <a:off x="6165741" y="2246804"/>
            <a:ext cx="406779" cy="32160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id="{F78BF53A-CC1F-3031-0EDC-E1ADD0B40FDC}"/>
              </a:ext>
            </a:extLst>
          </p:cNvPr>
          <p:cNvSpPr>
            <a:spLocks noChangeAspect="1"/>
          </p:cNvSpPr>
          <p:nvPr/>
        </p:nvSpPr>
        <p:spPr>
          <a:xfrm>
            <a:off x="4650991" y="3711939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8" name="Oval 32">
            <a:extLst>
              <a:ext uri="{FF2B5EF4-FFF2-40B4-BE49-F238E27FC236}">
                <a16:creationId xmlns:a16="http://schemas.microsoft.com/office/drawing/2014/main" id="{0D5C0DC2-7EA3-D34A-8D67-A9DB1C136DAC}"/>
              </a:ext>
            </a:extLst>
          </p:cNvPr>
          <p:cNvSpPr/>
          <p:nvPr/>
        </p:nvSpPr>
        <p:spPr>
          <a:xfrm>
            <a:off x="6234983" y="3688974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025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DE4D264-9797-8C16-0468-A0B34B6E0E8E}"/>
              </a:ext>
            </a:extLst>
          </p:cNvPr>
          <p:cNvSpPr txBox="1">
            <a:spLocks/>
          </p:cNvSpPr>
          <p:nvPr/>
        </p:nvSpPr>
        <p:spPr>
          <a:xfrm>
            <a:off x="2042511" y="202429"/>
            <a:ext cx="6444208" cy="5760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altLang="ko-KR" dirty="0">
                <a:cs typeface="B Nazanin" panose="00000400000000000000" pitchFamily="2" charset="-78"/>
              </a:rPr>
              <a:t>C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" name="Freeform 47">
            <a:extLst>
              <a:ext uri="{FF2B5EF4-FFF2-40B4-BE49-F238E27FC236}">
                <a16:creationId xmlns:a16="http://schemas.microsoft.com/office/drawing/2014/main" id="{6A1F5ACB-31AA-E359-9130-219B92D2EE5B}"/>
              </a:ext>
            </a:extLst>
          </p:cNvPr>
          <p:cNvSpPr>
            <a:spLocks noChangeAspect="1"/>
          </p:cNvSpPr>
          <p:nvPr/>
        </p:nvSpPr>
        <p:spPr>
          <a:xfrm>
            <a:off x="2950435" y="1364817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Freeform 48">
            <a:extLst>
              <a:ext uri="{FF2B5EF4-FFF2-40B4-BE49-F238E27FC236}">
                <a16:creationId xmlns:a16="http://schemas.microsoft.com/office/drawing/2014/main" id="{D9ED2037-8C3D-EEC9-D3B0-951ACBB21629}"/>
              </a:ext>
            </a:extLst>
          </p:cNvPr>
          <p:cNvSpPr>
            <a:spLocks noChangeAspect="1"/>
          </p:cNvSpPr>
          <p:nvPr/>
        </p:nvSpPr>
        <p:spPr>
          <a:xfrm>
            <a:off x="3526057" y="1394910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Freeform 49">
            <a:extLst>
              <a:ext uri="{FF2B5EF4-FFF2-40B4-BE49-F238E27FC236}">
                <a16:creationId xmlns:a16="http://schemas.microsoft.com/office/drawing/2014/main" id="{A9617AE8-5BA9-D8D5-92E2-73D298501A24}"/>
              </a:ext>
            </a:extLst>
          </p:cNvPr>
          <p:cNvSpPr>
            <a:spLocks noChangeAspect="1"/>
          </p:cNvSpPr>
          <p:nvPr/>
        </p:nvSpPr>
        <p:spPr>
          <a:xfrm>
            <a:off x="4693027" y="1384830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7DC8962C-FD4C-5DF5-9064-4C81E58DB4F7}"/>
              </a:ext>
            </a:extLst>
          </p:cNvPr>
          <p:cNvSpPr>
            <a:spLocks noChangeAspect="1"/>
          </p:cNvSpPr>
          <p:nvPr/>
        </p:nvSpPr>
        <p:spPr>
          <a:xfrm>
            <a:off x="4095457" y="1392817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Teardrop 9">
            <a:extLst>
              <a:ext uri="{FF2B5EF4-FFF2-40B4-BE49-F238E27FC236}">
                <a16:creationId xmlns:a16="http://schemas.microsoft.com/office/drawing/2014/main" id="{C4275601-EC5A-CE92-56BE-93AC50660235}"/>
              </a:ext>
            </a:extLst>
          </p:cNvPr>
          <p:cNvSpPr>
            <a:spLocks noChangeAspect="1"/>
          </p:cNvSpPr>
          <p:nvPr/>
        </p:nvSpPr>
        <p:spPr>
          <a:xfrm rot="18900000">
            <a:off x="5267414" y="2088185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Freeform 97">
            <a:extLst>
              <a:ext uri="{FF2B5EF4-FFF2-40B4-BE49-F238E27FC236}">
                <a16:creationId xmlns:a16="http://schemas.microsoft.com/office/drawing/2014/main" id="{6F374DF5-B64D-C3D1-1B86-93E84D658ED8}"/>
              </a:ext>
            </a:extLst>
          </p:cNvPr>
          <p:cNvSpPr>
            <a:spLocks noChangeAspect="1"/>
          </p:cNvSpPr>
          <p:nvPr/>
        </p:nvSpPr>
        <p:spPr>
          <a:xfrm>
            <a:off x="5756680" y="1387640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Donut 22">
            <a:extLst>
              <a:ext uri="{FF2B5EF4-FFF2-40B4-BE49-F238E27FC236}">
                <a16:creationId xmlns:a16="http://schemas.microsoft.com/office/drawing/2014/main" id="{C2AA47EF-35B7-6A07-7BC3-7F9F75030F0B}"/>
              </a:ext>
            </a:extLst>
          </p:cNvPr>
          <p:cNvSpPr>
            <a:spLocks noChangeAspect="1"/>
          </p:cNvSpPr>
          <p:nvPr/>
        </p:nvSpPr>
        <p:spPr>
          <a:xfrm>
            <a:off x="6923102" y="1452621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Freeform 99">
            <a:extLst>
              <a:ext uri="{FF2B5EF4-FFF2-40B4-BE49-F238E27FC236}">
                <a16:creationId xmlns:a16="http://schemas.microsoft.com/office/drawing/2014/main" id="{02B20E27-1F83-2E79-AB11-17C0224D9F1A}"/>
              </a:ext>
            </a:extLst>
          </p:cNvPr>
          <p:cNvSpPr>
            <a:spLocks noChangeAspect="1"/>
          </p:cNvSpPr>
          <p:nvPr/>
        </p:nvSpPr>
        <p:spPr>
          <a:xfrm>
            <a:off x="5309579" y="1379552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09E6158B-AE57-F793-4FC4-3AF475102C13}"/>
              </a:ext>
            </a:extLst>
          </p:cNvPr>
          <p:cNvSpPr/>
          <p:nvPr/>
        </p:nvSpPr>
        <p:spPr>
          <a:xfrm>
            <a:off x="6367874" y="1380243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Freeform 101">
            <a:extLst>
              <a:ext uri="{FF2B5EF4-FFF2-40B4-BE49-F238E27FC236}">
                <a16:creationId xmlns:a16="http://schemas.microsoft.com/office/drawing/2014/main" id="{62A093A0-C301-921F-4F40-1952461E7D0D}"/>
              </a:ext>
            </a:extLst>
          </p:cNvPr>
          <p:cNvSpPr/>
          <p:nvPr/>
        </p:nvSpPr>
        <p:spPr>
          <a:xfrm>
            <a:off x="7536750" y="1416045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4" name="Group 102">
            <a:extLst>
              <a:ext uri="{FF2B5EF4-FFF2-40B4-BE49-F238E27FC236}">
                <a16:creationId xmlns:a16="http://schemas.microsoft.com/office/drawing/2014/main" id="{4CC60A74-6C54-D29A-82F6-6D3539C527B4}"/>
              </a:ext>
            </a:extLst>
          </p:cNvPr>
          <p:cNvGrpSpPr>
            <a:grpSpLocks noChangeAspect="1"/>
          </p:cNvGrpSpPr>
          <p:nvPr/>
        </p:nvGrpSpPr>
        <p:grpSpPr>
          <a:xfrm>
            <a:off x="5856351" y="2056901"/>
            <a:ext cx="221332" cy="360000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5" name="Freeform 103">
              <a:extLst>
                <a:ext uri="{FF2B5EF4-FFF2-40B4-BE49-F238E27FC236}">
                  <a16:creationId xmlns:a16="http://schemas.microsoft.com/office/drawing/2014/main" id="{735E6035-1EAD-E577-5096-58A93CC5A13B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" name="Freeform 104">
              <a:extLst>
                <a:ext uri="{FF2B5EF4-FFF2-40B4-BE49-F238E27FC236}">
                  <a16:creationId xmlns:a16="http://schemas.microsoft.com/office/drawing/2014/main" id="{23F211AD-702F-5C33-7E80-378468E72D97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" name="Freeform 105">
              <a:extLst>
                <a:ext uri="{FF2B5EF4-FFF2-40B4-BE49-F238E27FC236}">
                  <a16:creationId xmlns:a16="http://schemas.microsoft.com/office/drawing/2014/main" id="{77688B04-F92F-5D1E-3544-6F9456C566FC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" name="Freeform 106">
              <a:extLst>
                <a:ext uri="{FF2B5EF4-FFF2-40B4-BE49-F238E27FC236}">
                  <a16:creationId xmlns:a16="http://schemas.microsoft.com/office/drawing/2014/main" id="{38B2A19C-AE25-E0C6-B033-0A8CEAE78E8E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9" name="Freeform 107">
            <a:extLst>
              <a:ext uri="{FF2B5EF4-FFF2-40B4-BE49-F238E27FC236}">
                <a16:creationId xmlns:a16="http://schemas.microsoft.com/office/drawing/2014/main" id="{735AD9D3-100D-E823-5852-7D2DD6A29EA0}"/>
              </a:ext>
            </a:extLst>
          </p:cNvPr>
          <p:cNvSpPr>
            <a:spLocks noChangeAspect="1"/>
          </p:cNvSpPr>
          <p:nvPr/>
        </p:nvSpPr>
        <p:spPr>
          <a:xfrm>
            <a:off x="6475491" y="2056901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0" name="Freeform 108">
            <a:extLst>
              <a:ext uri="{FF2B5EF4-FFF2-40B4-BE49-F238E27FC236}">
                <a16:creationId xmlns:a16="http://schemas.microsoft.com/office/drawing/2014/main" id="{F3E93646-E0B7-7574-3CCB-CD4CC2249783}"/>
              </a:ext>
            </a:extLst>
          </p:cNvPr>
          <p:cNvSpPr/>
          <p:nvPr/>
        </p:nvSpPr>
        <p:spPr>
          <a:xfrm>
            <a:off x="4104955" y="2048495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Oval 8">
            <a:extLst>
              <a:ext uri="{FF2B5EF4-FFF2-40B4-BE49-F238E27FC236}">
                <a16:creationId xmlns:a16="http://schemas.microsoft.com/office/drawing/2014/main" id="{62395703-2704-7311-17B5-0854CA54324B}"/>
              </a:ext>
            </a:extLst>
          </p:cNvPr>
          <p:cNvSpPr/>
          <p:nvPr/>
        </p:nvSpPr>
        <p:spPr>
          <a:xfrm>
            <a:off x="4673918" y="2056881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2" name="Group 110">
            <a:extLst>
              <a:ext uri="{FF2B5EF4-FFF2-40B4-BE49-F238E27FC236}">
                <a16:creationId xmlns:a16="http://schemas.microsoft.com/office/drawing/2014/main" id="{61CAAF66-C941-D827-05E8-308B1E26C9D7}"/>
              </a:ext>
            </a:extLst>
          </p:cNvPr>
          <p:cNvGrpSpPr/>
          <p:nvPr/>
        </p:nvGrpSpPr>
        <p:grpSpPr>
          <a:xfrm>
            <a:off x="3535555" y="2048495"/>
            <a:ext cx="341005" cy="376812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" name="Freeform 111">
              <a:extLst>
                <a:ext uri="{FF2B5EF4-FFF2-40B4-BE49-F238E27FC236}">
                  <a16:creationId xmlns:a16="http://schemas.microsoft.com/office/drawing/2014/main" id="{CD925A03-C923-F73B-2A38-D0F1EA06ADA9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" name="Oval 37">
              <a:extLst>
                <a:ext uri="{FF2B5EF4-FFF2-40B4-BE49-F238E27FC236}">
                  <a16:creationId xmlns:a16="http://schemas.microsoft.com/office/drawing/2014/main" id="{5DB04F43-889B-ED90-C49B-30FB7326539D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angle 19">
            <a:extLst>
              <a:ext uri="{FF2B5EF4-FFF2-40B4-BE49-F238E27FC236}">
                <a16:creationId xmlns:a16="http://schemas.microsoft.com/office/drawing/2014/main" id="{04A22298-0EC1-CBFF-8880-C6A1FAE598F2}"/>
              </a:ext>
            </a:extLst>
          </p:cNvPr>
          <p:cNvSpPr/>
          <p:nvPr/>
        </p:nvSpPr>
        <p:spPr>
          <a:xfrm>
            <a:off x="2977744" y="2068942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Freeform 114">
            <a:extLst>
              <a:ext uri="{FF2B5EF4-FFF2-40B4-BE49-F238E27FC236}">
                <a16:creationId xmlns:a16="http://schemas.microsoft.com/office/drawing/2014/main" id="{6CF110E5-92B2-C9B8-547A-E6576AE98C53}"/>
              </a:ext>
            </a:extLst>
          </p:cNvPr>
          <p:cNvSpPr>
            <a:spLocks noChangeAspect="1"/>
          </p:cNvSpPr>
          <p:nvPr/>
        </p:nvSpPr>
        <p:spPr>
          <a:xfrm>
            <a:off x="6916454" y="2056901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ed Rectangle 31">
            <a:extLst>
              <a:ext uri="{FF2B5EF4-FFF2-40B4-BE49-F238E27FC236}">
                <a16:creationId xmlns:a16="http://schemas.microsoft.com/office/drawing/2014/main" id="{BCEC3DBC-C962-17DE-0EC1-20CA990C5491}"/>
              </a:ext>
            </a:extLst>
          </p:cNvPr>
          <p:cNvSpPr>
            <a:spLocks noChangeAspect="1"/>
          </p:cNvSpPr>
          <p:nvPr/>
        </p:nvSpPr>
        <p:spPr>
          <a:xfrm>
            <a:off x="3003944" y="2832810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Oval 47">
            <a:extLst>
              <a:ext uri="{FF2B5EF4-FFF2-40B4-BE49-F238E27FC236}">
                <a16:creationId xmlns:a16="http://schemas.microsoft.com/office/drawing/2014/main" id="{3A121F49-5541-A74B-F9DD-ADCE9C59E531}"/>
              </a:ext>
            </a:extLst>
          </p:cNvPr>
          <p:cNvSpPr>
            <a:spLocks noChangeAspect="1"/>
          </p:cNvSpPr>
          <p:nvPr/>
        </p:nvSpPr>
        <p:spPr>
          <a:xfrm>
            <a:off x="7453472" y="2056901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Oval 50">
            <a:extLst>
              <a:ext uri="{FF2B5EF4-FFF2-40B4-BE49-F238E27FC236}">
                <a16:creationId xmlns:a16="http://schemas.microsoft.com/office/drawing/2014/main" id="{82F557C4-96B4-82DC-6CE9-9E63D922BD84}"/>
              </a:ext>
            </a:extLst>
          </p:cNvPr>
          <p:cNvSpPr>
            <a:spLocks noChangeAspect="1"/>
          </p:cNvSpPr>
          <p:nvPr/>
        </p:nvSpPr>
        <p:spPr>
          <a:xfrm>
            <a:off x="3546686" y="2832810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Heart 17">
            <a:extLst>
              <a:ext uri="{FF2B5EF4-FFF2-40B4-BE49-F238E27FC236}">
                <a16:creationId xmlns:a16="http://schemas.microsoft.com/office/drawing/2014/main" id="{5B2BE53C-3077-5FB6-6A90-B71ECAA20C82}"/>
              </a:ext>
            </a:extLst>
          </p:cNvPr>
          <p:cNvSpPr/>
          <p:nvPr/>
        </p:nvSpPr>
        <p:spPr>
          <a:xfrm>
            <a:off x="5271347" y="2844694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ounded Rectangle 25">
            <a:extLst>
              <a:ext uri="{FF2B5EF4-FFF2-40B4-BE49-F238E27FC236}">
                <a16:creationId xmlns:a16="http://schemas.microsoft.com/office/drawing/2014/main" id="{BE9AB94A-4131-0809-A48A-9C277C924B70}"/>
              </a:ext>
            </a:extLst>
          </p:cNvPr>
          <p:cNvSpPr/>
          <p:nvPr/>
        </p:nvSpPr>
        <p:spPr>
          <a:xfrm>
            <a:off x="4683934" y="2870311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Chord 32">
            <a:extLst>
              <a:ext uri="{FF2B5EF4-FFF2-40B4-BE49-F238E27FC236}">
                <a16:creationId xmlns:a16="http://schemas.microsoft.com/office/drawing/2014/main" id="{2B655C3C-ABEE-CA78-D225-5B5A554EA306}"/>
              </a:ext>
            </a:extLst>
          </p:cNvPr>
          <p:cNvSpPr/>
          <p:nvPr/>
        </p:nvSpPr>
        <p:spPr>
          <a:xfrm>
            <a:off x="4106377" y="2845213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Rounded Rectangle 40">
            <a:extLst>
              <a:ext uri="{FF2B5EF4-FFF2-40B4-BE49-F238E27FC236}">
                <a16:creationId xmlns:a16="http://schemas.microsoft.com/office/drawing/2014/main" id="{A839885A-6A00-3A1C-4396-9E9D00BB8FB1}"/>
              </a:ext>
            </a:extLst>
          </p:cNvPr>
          <p:cNvSpPr/>
          <p:nvPr/>
        </p:nvSpPr>
        <p:spPr>
          <a:xfrm rot="2942052">
            <a:off x="5809851" y="2845609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ounded Rectangle 7">
            <a:extLst>
              <a:ext uri="{FF2B5EF4-FFF2-40B4-BE49-F238E27FC236}">
                <a16:creationId xmlns:a16="http://schemas.microsoft.com/office/drawing/2014/main" id="{F27E950E-94EA-CB64-DC45-A7C056D9B656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220230" y="3546938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ounded Rectangle 17">
            <a:extLst>
              <a:ext uri="{FF2B5EF4-FFF2-40B4-BE49-F238E27FC236}">
                <a16:creationId xmlns:a16="http://schemas.microsoft.com/office/drawing/2014/main" id="{8D2C2C51-0B34-9FF2-379D-BD2C5E2B228D}"/>
              </a:ext>
            </a:extLst>
          </p:cNvPr>
          <p:cNvSpPr>
            <a:spLocks noChangeAspect="1"/>
          </p:cNvSpPr>
          <p:nvPr/>
        </p:nvSpPr>
        <p:spPr>
          <a:xfrm>
            <a:off x="7520341" y="2832810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Oval 21">
            <a:extLst>
              <a:ext uri="{FF2B5EF4-FFF2-40B4-BE49-F238E27FC236}">
                <a16:creationId xmlns:a16="http://schemas.microsoft.com/office/drawing/2014/main" id="{D9B4D43E-740C-E8CE-45C8-03EE6D133375}"/>
              </a:ext>
            </a:extLst>
          </p:cNvPr>
          <p:cNvSpPr>
            <a:spLocks noChangeAspect="1"/>
          </p:cNvSpPr>
          <p:nvPr/>
        </p:nvSpPr>
        <p:spPr>
          <a:xfrm>
            <a:off x="6353211" y="283281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Oval 25">
            <a:extLst>
              <a:ext uri="{FF2B5EF4-FFF2-40B4-BE49-F238E27FC236}">
                <a16:creationId xmlns:a16="http://schemas.microsoft.com/office/drawing/2014/main" id="{20731B18-C298-31C6-19B1-C48EEEDED763}"/>
              </a:ext>
            </a:extLst>
          </p:cNvPr>
          <p:cNvSpPr>
            <a:spLocks noChangeAspect="1"/>
          </p:cNvSpPr>
          <p:nvPr/>
        </p:nvSpPr>
        <p:spPr>
          <a:xfrm>
            <a:off x="6923347" y="2832810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Block Arc 20">
            <a:extLst>
              <a:ext uri="{FF2B5EF4-FFF2-40B4-BE49-F238E27FC236}">
                <a16:creationId xmlns:a16="http://schemas.microsoft.com/office/drawing/2014/main" id="{B015DCB2-4815-BFCF-EF03-0FBBDF34515D}"/>
              </a:ext>
            </a:extLst>
          </p:cNvPr>
          <p:cNvSpPr>
            <a:spLocks noChangeAspect="1"/>
          </p:cNvSpPr>
          <p:nvPr/>
        </p:nvSpPr>
        <p:spPr>
          <a:xfrm rot="10800000">
            <a:off x="3540053" y="3582938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Block Arc 11">
            <a:extLst>
              <a:ext uri="{FF2B5EF4-FFF2-40B4-BE49-F238E27FC236}">
                <a16:creationId xmlns:a16="http://schemas.microsoft.com/office/drawing/2014/main" id="{9BF6CF41-EB63-9DDE-87C6-087B57BB5412}"/>
              </a:ext>
            </a:extLst>
          </p:cNvPr>
          <p:cNvSpPr/>
          <p:nvPr/>
        </p:nvSpPr>
        <p:spPr>
          <a:xfrm rot="10800000">
            <a:off x="5858264" y="3572300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 21">
            <a:extLst>
              <a:ext uri="{FF2B5EF4-FFF2-40B4-BE49-F238E27FC236}">
                <a16:creationId xmlns:a16="http://schemas.microsoft.com/office/drawing/2014/main" id="{03292213-3E8B-1E2A-C8D7-B8F0729DEE23}"/>
              </a:ext>
            </a:extLst>
          </p:cNvPr>
          <p:cNvSpPr/>
          <p:nvPr/>
        </p:nvSpPr>
        <p:spPr>
          <a:xfrm>
            <a:off x="4681139" y="3666655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 Same Side Corner Rectangle 8">
            <a:extLst>
              <a:ext uri="{FF2B5EF4-FFF2-40B4-BE49-F238E27FC236}">
                <a16:creationId xmlns:a16="http://schemas.microsoft.com/office/drawing/2014/main" id="{EE69C997-FE5A-0A7C-E142-C1B838B14FF0}"/>
              </a:ext>
            </a:extLst>
          </p:cNvPr>
          <p:cNvSpPr/>
          <p:nvPr/>
        </p:nvSpPr>
        <p:spPr>
          <a:xfrm>
            <a:off x="7455976" y="3600007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ounded Rectangle 51">
            <a:extLst>
              <a:ext uri="{FF2B5EF4-FFF2-40B4-BE49-F238E27FC236}">
                <a16:creationId xmlns:a16="http://schemas.microsoft.com/office/drawing/2014/main" id="{0822C8A9-7882-C87E-A8F4-B80129F0A48F}"/>
              </a:ext>
            </a:extLst>
          </p:cNvPr>
          <p:cNvSpPr/>
          <p:nvPr/>
        </p:nvSpPr>
        <p:spPr>
          <a:xfrm rot="16200000" flipH="1">
            <a:off x="6355939" y="4230663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Isosceles Triangle 5">
            <a:extLst>
              <a:ext uri="{FF2B5EF4-FFF2-40B4-BE49-F238E27FC236}">
                <a16:creationId xmlns:a16="http://schemas.microsoft.com/office/drawing/2014/main" id="{DD2B7AFD-5F16-CE8A-13CC-694F037733CA}"/>
              </a:ext>
            </a:extLst>
          </p:cNvPr>
          <p:cNvSpPr>
            <a:spLocks noChangeAspect="1"/>
          </p:cNvSpPr>
          <p:nvPr/>
        </p:nvSpPr>
        <p:spPr>
          <a:xfrm>
            <a:off x="5304329" y="3625756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Trapezoid 22">
            <a:extLst>
              <a:ext uri="{FF2B5EF4-FFF2-40B4-BE49-F238E27FC236}">
                <a16:creationId xmlns:a16="http://schemas.microsoft.com/office/drawing/2014/main" id="{A5544656-EF1D-0FB3-BA0A-BA197405B60F}"/>
              </a:ext>
            </a:extLst>
          </p:cNvPr>
          <p:cNvSpPr>
            <a:spLocks noChangeAspect="1"/>
          </p:cNvSpPr>
          <p:nvPr/>
        </p:nvSpPr>
        <p:spPr>
          <a:xfrm>
            <a:off x="6353211" y="3671369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5" name="Rounded Rectangle 20">
            <a:extLst>
              <a:ext uri="{FF2B5EF4-FFF2-40B4-BE49-F238E27FC236}">
                <a16:creationId xmlns:a16="http://schemas.microsoft.com/office/drawing/2014/main" id="{56071F28-DAF1-9C68-2CF4-8A71BCD745C1}"/>
              </a:ext>
            </a:extLst>
          </p:cNvPr>
          <p:cNvSpPr>
            <a:spLocks noChangeAspect="1"/>
          </p:cNvSpPr>
          <p:nvPr/>
        </p:nvSpPr>
        <p:spPr>
          <a:xfrm rot="2160000">
            <a:off x="6936279" y="3582938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Trapezoid 28">
            <a:extLst>
              <a:ext uri="{FF2B5EF4-FFF2-40B4-BE49-F238E27FC236}">
                <a16:creationId xmlns:a16="http://schemas.microsoft.com/office/drawing/2014/main" id="{8A5AE264-3F7F-217B-A6AA-DE3D4084FD1E}"/>
              </a:ext>
            </a:extLst>
          </p:cNvPr>
          <p:cNvSpPr>
            <a:spLocks noChangeAspect="1"/>
          </p:cNvSpPr>
          <p:nvPr/>
        </p:nvSpPr>
        <p:spPr>
          <a:xfrm>
            <a:off x="2982017" y="3582938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7" name="Rounded Rectangle 2">
            <a:extLst>
              <a:ext uri="{FF2B5EF4-FFF2-40B4-BE49-F238E27FC236}">
                <a16:creationId xmlns:a16="http://schemas.microsoft.com/office/drawing/2014/main" id="{F17028F7-C27A-706B-9673-5237B93D81F8}"/>
              </a:ext>
            </a:extLst>
          </p:cNvPr>
          <p:cNvSpPr/>
          <p:nvPr/>
        </p:nvSpPr>
        <p:spPr>
          <a:xfrm>
            <a:off x="3529640" y="4235100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Rounded Rectangle 8">
            <a:extLst>
              <a:ext uri="{FF2B5EF4-FFF2-40B4-BE49-F238E27FC236}">
                <a16:creationId xmlns:a16="http://schemas.microsoft.com/office/drawing/2014/main" id="{619FDAA5-571A-6B4A-3A6E-7ADE26367B75}"/>
              </a:ext>
            </a:extLst>
          </p:cNvPr>
          <p:cNvSpPr/>
          <p:nvPr/>
        </p:nvSpPr>
        <p:spPr>
          <a:xfrm>
            <a:off x="2954108" y="4235100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Rounded Rectangle 2">
            <a:extLst>
              <a:ext uri="{FF2B5EF4-FFF2-40B4-BE49-F238E27FC236}">
                <a16:creationId xmlns:a16="http://schemas.microsoft.com/office/drawing/2014/main" id="{5974B023-718C-8281-81BA-3B2C6E4F077A}"/>
              </a:ext>
            </a:extLst>
          </p:cNvPr>
          <p:cNvSpPr/>
          <p:nvPr/>
        </p:nvSpPr>
        <p:spPr>
          <a:xfrm>
            <a:off x="4676597" y="4235100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0" name="Rounded Rectangle 3">
            <a:extLst>
              <a:ext uri="{FF2B5EF4-FFF2-40B4-BE49-F238E27FC236}">
                <a16:creationId xmlns:a16="http://schemas.microsoft.com/office/drawing/2014/main" id="{21080A20-7379-2534-59B1-7AFF96D73494}"/>
              </a:ext>
            </a:extLst>
          </p:cNvPr>
          <p:cNvSpPr>
            <a:spLocks noChangeAspect="1"/>
          </p:cNvSpPr>
          <p:nvPr/>
        </p:nvSpPr>
        <p:spPr>
          <a:xfrm>
            <a:off x="4099040" y="4235100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Rounded Rectangle 10">
            <a:extLst>
              <a:ext uri="{FF2B5EF4-FFF2-40B4-BE49-F238E27FC236}">
                <a16:creationId xmlns:a16="http://schemas.microsoft.com/office/drawing/2014/main" id="{C85BE841-31CD-A910-C1E1-3784EE8046FE}"/>
              </a:ext>
            </a:extLst>
          </p:cNvPr>
          <p:cNvSpPr>
            <a:spLocks noChangeAspect="1"/>
          </p:cNvSpPr>
          <p:nvPr/>
        </p:nvSpPr>
        <p:spPr>
          <a:xfrm>
            <a:off x="5264615" y="4227934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2" name="Block Arc 6">
            <a:extLst>
              <a:ext uri="{FF2B5EF4-FFF2-40B4-BE49-F238E27FC236}">
                <a16:creationId xmlns:a16="http://schemas.microsoft.com/office/drawing/2014/main" id="{AC0E513D-6DBD-B38E-70AB-03C310C4D4CC}"/>
              </a:ext>
            </a:extLst>
          </p:cNvPr>
          <p:cNvSpPr/>
          <p:nvPr/>
        </p:nvSpPr>
        <p:spPr>
          <a:xfrm>
            <a:off x="5801047" y="4252728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Left Arrow 1">
            <a:extLst>
              <a:ext uri="{FF2B5EF4-FFF2-40B4-BE49-F238E27FC236}">
                <a16:creationId xmlns:a16="http://schemas.microsoft.com/office/drawing/2014/main" id="{9EA1622D-F000-BEF0-A90B-C47AF6239FF1}"/>
              </a:ext>
            </a:extLst>
          </p:cNvPr>
          <p:cNvSpPr>
            <a:spLocks noChangeAspect="1"/>
          </p:cNvSpPr>
          <p:nvPr/>
        </p:nvSpPr>
        <p:spPr>
          <a:xfrm>
            <a:off x="7474540" y="4227934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Oval 35">
            <a:extLst>
              <a:ext uri="{FF2B5EF4-FFF2-40B4-BE49-F238E27FC236}">
                <a16:creationId xmlns:a16="http://schemas.microsoft.com/office/drawing/2014/main" id="{3850F1D2-ED47-457E-C5EF-827CED9BA9BC}"/>
              </a:ext>
            </a:extLst>
          </p:cNvPr>
          <p:cNvSpPr/>
          <p:nvPr/>
        </p:nvSpPr>
        <p:spPr>
          <a:xfrm>
            <a:off x="6978660" y="4228659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0089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0" y="510900"/>
            <a:ext cx="8427375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6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1000" kern="0" dirty="0"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900" kern="0" dirty="0">
                <a:cs typeface="B Nazanin" panose="00000400000000000000" pitchFamily="2" charset="-78"/>
                <a:sym typeface="Arial"/>
              </a:rPr>
              <a:t>متن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TITLE 1</a:t>
            </a:r>
            <a:endParaRPr kumimoji="0" sz="8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latinLnBrk="0">
              <a:buClr>
                <a:srgbClr val="000000"/>
              </a:buClr>
              <a:defRPr/>
            </a:pPr>
            <a:r>
              <a:rPr lang="fa-IR" sz="800" kern="0" dirty="0">
                <a:cs typeface="B Nazanin" panose="00000400000000000000" pitchFamily="2" charset="-78"/>
                <a:sym typeface="Arial"/>
              </a:rPr>
              <a:t>قالب پاورپوینت شهر سازی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02379" y="2607587"/>
            <a:ext cx="4529562" cy="1548318"/>
            <a:chOff x="3714846" y="1635646"/>
            <a:chExt cx="4529562" cy="1548318"/>
          </a:xfrm>
        </p:grpSpPr>
        <p:sp>
          <p:nvSpPr>
            <p:cNvPr id="6" name="TextBox 5"/>
            <p:cNvSpPr txBox="1"/>
            <p:nvPr/>
          </p:nvSpPr>
          <p:spPr>
            <a:xfrm>
              <a:off x="3714846" y="2283718"/>
              <a:ext cx="452956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 Placeholder 13"/>
            <p:cNvSpPr txBox="1">
              <a:spLocks/>
            </p:cNvSpPr>
            <p:nvPr/>
          </p:nvSpPr>
          <p:spPr>
            <a:xfrm>
              <a:off x="3714846" y="1635646"/>
              <a:ext cx="4529562" cy="576064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3600" b="1" dirty="0">
                  <a:solidFill>
                    <a:schemeClr val="accent5"/>
                  </a:solidFill>
                  <a:latin typeface="+mj-lt"/>
                  <a:cs typeface="B Nazanin" panose="00000700000000000000" pitchFamily="2" charset="-78"/>
                </a:rPr>
                <a:t>خوش آمدی!!</a:t>
              </a:r>
              <a:endParaRPr lang="ko-KR" altLang="en-US" sz="3600" b="1" dirty="0">
                <a:solidFill>
                  <a:schemeClr val="accent5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25998" y="2102370"/>
            <a:ext cx="266429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fa-IR" altLang="ko-KR" sz="1000" b="1" dirty="0">
                <a:solidFill>
                  <a:schemeClr val="accent4"/>
                </a:solidFill>
                <a:cs typeface="B Nazanin" panose="00000700000000000000" pitchFamily="2" charset="-78"/>
              </a:rPr>
              <a:t>عنوان را درج کنیداز ارائه شما در اینجا</a:t>
            </a:r>
            <a:endParaRPr kumimoji="0" lang="en-US" altLang="ko-KR" sz="10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F9507D2-AAE6-7D7B-2FDF-3346F2D10C94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8040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846551" y="2291587"/>
            <a:ext cx="415546" cy="355053"/>
            <a:chOff x="866243" y="2291587"/>
            <a:chExt cx="415546" cy="355053"/>
          </a:xfrm>
          <a:solidFill>
            <a:schemeClr val="tx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392102" y="2287808"/>
            <a:ext cx="360356" cy="35883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1938828" y="2302574"/>
            <a:ext cx="359213" cy="327807"/>
            <a:chOff x="1958520" y="2302574"/>
            <a:chExt cx="359213" cy="327807"/>
          </a:xfrm>
          <a:solidFill>
            <a:schemeClr val="tx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2560190" y="2287427"/>
            <a:ext cx="207582" cy="359594"/>
            <a:chOff x="2656082" y="2287427"/>
            <a:chExt cx="207582" cy="359594"/>
          </a:xfrm>
          <a:solidFill>
            <a:schemeClr val="tx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3029961" y="2321468"/>
            <a:ext cx="362991" cy="290018"/>
            <a:chOff x="3049653" y="2321468"/>
            <a:chExt cx="362991" cy="290018"/>
          </a:xfrm>
          <a:solidFill>
            <a:schemeClr val="tx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3544551" y="2289904"/>
            <a:ext cx="422342" cy="355243"/>
            <a:chOff x="3564243" y="2289904"/>
            <a:chExt cx="422342" cy="355243"/>
          </a:xfrm>
          <a:solidFill>
            <a:schemeClr val="tx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4124143" y="2288189"/>
            <a:ext cx="357688" cy="357339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4668202" y="2289713"/>
            <a:ext cx="359594" cy="353909"/>
            <a:chOff x="4687894" y="2289713"/>
            <a:chExt cx="359594" cy="353909"/>
          </a:xfrm>
          <a:solidFill>
            <a:schemeClr val="tx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5214928" y="2287078"/>
            <a:ext cx="358832" cy="359562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6352932" y="2308227"/>
            <a:ext cx="263567" cy="317614"/>
            <a:chOff x="6421399" y="2308227"/>
            <a:chExt cx="263567" cy="317614"/>
          </a:xfrm>
          <a:solidFill>
            <a:schemeClr val="tx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6850501" y="2295620"/>
            <a:ext cx="360356" cy="343462"/>
            <a:chOff x="6870193" y="2295620"/>
            <a:chExt cx="360356" cy="343462"/>
          </a:xfrm>
          <a:solidFill>
            <a:schemeClr val="tx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7421773" y="2302860"/>
            <a:ext cx="342192" cy="327140"/>
            <a:chOff x="7441465" y="2302860"/>
            <a:chExt cx="342192" cy="327140"/>
          </a:xfrm>
          <a:solidFill>
            <a:schemeClr val="tx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7969991" y="2350207"/>
            <a:ext cx="332761" cy="234066"/>
            <a:chOff x="7989683" y="2350207"/>
            <a:chExt cx="332761" cy="234066"/>
          </a:xfrm>
          <a:solidFill>
            <a:schemeClr val="tx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5803602" y="2309751"/>
            <a:ext cx="315327" cy="314978"/>
            <a:chOff x="5823294" y="2309751"/>
            <a:chExt cx="315327" cy="314978"/>
          </a:xfrm>
          <a:solidFill>
            <a:schemeClr val="tx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2477583" y="2744159"/>
            <a:ext cx="370930" cy="370549"/>
            <a:chOff x="2497275" y="2744159"/>
            <a:chExt cx="370930" cy="370549"/>
          </a:xfrm>
          <a:solidFill>
            <a:schemeClr val="tx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841248" y="2746477"/>
            <a:ext cx="371883" cy="365691"/>
            <a:chOff x="860940" y="2746477"/>
            <a:chExt cx="371883" cy="365691"/>
          </a:xfrm>
          <a:solidFill>
            <a:schemeClr val="tx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431144" y="2766258"/>
            <a:ext cx="283985" cy="341080"/>
            <a:chOff x="1493849" y="2775533"/>
            <a:chExt cx="283985" cy="341080"/>
          </a:xfrm>
          <a:solidFill>
            <a:schemeClr val="tx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1933144" y="2774422"/>
            <a:ext cx="372835" cy="342573"/>
            <a:chOff x="1952836" y="2774422"/>
            <a:chExt cx="372835" cy="342573"/>
          </a:xfrm>
          <a:solidFill>
            <a:schemeClr val="tx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3060224" y="2744477"/>
            <a:ext cx="332729" cy="372518"/>
            <a:chOff x="3079916" y="2744477"/>
            <a:chExt cx="332729" cy="372518"/>
          </a:xfrm>
          <a:solidFill>
            <a:schemeClr val="tx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3600884" y="2745525"/>
            <a:ext cx="336889" cy="355592"/>
            <a:chOff x="3620576" y="2745525"/>
            <a:chExt cx="336889" cy="355592"/>
          </a:xfrm>
          <a:solidFill>
            <a:schemeClr val="tx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4107123" y="2760704"/>
            <a:ext cx="380393" cy="363118"/>
            <a:chOff x="4126815" y="2760704"/>
            <a:chExt cx="380393" cy="363118"/>
          </a:xfrm>
          <a:solidFill>
            <a:schemeClr val="tx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4656294" y="2745684"/>
            <a:ext cx="381346" cy="368644"/>
            <a:chOff x="4675986" y="2745684"/>
            <a:chExt cx="381346" cy="368644"/>
          </a:xfrm>
          <a:solidFill>
            <a:schemeClr val="tx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5200924" y="2791061"/>
            <a:ext cx="373185" cy="302466"/>
            <a:chOff x="5220616" y="2791061"/>
            <a:chExt cx="373185" cy="302466"/>
          </a:xfrm>
          <a:solidFill>
            <a:schemeClr val="tx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5768969" y="2772517"/>
            <a:ext cx="284366" cy="344097"/>
            <a:chOff x="5864861" y="2772517"/>
            <a:chExt cx="284366" cy="344097"/>
          </a:xfrm>
          <a:solidFill>
            <a:schemeClr val="tx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6321177" y="2770643"/>
            <a:ext cx="343335" cy="343303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6954467" y="2789537"/>
            <a:ext cx="255247" cy="327458"/>
            <a:chOff x="6974158" y="2789537"/>
            <a:chExt cx="255247" cy="327458"/>
          </a:xfrm>
          <a:solidFill>
            <a:schemeClr val="tx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7511005" y="2790299"/>
            <a:ext cx="244291" cy="326314"/>
            <a:chOff x="7530697" y="2790299"/>
            <a:chExt cx="244291" cy="326314"/>
          </a:xfrm>
          <a:solidFill>
            <a:schemeClr val="tx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7968499" y="2832248"/>
            <a:ext cx="332348" cy="283985"/>
            <a:chOff x="7988191" y="2832248"/>
            <a:chExt cx="332348" cy="283985"/>
          </a:xfrm>
          <a:solidFill>
            <a:schemeClr val="tx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2478726" y="3245126"/>
            <a:ext cx="365627" cy="292273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3568748" y="3258368"/>
            <a:ext cx="364484" cy="262423"/>
            <a:chOff x="3588440" y="3258368"/>
            <a:chExt cx="364484" cy="262423"/>
          </a:xfrm>
          <a:solidFill>
            <a:schemeClr val="tx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5243634" y="3229852"/>
            <a:ext cx="323298" cy="32078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5746125" y="3227724"/>
            <a:ext cx="364865" cy="324822"/>
            <a:chOff x="5765817" y="3227724"/>
            <a:chExt cx="364865" cy="324822"/>
          </a:xfrm>
          <a:solidFill>
            <a:schemeClr val="tx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6208891" y="3237664"/>
            <a:ext cx="446539" cy="303895"/>
            <a:chOff x="6228583" y="3237664"/>
            <a:chExt cx="446539" cy="303895"/>
          </a:xfrm>
          <a:solidFill>
            <a:schemeClr val="tx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846170" y="3207306"/>
            <a:ext cx="364484" cy="364897"/>
            <a:chOff x="865862" y="3207306"/>
            <a:chExt cx="364484" cy="364897"/>
          </a:xfrm>
          <a:solidFill>
            <a:schemeClr val="tx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384925" y="3226962"/>
            <a:ext cx="370168" cy="325965"/>
            <a:chOff x="1404617" y="3226962"/>
            <a:chExt cx="370168" cy="325965"/>
          </a:xfrm>
          <a:solidFill>
            <a:schemeClr val="tx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1933711" y="3216094"/>
            <a:ext cx="366389" cy="354481"/>
            <a:chOff x="1954741" y="3212419"/>
            <a:chExt cx="366389" cy="354481"/>
          </a:xfrm>
          <a:solidFill>
            <a:schemeClr val="tx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3023547" y="3215626"/>
            <a:ext cx="366008" cy="348670"/>
            <a:chOff x="3043239" y="3215626"/>
            <a:chExt cx="366008" cy="348670"/>
          </a:xfrm>
          <a:solidFill>
            <a:schemeClr val="tx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4198641" y="3184982"/>
            <a:ext cx="209107" cy="383442"/>
            <a:chOff x="4218333" y="3184982"/>
            <a:chExt cx="209107" cy="383442"/>
          </a:xfrm>
          <a:solidFill>
            <a:schemeClr val="tx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4797127" y="3186157"/>
            <a:ext cx="83230" cy="379536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6876953" y="3216007"/>
            <a:ext cx="322917" cy="347876"/>
            <a:chOff x="6896644" y="3216007"/>
            <a:chExt cx="322917" cy="347876"/>
          </a:xfrm>
          <a:solidFill>
            <a:schemeClr val="tx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7409674" y="3223183"/>
            <a:ext cx="334634" cy="333904"/>
            <a:chOff x="7429366" y="3223183"/>
            <a:chExt cx="334634" cy="333904"/>
          </a:xfrm>
          <a:solidFill>
            <a:schemeClr val="tx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8059604" y="3207306"/>
            <a:ext cx="229906" cy="364135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5196764" y="3725484"/>
            <a:ext cx="356196" cy="265631"/>
            <a:chOff x="5216456" y="3725484"/>
            <a:chExt cx="356196" cy="265631"/>
          </a:xfrm>
          <a:solidFill>
            <a:schemeClr val="tx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6829701" y="3733994"/>
            <a:ext cx="355053" cy="248038"/>
            <a:chOff x="6849393" y="3733994"/>
            <a:chExt cx="355053" cy="248038"/>
          </a:xfrm>
          <a:solidFill>
            <a:schemeClr val="tx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7899305" y="3714687"/>
            <a:ext cx="392111" cy="280206"/>
            <a:chOff x="7918997" y="3714687"/>
            <a:chExt cx="392111" cy="280206"/>
          </a:xfrm>
          <a:solidFill>
            <a:schemeClr val="tx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847662" y="3694364"/>
            <a:ext cx="355434" cy="326981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389085" y="3680964"/>
            <a:ext cx="357720" cy="355148"/>
            <a:chOff x="1408777" y="3680964"/>
            <a:chExt cx="357720" cy="355148"/>
          </a:xfrm>
          <a:solidFill>
            <a:schemeClr val="tx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1933144" y="3680964"/>
            <a:ext cx="357720" cy="355148"/>
            <a:chOff x="1952836" y="3680964"/>
            <a:chExt cx="357720" cy="355148"/>
          </a:xfrm>
          <a:solidFill>
            <a:schemeClr val="tx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2477202" y="3680964"/>
            <a:ext cx="357720" cy="355148"/>
            <a:chOff x="2496894" y="3680964"/>
            <a:chExt cx="357720" cy="355148"/>
          </a:xfrm>
          <a:solidFill>
            <a:schemeClr val="tx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3021292" y="3681059"/>
            <a:ext cx="356164" cy="355815"/>
            <a:chOff x="3040984" y="3681059"/>
            <a:chExt cx="356164" cy="355815"/>
          </a:xfrm>
          <a:solidFill>
            <a:schemeClr val="tx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3564589" y="3699191"/>
            <a:ext cx="358069" cy="317995"/>
            <a:chOff x="3584280" y="3699191"/>
            <a:chExt cx="358069" cy="317995"/>
          </a:xfrm>
          <a:solidFill>
            <a:schemeClr val="tx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4109790" y="3681059"/>
            <a:ext cx="355402" cy="354291"/>
            <a:chOff x="4129482" y="3681059"/>
            <a:chExt cx="355402" cy="354291"/>
          </a:xfrm>
          <a:solidFill>
            <a:schemeClr val="tx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4653849" y="3680297"/>
            <a:ext cx="355434" cy="355815"/>
            <a:chOff x="4673540" y="3680297"/>
            <a:chExt cx="355434" cy="355815"/>
          </a:xfrm>
          <a:solidFill>
            <a:schemeClr val="tx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5759716" y="3699191"/>
            <a:ext cx="317645" cy="318757"/>
            <a:chOff x="5779408" y="3699191"/>
            <a:chExt cx="317645" cy="318757"/>
          </a:xfrm>
          <a:solidFill>
            <a:schemeClr val="tx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6284881" y="3694459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7370743" y="3680868"/>
            <a:ext cx="372073" cy="355243"/>
            <a:chOff x="7390435" y="3680868"/>
            <a:chExt cx="372073" cy="355243"/>
          </a:xfrm>
          <a:solidFill>
            <a:schemeClr val="tx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1656276" y="4125629"/>
            <a:ext cx="374709" cy="374010"/>
            <a:chOff x="1421638" y="4125629"/>
            <a:chExt cx="374709" cy="374010"/>
          </a:xfrm>
          <a:solidFill>
            <a:schemeClr val="tx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207892" y="4156304"/>
            <a:ext cx="357720" cy="342192"/>
            <a:chOff x="1973254" y="4156304"/>
            <a:chExt cx="357720" cy="342192"/>
          </a:xfrm>
          <a:solidFill>
            <a:schemeClr val="tx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2758397" y="4135505"/>
            <a:ext cx="341049" cy="340318"/>
            <a:chOff x="2523759" y="4135505"/>
            <a:chExt cx="341049" cy="340318"/>
          </a:xfrm>
          <a:solidFill>
            <a:schemeClr val="tx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3275241" y="4130360"/>
            <a:ext cx="392079" cy="350353"/>
            <a:chOff x="3040603" y="4130360"/>
            <a:chExt cx="392079" cy="350353"/>
          </a:xfrm>
          <a:solidFill>
            <a:schemeClr val="tx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3896782" y="4135505"/>
            <a:ext cx="232955" cy="340318"/>
            <a:chOff x="3662144" y="4135505"/>
            <a:chExt cx="232955" cy="340318"/>
          </a:xfrm>
          <a:solidFill>
            <a:schemeClr val="tx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4383776" y="4121151"/>
            <a:ext cx="344065" cy="368644"/>
            <a:chOff x="4149138" y="4121151"/>
            <a:chExt cx="344065" cy="368644"/>
          </a:xfrm>
          <a:solidFill>
            <a:schemeClr val="tx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4926692" y="4135409"/>
            <a:ext cx="344097" cy="340033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5440900" y="4174817"/>
            <a:ext cx="397763" cy="262804"/>
            <a:chOff x="5206262" y="4174817"/>
            <a:chExt cx="397763" cy="262804"/>
          </a:xfrm>
          <a:solidFill>
            <a:schemeClr val="tx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5962254" y="4204699"/>
            <a:ext cx="440505" cy="290018"/>
            <a:chOff x="5727616" y="4204699"/>
            <a:chExt cx="440505" cy="290018"/>
          </a:xfrm>
          <a:solidFill>
            <a:schemeClr val="tx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6644701" y="4135124"/>
            <a:ext cx="159950" cy="364516"/>
            <a:chOff x="6410063" y="4135124"/>
            <a:chExt cx="159950" cy="364516"/>
          </a:xfrm>
          <a:solidFill>
            <a:schemeClr val="tx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7159290" y="4135505"/>
            <a:ext cx="214378" cy="364135"/>
            <a:chOff x="6924652" y="4135505"/>
            <a:chExt cx="214378" cy="364135"/>
          </a:xfrm>
          <a:solidFill>
            <a:schemeClr val="tx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7619389" y="4147984"/>
            <a:ext cx="380012" cy="351274"/>
            <a:chOff x="7384751" y="4147984"/>
            <a:chExt cx="380012" cy="351274"/>
          </a:xfrm>
          <a:solidFill>
            <a:schemeClr val="tx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716700" y="1188000"/>
            <a:ext cx="7710600" cy="7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100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100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100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100" dirty="0">
                <a:cs typeface="B Nazanin" panose="00000700000000000000" pitchFamily="2" charset="-78"/>
              </a:rPr>
              <a:t>در اسلایدهای </a:t>
            </a:r>
            <a:r>
              <a:rPr lang="en-US" sz="1100" dirty="0">
                <a:cs typeface="B Nazanin" panose="00000700000000000000" pitchFamily="2" charset="-78"/>
              </a:rPr>
              <a:t>Google، </a:t>
            </a:r>
            <a:r>
              <a:rPr lang="fa-IR" sz="1100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100" dirty="0" err="1">
                <a:cs typeface="B Nazanin" panose="00000700000000000000" pitchFamily="2" charset="-78"/>
              </a:rPr>
              <a:t>Flaticon</a:t>
            </a:r>
            <a:r>
              <a:rPr lang="en-US" sz="1100" dirty="0">
                <a:cs typeface="B Nazanin" panose="00000700000000000000" pitchFamily="2" charset="-78"/>
              </a:rPr>
              <a:t> </a:t>
            </a:r>
            <a:r>
              <a:rPr lang="fa-IR" sz="1100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100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105215" y="4124000"/>
            <a:ext cx="374177" cy="374263"/>
            <a:chOff x="775325" y="4143525"/>
            <a:chExt cx="468776" cy="468884"/>
          </a:xfrm>
          <a:solidFill>
            <a:schemeClr val="tx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700000000000000" pitchFamily="2" charset="-78"/>
              </a:rPr>
              <a:t>ما</a:t>
            </a:r>
            <a:r>
              <a:rPr lang="en-US" altLang="ko-KR" dirty="0">
                <a:cs typeface="B Nazanin" panose="00000700000000000000" pitchFamily="2" charset="-78"/>
              </a:rPr>
              <a:t> 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خدمات</a:t>
            </a:r>
            <a:endParaRPr lang="ko-KR" altLang="en-US" dirty="0">
              <a:solidFill>
                <a:schemeClr val="accent5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ounded Rectangle 6"/>
          <p:cNvSpPr/>
          <p:nvPr/>
        </p:nvSpPr>
        <p:spPr>
          <a:xfrm>
            <a:off x="6339632" y="2827978"/>
            <a:ext cx="574855" cy="584447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Rectangle 36"/>
          <p:cNvSpPr/>
          <p:nvPr/>
        </p:nvSpPr>
        <p:spPr>
          <a:xfrm>
            <a:off x="3819353" y="2852382"/>
            <a:ext cx="574854" cy="48053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ounded Rectangle 27"/>
          <p:cNvSpPr/>
          <p:nvPr/>
        </p:nvSpPr>
        <p:spPr>
          <a:xfrm>
            <a:off x="833945" y="3020772"/>
            <a:ext cx="643005" cy="49391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Rounded Rectangle 7"/>
          <p:cNvSpPr/>
          <p:nvPr/>
        </p:nvSpPr>
        <p:spPr>
          <a:xfrm>
            <a:off x="884236" y="1484691"/>
            <a:ext cx="653737" cy="56416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3" name="Donut 39"/>
          <p:cNvSpPr/>
          <p:nvPr/>
        </p:nvSpPr>
        <p:spPr>
          <a:xfrm>
            <a:off x="6300192" y="1131590"/>
            <a:ext cx="653735" cy="6537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3779912" y="1243635"/>
            <a:ext cx="653736" cy="42964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000" y="2142258"/>
            <a:ext cx="251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46286" y="1649904"/>
            <a:ext cx="1213546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35</a:t>
            </a:r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 </a:t>
            </a:r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دقیقه 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6286" y="3083800"/>
            <a:ext cx="1213546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10</a:t>
            </a:r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دقیقه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0000" y="3611103"/>
            <a:ext cx="251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635896" y="1779662"/>
            <a:ext cx="2626482" cy="858180"/>
            <a:chOff x="2113657" y="4283314"/>
            <a:chExt cx="3647460" cy="858180"/>
          </a:xfrm>
        </p:grpSpPr>
        <p:sp>
          <p:nvSpPr>
            <p:cNvPr id="20" name="TextBox 19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73710" y="3476050"/>
            <a:ext cx="2626482" cy="858180"/>
            <a:chOff x="2113657" y="4283314"/>
            <a:chExt cx="3647460" cy="858180"/>
          </a:xfrm>
        </p:grpSpPr>
        <p:sp>
          <p:nvSpPr>
            <p:cNvPr id="23" name="TextBox 22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228184" y="1784664"/>
            <a:ext cx="2626482" cy="858180"/>
            <a:chOff x="2113657" y="4283314"/>
            <a:chExt cx="3647460" cy="858180"/>
          </a:xfrm>
        </p:grpSpPr>
        <p:sp>
          <p:nvSpPr>
            <p:cNvPr id="26" name="TextBox 25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5998" y="3481052"/>
            <a:ext cx="2626482" cy="858180"/>
            <a:chOff x="2113657" y="4283314"/>
            <a:chExt cx="3647460" cy="858180"/>
          </a:xfrm>
        </p:grpSpPr>
        <p:sp>
          <p:nvSpPr>
            <p:cNvPr id="29" name="TextBox 28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1132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700000000000000" pitchFamily="2" charset="-78"/>
              </a:rPr>
              <a:t>طرح </a:t>
            </a:r>
            <a:r>
              <a:rPr lang="fa-IR" altLang="ko-KR" dirty="0">
                <a:solidFill>
                  <a:schemeClr val="tx2">
                    <a:lumMod val="60000"/>
                    <a:lumOff val="40000"/>
                  </a:schemeClr>
                </a:solidFill>
                <a:cs typeface="B Nazanin" panose="00000700000000000000" pitchFamily="2" charset="-78"/>
              </a:rPr>
              <a:t>تیم</a:t>
            </a:r>
            <a:r>
              <a:rPr lang="fa-IR" altLang="ko-KR" dirty="0">
                <a:cs typeface="B Nazanin" panose="00000700000000000000" pitchFamily="2" charset="-78"/>
              </a:rPr>
              <a:t> ما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85682" y="2863930"/>
            <a:ext cx="1833846" cy="1363805"/>
            <a:chOff x="3779911" y="3327771"/>
            <a:chExt cx="1584177" cy="1363805"/>
          </a:xfrm>
        </p:grpSpPr>
        <p:sp>
          <p:nvSpPr>
            <p:cNvPr id="21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 Placeholder 18"/>
            <p:cNvSpPr txBox="1">
              <a:spLocks/>
            </p:cNvSpPr>
            <p:nvPr/>
          </p:nvSpPr>
          <p:spPr>
            <a:xfrm>
              <a:off x="3779911" y="3595241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911" y="3860579"/>
              <a:ext cx="1584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627818" y="2863930"/>
            <a:ext cx="1833846" cy="1363805"/>
            <a:chOff x="3779911" y="3327771"/>
            <a:chExt cx="1584177" cy="1363805"/>
          </a:xfrm>
        </p:grpSpPr>
        <p:sp>
          <p:nvSpPr>
            <p:cNvPr id="25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 Placeholder 18"/>
            <p:cNvSpPr txBox="1">
              <a:spLocks/>
            </p:cNvSpPr>
            <p:nvPr/>
          </p:nvSpPr>
          <p:spPr>
            <a:xfrm>
              <a:off x="3779911" y="3595241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79911" y="3860579"/>
              <a:ext cx="1584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669954" y="2863930"/>
            <a:ext cx="1833846" cy="1363805"/>
            <a:chOff x="3779911" y="3327771"/>
            <a:chExt cx="1584177" cy="1363805"/>
          </a:xfrm>
        </p:grpSpPr>
        <p:sp>
          <p:nvSpPr>
            <p:cNvPr id="29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 Placeholder 18"/>
            <p:cNvSpPr txBox="1">
              <a:spLocks/>
            </p:cNvSpPr>
            <p:nvPr/>
          </p:nvSpPr>
          <p:spPr>
            <a:xfrm>
              <a:off x="3779911" y="3595241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79911" y="3860579"/>
              <a:ext cx="1584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712090" y="2863930"/>
            <a:ext cx="1833846" cy="1363805"/>
            <a:chOff x="3779911" y="3327771"/>
            <a:chExt cx="1584177" cy="1363805"/>
          </a:xfrm>
        </p:grpSpPr>
        <p:sp>
          <p:nvSpPr>
            <p:cNvPr id="33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 Placeholder 18"/>
            <p:cNvSpPr txBox="1">
              <a:spLocks/>
            </p:cNvSpPr>
            <p:nvPr/>
          </p:nvSpPr>
          <p:spPr>
            <a:xfrm>
              <a:off x="3779911" y="3595241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79911" y="3860579"/>
              <a:ext cx="1584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519A9CDA-5C96-4BDC-9D11-825F6B4B911F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B9BFBB97-094D-4FB3-9C7A-DBEE71FC097D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01905BD8-2F76-4957-80C8-92C9E1288C8B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A1FF9198-D370-457A-80AB-E59C5435F573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3596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tx1"/>
                </a:solidFill>
                <a:cs typeface="B Nazanin" panose="00000700000000000000" pitchFamily="2" charset="-78"/>
              </a:rPr>
              <a:t>طرح بندی </a:t>
            </a:r>
            <a:r>
              <a:rPr lang="fa-IR" altLang="ko-KR" dirty="0">
                <a:solidFill>
                  <a:schemeClr val="accent5"/>
                </a:solidFill>
                <a:cs typeface="B Nazanin" panose="00000700000000000000" pitchFamily="2" charset="-78"/>
              </a:rPr>
              <a:t>خط زمانی</a:t>
            </a:r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14543" y="1168566"/>
            <a:ext cx="8102362" cy="1552788"/>
            <a:chOff x="541393" y="1168566"/>
            <a:chExt cx="8102362" cy="1552788"/>
          </a:xfrm>
        </p:grpSpPr>
        <p:sp>
          <p:nvSpPr>
            <p:cNvPr id="3" name="Chevron 2"/>
            <p:cNvSpPr/>
            <p:nvPr/>
          </p:nvSpPr>
          <p:spPr>
            <a:xfrm>
              <a:off x="541393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761977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2982561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4203145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5423729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Up Arrow 7"/>
            <p:cNvSpPr/>
            <p:nvPr/>
          </p:nvSpPr>
          <p:spPr>
            <a:xfrm rot="5400000">
              <a:off x="6859530" y="937129"/>
              <a:ext cx="1552788" cy="2015662"/>
            </a:xfrm>
            <a:custGeom>
              <a:avLst/>
              <a:gdLst/>
              <a:ahLst/>
              <a:cxnLst/>
              <a:rect l="l" t="t" r="r" b="b"/>
              <a:pathLst>
                <a:path w="1552788" h="2015662">
                  <a:moveTo>
                    <a:pt x="0" y="736643"/>
                  </a:moveTo>
                  <a:lnTo>
                    <a:pt x="776394" y="0"/>
                  </a:lnTo>
                  <a:lnTo>
                    <a:pt x="1552788" y="736643"/>
                  </a:lnTo>
                  <a:lnTo>
                    <a:pt x="1164591" y="736643"/>
                  </a:lnTo>
                  <a:lnTo>
                    <a:pt x="1164591" y="2015662"/>
                  </a:lnTo>
                  <a:lnTo>
                    <a:pt x="1162556" y="2015662"/>
                  </a:lnTo>
                  <a:lnTo>
                    <a:pt x="776394" y="1669237"/>
                  </a:lnTo>
                  <a:lnTo>
                    <a:pt x="390233" y="2015662"/>
                  </a:lnTo>
                  <a:lnTo>
                    <a:pt x="388197" y="2015662"/>
                  </a:lnTo>
                  <a:lnTo>
                    <a:pt x="388197" y="7366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16" name="Rounded Rectangle 6"/>
          <p:cNvSpPr/>
          <p:nvPr/>
        </p:nvSpPr>
        <p:spPr>
          <a:xfrm>
            <a:off x="6092771" y="1749804"/>
            <a:ext cx="383905" cy="390311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Rectangle 36"/>
          <p:cNvSpPr/>
          <p:nvPr/>
        </p:nvSpPr>
        <p:spPr>
          <a:xfrm>
            <a:off x="2422563" y="1784502"/>
            <a:ext cx="383904" cy="32091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Rounded Rectangle 27"/>
          <p:cNvSpPr/>
          <p:nvPr/>
        </p:nvSpPr>
        <p:spPr>
          <a:xfrm>
            <a:off x="1188766" y="1780034"/>
            <a:ext cx="429418" cy="32985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Rounded Rectangle 7"/>
          <p:cNvSpPr/>
          <p:nvPr/>
        </p:nvSpPr>
        <p:spPr>
          <a:xfrm>
            <a:off x="7353064" y="1707654"/>
            <a:ext cx="436585" cy="37676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Donut 39"/>
          <p:cNvSpPr/>
          <p:nvPr/>
        </p:nvSpPr>
        <p:spPr>
          <a:xfrm>
            <a:off x="4851809" y="1726668"/>
            <a:ext cx="436583" cy="43658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3610846" y="1801495"/>
            <a:ext cx="436584" cy="286929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8598" y="2860093"/>
            <a:ext cx="1012018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2019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11008" y="2921649"/>
            <a:ext cx="1012018" cy="246221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2"/>
                </a:solidFill>
                <a:cs typeface="B Nazanin" panose="00000700000000000000" pitchFamily="2" charset="-78"/>
              </a:rPr>
              <a:t>2018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70995" y="2921649"/>
            <a:ext cx="1012018" cy="246221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3"/>
                </a:solidFill>
                <a:cs typeface="B Nazanin" panose="00000700000000000000" pitchFamily="2" charset="-78"/>
              </a:rPr>
              <a:t>2017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30981" y="2921649"/>
            <a:ext cx="1012018" cy="246221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4"/>
                </a:solidFill>
                <a:cs typeface="B Nazanin" panose="00000700000000000000" pitchFamily="2" charset="-78"/>
              </a:rPr>
              <a:t>2016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90967" y="2921649"/>
            <a:ext cx="1012018" cy="246221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5"/>
                </a:solidFill>
                <a:cs typeface="B Nazanin" panose="00000700000000000000" pitchFamily="2" charset="-78"/>
              </a:rPr>
              <a:t>2015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0953" y="2921649"/>
            <a:ext cx="1012018" cy="246221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6"/>
                </a:solidFill>
                <a:cs typeface="B Nazanin" panose="00000700000000000000" pitchFamily="2" charset="-78"/>
              </a:rPr>
              <a:t>2014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1156962" y="2465424"/>
            <a:ext cx="0" cy="32235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395388" y="2465424"/>
            <a:ext cx="0" cy="32235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633814" y="2465424"/>
            <a:ext cx="0" cy="32235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872240" y="2465424"/>
            <a:ext cx="0" cy="32235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110666" y="2465424"/>
            <a:ext cx="0" cy="32235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29609" y="2465424"/>
            <a:ext cx="0" cy="3223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15438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58122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00806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43490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86175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90495" y="3212271"/>
            <a:ext cx="148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06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5D8F7F4-CD44-43F7-2AD2-3DE314DC07DD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2" b="26162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971600" y="2251914"/>
            <a:ext cx="914400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0350" y="2251914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29100" y="2251914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07850" y="2251914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86600" y="2251914"/>
            <a:ext cx="91440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75617" y="3228222"/>
            <a:ext cx="1512168" cy="1412178"/>
            <a:chOff x="2113657" y="4283314"/>
            <a:chExt cx="3647460" cy="1412178"/>
          </a:xfrm>
        </p:grpSpPr>
        <p:sp>
          <p:nvSpPr>
            <p:cNvPr id="13" name="TextBox 12"/>
            <p:cNvSpPr txBox="1"/>
            <p:nvPr/>
          </p:nvSpPr>
          <p:spPr>
            <a:xfrm>
              <a:off x="2113657" y="4495163"/>
              <a:ext cx="36474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Oval 21"/>
          <p:cNvSpPr>
            <a:spLocks noChangeAspect="1"/>
          </p:cNvSpPr>
          <p:nvPr/>
        </p:nvSpPr>
        <p:spPr>
          <a:xfrm>
            <a:off x="4373625" y="2518895"/>
            <a:ext cx="396750" cy="40006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1250553" y="2542260"/>
            <a:ext cx="356493" cy="33370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Rectangle 30"/>
          <p:cNvSpPr/>
          <p:nvPr/>
        </p:nvSpPr>
        <p:spPr>
          <a:xfrm>
            <a:off x="2847850" y="2557503"/>
            <a:ext cx="319399" cy="31846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8" name="Oval 7"/>
          <p:cNvSpPr/>
          <p:nvPr/>
        </p:nvSpPr>
        <p:spPr>
          <a:xfrm>
            <a:off x="5973822" y="2517792"/>
            <a:ext cx="378792" cy="378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" name="Block Arc 14"/>
          <p:cNvSpPr/>
          <p:nvPr/>
        </p:nvSpPr>
        <p:spPr>
          <a:xfrm rot="16200000">
            <a:off x="7547863" y="2508813"/>
            <a:ext cx="396489" cy="39675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53642" y="3228222"/>
            <a:ext cx="1512168" cy="1412178"/>
            <a:chOff x="2113657" y="4283314"/>
            <a:chExt cx="3647460" cy="1412178"/>
          </a:xfrm>
        </p:grpSpPr>
        <p:sp>
          <p:nvSpPr>
            <p:cNvPr id="21" name="TextBox 20"/>
            <p:cNvSpPr txBox="1"/>
            <p:nvPr/>
          </p:nvSpPr>
          <p:spPr>
            <a:xfrm>
              <a:off x="2113657" y="4495163"/>
              <a:ext cx="36474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31667" y="3228222"/>
            <a:ext cx="1512168" cy="1412178"/>
            <a:chOff x="2113657" y="4283314"/>
            <a:chExt cx="3647460" cy="1412178"/>
          </a:xfrm>
        </p:grpSpPr>
        <p:sp>
          <p:nvSpPr>
            <p:cNvPr id="24" name="TextBox 23"/>
            <p:cNvSpPr txBox="1"/>
            <p:nvPr/>
          </p:nvSpPr>
          <p:spPr>
            <a:xfrm>
              <a:off x="2113657" y="4495163"/>
              <a:ext cx="36474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409692" y="3228222"/>
            <a:ext cx="1512168" cy="1412178"/>
            <a:chOff x="2113657" y="4283314"/>
            <a:chExt cx="3647460" cy="1412178"/>
          </a:xfrm>
        </p:grpSpPr>
        <p:sp>
          <p:nvSpPr>
            <p:cNvPr id="27" name="TextBox 26"/>
            <p:cNvSpPr txBox="1"/>
            <p:nvPr/>
          </p:nvSpPr>
          <p:spPr>
            <a:xfrm>
              <a:off x="2113657" y="4495163"/>
              <a:ext cx="36474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987716" y="3228222"/>
            <a:ext cx="1512168" cy="1412178"/>
            <a:chOff x="2113657" y="4283314"/>
            <a:chExt cx="3647460" cy="1412178"/>
          </a:xfrm>
        </p:grpSpPr>
        <p:sp>
          <p:nvSpPr>
            <p:cNvPr id="30" name="TextBox 29"/>
            <p:cNvSpPr txBox="1"/>
            <p:nvPr/>
          </p:nvSpPr>
          <p:spPr>
            <a:xfrm>
              <a:off x="2113657" y="4495163"/>
              <a:ext cx="36474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3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73D870B-9C6E-78DE-B017-492A8C0403B9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1187624" y="3579862"/>
            <a:ext cx="6768752" cy="15636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Isosceles Triangle 5"/>
          <p:cNvSpPr/>
          <p:nvPr/>
        </p:nvSpPr>
        <p:spPr>
          <a:xfrm rot="10800000">
            <a:off x="3746892" y="11875"/>
            <a:ext cx="1650216" cy="812260"/>
          </a:xfrm>
          <a:prstGeom prst="triangl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Isosceles Triangle 6"/>
          <p:cNvSpPr/>
          <p:nvPr/>
        </p:nvSpPr>
        <p:spPr>
          <a:xfrm rot="10800000">
            <a:off x="4041648" y="111834"/>
            <a:ext cx="1060704" cy="55436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3669157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4486349"/>
            <a:ext cx="54366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0407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3511</Words>
  <Application>Microsoft Office PowerPoint</Application>
  <PresentationFormat>On-screen Show (16:9)</PresentationFormat>
  <Paragraphs>388</Paragraphs>
  <Slides>45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قالب پاورپوینت شهرسازی</vt:lpstr>
      <vt:lpstr>دستور جلسه چیدمان</vt:lpstr>
      <vt:lpstr>PowerPoint Presentation</vt:lpstr>
      <vt:lpstr>PowerPoint Presentation</vt:lpstr>
      <vt:lpstr>ما خدمات</vt:lpstr>
      <vt:lpstr>طرح تیم ما</vt:lpstr>
      <vt:lpstr>طرح بندی خط زمانی</vt:lpstr>
      <vt:lpstr>PowerPoint Presentation</vt:lpstr>
      <vt:lpstr>PowerPoint Presentation</vt:lpstr>
      <vt:lpstr>چیدمان اینفوگرافیک</vt:lpstr>
      <vt:lpstr>چیدمان اینفوگرافیک</vt:lpstr>
      <vt:lpstr>PowerPoint Presentation</vt:lpstr>
      <vt:lpstr>چیدمان اینفوگرافیک</vt:lpstr>
      <vt:lpstr>سبک نمودار</vt:lpstr>
      <vt:lpstr>PowerPoint Presentation</vt:lpstr>
      <vt:lpstr>چیدمان اینفوگرافیک</vt:lpstr>
      <vt:lpstr>چیدمان جدول</vt:lpstr>
      <vt:lpstr>چیدمان اینفوگرافیک</vt:lpstr>
      <vt:lpstr>PowerPoint Presentation</vt:lpstr>
      <vt:lpstr>چیدمان اینفوگرافیک</vt:lpstr>
      <vt:lpstr>طرح بندی نمودار</vt:lpstr>
      <vt:lpstr>PowerPoint Presentation</vt:lpstr>
      <vt:lpstr>چیدمان اینفوگرافیک</vt:lpstr>
      <vt:lpstr>طرح بندی نمودار</vt:lpstr>
      <vt:lpstr>چیدمان جدول</vt:lpstr>
      <vt:lpstr>PowerPoint Presentation</vt:lpstr>
      <vt:lpstr>چیدمان جدول</vt:lpstr>
      <vt:lpstr>طرح بندی نقشه جهان</vt:lpstr>
      <vt:lpstr>طرح بندی نقشه جهان</vt:lpstr>
      <vt:lpstr>طرح بندی ستون ها</vt:lpstr>
      <vt:lpstr>طرح بندی ستون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2023-08-20T14:00:13Z</dcterms:created>
  <dcterms:modified xsi:type="dcterms:W3CDTF">2024-02-18T07:51:45Z</dcterms:modified>
</cp:coreProperties>
</file>