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51" r:id="rId2"/>
    <p:sldMasterId id="2147483654" r:id="rId3"/>
  </p:sldMasterIdLst>
  <p:notesMasterIdLst>
    <p:notesMasterId r:id="rId11"/>
  </p:notesMasterIdLst>
  <p:handoutMasterIdLst>
    <p:handoutMasterId r:id="rId12"/>
  </p:handoutMasterIdLst>
  <p:sldIdLst>
    <p:sldId id="299" r:id="rId4"/>
    <p:sldId id="258" r:id="rId5"/>
    <p:sldId id="267" r:id="rId6"/>
    <p:sldId id="289" r:id="rId7"/>
    <p:sldId id="271" r:id="rId8"/>
    <p:sldId id="277" r:id="rId9"/>
    <p:sldId id="294" r:id="rId10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FB15FE7-0BEA-48BF-B244-02BF1D1713E9}">
          <p14:sldIdLst>
            <p14:sldId id="299"/>
            <p14:sldId id="258"/>
            <p14:sldId id="267"/>
            <p14:sldId id="289"/>
            <p14:sldId id="271"/>
            <p14:sldId id="277"/>
            <p14:sldId id="294"/>
          </p14:sldIdLst>
        </p14:section>
        <p14:section name="Final Slides" id="{15AE4FD2-8152-4DFA-A23B-3D05FF4D75EC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7DE1"/>
    <a:srgbClr val="F4BD2D"/>
    <a:srgbClr val="F07624"/>
    <a:srgbClr val="1ED4DE"/>
    <a:srgbClr val="E629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44" autoAdjust="0"/>
    <p:restoredTop sz="95256" autoAdjust="0"/>
  </p:normalViewPr>
  <p:slideViewPr>
    <p:cSldViewPr showGuides="1">
      <p:cViewPr varScale="1">
        <p:scale>
          <a:sx n="82" d="100"/>
          <a:sy n="82" d="100"/>
        </p:scale>
        <p:origin x="1038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5850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2916666666666665E-2"/>
          <c:y val="0"/>
          <c:w val="0.95416666666666672"/>
          <c:h val="0.99582939534113901"/>
        </c:manualLayout>
      </c:layout>
      <c:barChart>
        <c:barDir val="bar"/>
        <c:grouping val="percentStack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17D1-474E-AA2D-B644C8D3CE02}"/>
              </c:ext>
            </c:extLst>
          </c:dPt>
          <c:val>
            <c:numRef>
              <c:f>Sheet1!$B$2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Category 1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2-17D1-474E-AA2D-B644C8D3CE02}"/>
            </c:ext>
          </c:extLst>
        </c:ser>
        <c:ser>
          <c:idx val="1"/>
          <c:order val="1"/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4-17D1-474E-AA2D-B644C8D3CE02}"/>
              </c:ext>
            </c:extLst>
          </c:dPt>
          <c:val>
            <c:numRef>
              <c:f>Sheet1!$C$2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Series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Category 1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5-17D1-474E-AA2D-B644C8D3CE02}"/>
            </c:ext>
          </c:extLst>
        </c:ser>
        <c:ser>
          <c:idx val="2"/>
          <c:order val="2"/>
          <c:spPr>
            <a:solidFill>
              <a:schemeClr val="accent2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17D1-474E-AA2D-B644C8D3CE02}"/>
              </c:ext>
            </c:extLst>
          </c:dPt>
          <c:val>
            <c:numRef>
              <c:f>Sheet1!$D$2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Series 3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Category 1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8-17D1-474E-AA2D-B644C8D3CE02}"/>
            </c:ext>
          </c:extLst>
        </c:ser>
        <c:ser>
          <c:idx val="3"/>
          <c:order val="3"/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A-17D1-474E-AA2D-B644C8D3CE02}"/>
              </c:ext>
            </c:extLst>
          </c:dPt>
          <c:val>
            <c:numRef>
              <c:f>Sheet1!$E$2</c:f>
              <c:numCache>
                <c:formatCode>General</c:formatCode>
                <c:ptCount val="1"/>
                <c:pt idx="0">
                  <c:v>35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Series 4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strCache>
                      <c:ptCount val="1"/>
                      <c:pt idx="0">
                        <c:v>Category 1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B-17D1-474E-AA2D-B644C8D3CE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02848768"/>
        <c:axId val="103432960"/>
      </c:barChart>
      <c:catAx>
        <c:axId val="10284876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03432960"/>
        <c:crosses val="autoZero"/>
        <c:auto val="1"/>
        <c:lblAlgn val="ctr"/>
        <c:lblOffset val="100"/>
        <c:noMultiLvlLbl val="0"/>
      </c:catAx>
      <c:valAx>
        <c:axId val="103432960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028487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452B2B-0BBC-4845-BD5C-6186374697E3}" type="datetimeFigureOut">
              <a:rPr lang="ko-KR" altLang="en-US" smtClean="0"/>
              <a:t>2024-02-18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2153E3-D943-4A51-8AD5-41FA50EBC5B2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595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473DA1-6AB6-4A63-BC0B-1A6F6411AC4F}" type="datetimeFigureOut">
              <a:rPr lang="en-US" smtClean="0"/>
              <a:t>2/18/2024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B4CBC-E6AD-4BBF-B06C-2108E19D7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665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/>
          <p:cNvSpPr>
            <a:spLocks noGrp="1"/>
          </p:cNvSpPr>
          <p:nvPr>
            <p:ph type="title" hasCustomPrompt="1"/>
          </p:nvPr>
        </p:nvSpPr>
        <p:spPr>
          <a:xfrm>
            <a:off x="0" y="627534"/>
            <a:ext cx="9144000" cy="533308"/>
          </a:xfrm>
          <a:prstGeom prst="rect">
            <a:avLst/>
          </a:prstGeom>
        </p:spPr>
        <p:txBody>
          <a:bodyPr anchor="ctr"/>
          <a:lstStyle>
            <a:lvl1pPr>
              <a:buFontTx/>
              <a:buNone/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>
                <a:ea typeface="맑은 고딕" pitchFamily="50" charset="-127"/>
              </a:rPr>
              <a:t>FREE PPT TEMPLATES</a:t>
            </a:r>
            <a:endParaRPr lang="ko-KR" alt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B3F0AB86-7940-4230-BC06-4EF20DC497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203598"/>
            <a:ext cx="9143999" cy="432000"/>
          </a:xfrm>
          <a:prstGeom prst="rect">
            <a:avLst/>
          </a:prstGeom>
        </p:spPr>
        <p:txBody>
          <a:bodyPr lIns="108000" anchor="ctr"/>
          <a:lstStyle>
            <a:lvl1pPr marL="0" indent="0" algn="ctr">
              <a:buNone/>
              <a:defRPr sz="1200" b="1" baseline="0">
                <a:solidFill>
                  <a:schemeClr val="tx1"/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</a:t>
            </a:r>
          </a:p>
          <a:p>
            <a:pPr lvl="0"/>
            <a:r>
              <a:rPr lang="en-US" altLang="ko-KR" dirty="0"/>
              <a:t>OF YOUR PRESENTATION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04619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-1"/>
            <a:ext cx="9144000" cy="27162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2024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48178" y="557440"/>
            <a:ext cx="2592000" cy="40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012448" y="557440"/>
            <a:ext cx="2592000" cy="40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3280313" y="557440"/>
            <a:ext cx="2592000" cy="4032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8208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059900" y="1"/>
            <a:ext cx="3024200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572100" y="2571750"/>
            <a:ext cx="1512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3059900" y="2571750"/>
            <a:ext cx="1512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76476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426012" y="540000"/>
            <a:ext cx="1728192" cy="40370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53804" y="540000"/>
            <a:ext cx="1728192" cy="40370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298220" y="540000"/>
            <a:ext cx="1728192" cy="40370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462618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-1"/>
            <a:ext cx="9144000" cy="51435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969120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5">
            <a:extLst>
              <a:ext uri="{FF2B5EF4-FFF2-40B4-BE49-F238E27FC236}">
                <a16:creationId xmlns:a16="http://schemas.microsoft.com/office/drawing/2014/main" id="{C7304401-68B8-4E0E-A9DB-540B76DF928B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563888" y="638650"/>
            <a:ext cx="4320480" cy="4504851"/>
          </a:xfrm>
          <a:custGeom>
            <a:avLst/>
            <a:gdLst>
              <a:gd name="connsiteX0" fmla="*/ 2160240 w 4320480"/>
              <a:gd name="connsiteY0" fmla="*/ 0 h 4504851"/>
              <a:gd name="connsiteX1" fmla="*/ 4320480 w 4320480"/>
              <a:gd name="connsiteY1" fmla="*/ 4504851 h 4504851"/>
              <a:gd name="connsiteX2" fmla="*/ 0 w 4320480"/>
              <a:gd name="connsiteY2" fmla="*/ 4504851 h 4504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20480" h="4504851">
                <a:moveTo>
                  <a:pt x="2160240" y="0"/>
                </a:moveTo>
                <a:lnTo>
                  <a:pt x="4320480" y="4504851"/>
                </a:lnTo>
                <a:lnTo>
                  <a:pt x="0" y="45048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D2ABAD60-FE41-4786-B9AF-4454375D2129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5635630" y="1"/>
            <a:ext cx="3508370" cy="4339267"/>
          </a:xfrm>
          <a:custGeom>
            <a:avLst/>
            <a:gdLst>
              <a:gd name="connsiteX0" fmla="*/ 0 w 3508370"/>
              <a:gd name="connsiteY0" fmla="*/ 0 h 4339267"/>
              <a:gd name="connsiteX1" fmla="*/ 3508370 w 3508370"/>
              <a:gd name="connsiteY1" fmla="*/ 0 h 4339267"/>
              <a:gd name="connsiteX2" fmla="*/ 3504823 w 3508370"/>
              <a:gd name="connsiteY2" fmla="*/ 1594801 h 4339267"/>
              <a:gd name="connsiteX3" fmla="*/ 2097974 w 3508370"/>
              <a:gd name="connsiteY3" fmla="*/ 4339267 h 433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8370" h="4339267">
                <a:moveTo>
                  <a:pt x="0" y="0"/>
                </a:moveTo>
                <a:lnTo>
                  <a:pt x="3508370" y="0"/>
                </a:lnTo>
                <a:cubicBezTo>
                  <a:pt x="3507188" y="531600"/>
                  <a:pt x="3506005" y="1063201"/>
                  <a:pt x="3504823" y="1594801"/>
                </a:cubicBezTo>
                <a:lnTo>
                  <a:pt x="2097974" y="433926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721802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0" y="0"/>
            <a:ext cx="5076056" cy="51435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65729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452395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3" name="Rounded Rectangle 12"/>
          <p:cNvSpPr/>
          <p:nvPr userDrawn="1"/>
        </p:nvSpPr>
        <p:spPr>
          <a:xfrm>
            <a:off x="354008" y="1131589"/>
            <a:ext cx="2849840" cy="3649171"/>
          </a:xfrm>
          <a:prstGeom prst="roundRect">
            <a:avLst>
              <a:gd name="adj" fmla="val 396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Rounded Rectangle 15"/>
          <p:cNvSpPr/>
          <p:nvPr userDrawn="1"/>
        </p:nvSpPr>
        <p:spPr>
          <a:xfrm>
            <a:off x="531932" y="1347500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7" name="Half Frame 16"/>
          <p:cNvSpPr/>
          <p:nvPr userDrawn="1"/>
        </p:nvSpPr>
        <p:spPr>
          <a:xfrm rot="5400000">
            <a:off x="2592642" y="1238201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656042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69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3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mond 10"/>
          <p:cNvSpPr/>
          <p:nvPr userDrawn="1"/>
        </p:nvSpPr>
        <p:spPr>
          <a:xfrm rot="10800000">
            <a:off x="3222000" y="3337155"/>
            <a:ext cx="2700000" cy="1806344"/>
          </a:xfrm>
          <a:custGeom>
            <a:avLst/>
            <a:gdLst/>
            <a:ahLst/>
            <a:cxnLst/>
            <a:rect l="l" t="t" r="r" b="b"/>
            <a:pathLst>
              <a:path w="2700000" h="1806344">
                <a:moveTo>
                  <a:pt x="456344" y="0"/>
                </a:moveTo>
                <a:lnTo>
                  <a:pt x="2243656" y="0"/>
                </a:lnTo>
                <a:lnTo>
                  <a:pt x="2700000" y="456344"/>
                </a:lnTo>
                <a:lnTo>
                  <a:pt x="1350000" y="1806344"/>
                </a:lnTo>
                <a:lnTo>
                  <a:pt x="0" y="45634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" name="Isosceles Triangle 4"/>
          <p:cNvSpPr/>
          <p:nvPr userDrawn="1"/>
        </p:nvSpPr>
        <p:spPr>
          <a:xfrm rot="10800000">
            <a:off x="3746892" y="0"/>
            <a:ext cx="1650216" cy="812260"/>
          </a:xfrm>
          <a:prstGeom prst="triangl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" name="Isosceles Triangle 5"/>
          <p:cNvSpPr/>
          <p:nvPr userDrawn="1"/>
        </p:nvSpPr>
        <p:spPr>
          <a:xfrm rot="10800000">
            <a:off x="4041648" y="99959"/>
            <a:ext cx="1060704" cy="55436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8E48000A-B218-4CCF-8C0E-D9ACDAFA26B8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312000" y="3430238"/>
            <a:ext cx="2520000" cy="1713262"/>
          </a:xfrm>
          <a:custGeom>
            <a:avLst/>
            <a:gdLst>
              <a:gd name="connsiteX0" fmla="*/ 1260000 w 2520000"/>
              <a:gd name="connsiteY0" fmla="*/ 0 h 1713262"/>
              <a:gd name="connsiteX1" fmla="*/ 2520000 w 2520000"/>
              <a:gd name="connsiteY1" fmla="*/ 1260000 h 1713262"/>
              <a:gd name="connsiteX2" fmla="*/ 2066250 w 2520000"/>
              <a:gd name="connsiteY2" fmla="*/ 1713262 h 1713262"/>
              <a:gd name="connsiteX3" fmla="*/ 439730 w 2520000"/>
              <a:gd name="connsiteY3" fmla="*/ 1706453 h 1713262"/>
              <a:gd name="connsiteX4" fmla="*/ 0 w 2520000"/>
              <a:gd name="connsiteY4" fmla="*/ 1260000 h 171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0000" h="1713262">
                <a:moveTo>
                  <a:pt x="1260000" y="0"/>
                </a:moveTo>
                <a:lnTo>
                  <a:pt x="2520000" y="1260000"/>
                </a:lnTo>
                <a:lnTo>
                  <a:pt x="2066250" y="1713262"/>
                </a:lnTo>
                <a:lnTo>
                  <a:pt x="439730" y="1706453"/>
                </a:lnTo>
                <a:lnTo>
                  <a:pt x="0" y="1260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65305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15030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01257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71550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3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mond 10"/>
          <p:cNvSpPr/>
          <p:nvPr userDrawn="1"/>
        </p:nvSpPr>
        <p:spPr>
          <a:xfrm>
            <a:off x="3203848" y="-2322"/>
            <a:ext cx="2700000" cy="1806344"/>
          </a:xfrm>
          <a:custGeom>
            <a:avLst/>
            <a:gdLst/>
            <a:ahLst/>
            <a:cxnLst/>
            <a:rect l="l" t="t" r="r" b="b"/>
            <a:pathLst>
              <a:path w="2700000" h="1806344">
                <a:moveTo>
                  <a:pt x="456344" y="0"/>
                </a:moveTo>
                <a:lnTo>
                  <a:pt x="2243656" y="0"/>
                </a:lnTo>
                <a:lnTo>
                  <a:pt x="2700000" y="456344"/>
                </a:lnTo>
                <a:lnTo>
                  <a:pt x="1350000" y="1806344"/>
                </a:lnTo>
                <a:lnTo>
                  <a:pt x="0" y="45634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" name="Isosceles Triangle 4"/>
          <p:cNvSpPr/>
          <p:nvPr userDrawn="1"/>
        </p:nvSpPr>
        <p:spPr>
          <a:xfrm>
            <a:off x="3746892" y="4331240"/>
            <a:ext cx="1650216" cy="812260"/>
          </a:xfrm>
          <a:prstGeom prst="triangl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" name="Isosceles Triangle 5"/>
          <p:cNvSpPr/>
          <p:nvPr userDrawn="1"/>
        </p:nvSpPr>
        <p:spPr>
          <a:xfrm>
            <a:off x="4041648" y="4493810"/>
            <a:ext cx="1060704" cy="55436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28FC5FB3-D739-474A-9148-1ABF4FC27690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293848" y="1"/>
            <a:ext cx="2520000" cy="1711155"/>
          </a:xfrm>
          <a:custGeom>
            <a:avLst/>
            <a:gdLst>
              <a:gd name="connsiteX0" fmla="*/ 442968 w 2520000"/>
              <a:gd name="connsiteY0" fmla="*/ 0 h 1711155"/>
              <a:gd name="connsiteX1" fmla="*/ 985757 w 2520000"/>
              <a:gd name="connsiteY1" fmla="*/ 0 h 1711155"/>
              <a:gd name="connsiteX2" fmla="*/ 2080270 w 2520000"/>
              <a:gd name="connsiteY2" fmla="*/ 4702 h 1711155"/>
              <a:gd name="connsiteX3" fmla="*/ 2520000 w 2520000"/>
              <a:gd name="connsiteY3" fmla="*/ 451155 h 1711155"/>
              <a:gd name="connsiteX4" fmla="*/ 1260000 w 2520000"/>
              <a:gd name="connsiteY4" fmla="*/ 1711155 h 1711155"/>
              <a:gd name="connsiteX5" fmla="*/ 0 w 2520000"/>
              <a:gd name="connsiteY5" fmla="*/ 451155 h 171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000" h="1711155">
                <a:moveTo>
                  <a:pt x="442968" y="0"/>
                </a:moveTo>
                <a:lnTo>
                  <a:pt x="985757" y="0"/>
                </a:lnTo>
                <a:lnTo>
                  <a:pt x="2080270" y="4702"/>
                </a:lnTo>
                <a:lnTo>
                  <a:pt x="2520000" y="451155"/>
                </a:lnTo>
                <a:lnTo>
                  <a:pt x="1260000" y="1711155"/>
                </a:lnTo>
                <a:lnTo>
                  <a:pt x="0" y="45115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39455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565878" y="1176692"/>
            <a:ext cx="1871760" cy="305124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2612855" y="1176061"/>
            <a:ext cx="1871760" cy="305124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4659832" y="1175430"/>
            <a:ext cx="1871760" cy="305124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6706810" y="1174799"/>
            <a:ext cx="1871760" cy="30512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825475" y="1320085"/>
            <a:ext cx="1352567" cy="13525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966407" y="1320085"/>
            <a:ext cx="1352567" cy="13525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872452" y="1320085"/>
            <a:ext cx="1352567" cy="13525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919429" y="1320085"/>
            <a:ext cx="1352567" cy="13525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04974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KBM-정애\014-Fullppt\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754" y="451443"/>
            <a:ext cx="3282039" cy="327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1363708" y="584771"/>
            <a:ext cx="2991584" cy="20767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143454" y="1295867"/>
            <a:ext cx="3055840" cy="22313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48149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pic>
        <p:nvPicPr>
          <p:cNvPr id="11" name="Picture 4" descr="D:\KBM-정애\014-Fullppt\PNG이미지\노트북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499742"/>
            <a:ext cx="3600400" cy="183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753800" y="2764640"/>
            <a:ext cx="1711407" cy="12496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00998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3216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72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4156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7" r:id="rId3"/>
    <p:sldLayoutId id="2147483671" r:id="rId4"/>
    <p:sldLayoutId id="2147483658" r:id="rId5"/>
    <p:sldLayoutId id="2147483659" r:id="rId6"/>
    <p:sldLayoutId id="2147483673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75" r:id="rId15"/>
    <p:sldLayoutId id="2147483674" r:id="rId16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2709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95223"/>
            <a:ext cx="9144000" cy="533308"/>
          </a:xfrm>
        </p:spPr>
        <p:txBody>
          <a:bodyPr/>
          <a:lstStyle/>
          <a:p>
            <a:r>
              <a:rPr lang="fa-IR" altLang="ko-KR" sz="1600" dirty="0">
                <a:ea typeface="맑은 고딕" pitchFamily="50" charset="-127"/>
                <a:cs typeface="B Nazanin" panose="00000700000000000000" pitchFamily="2" charset="-78"/>
              </a:rPr>
              <a:t>قالب پاورپوینت </a:t>
            </a:r>
            <a:r>
              <a:rPr lang="fa-IR" altLang="ko-KR" sz="1600" dirty="0">
                <a:highlight>
                  <a:srgbClr val="FFFF00"/>
                </a:highlight>
                <a:ea typeface="맑은 고딕" pitchFamily="50" charset="-127"/>
                <a:cs typeface="B Nazanin" panose="00000700000000000000" pitchFamily="2" charset="-78"/>
              </a:rPr>
              <a:t>شهرسازی</a:t>
            </a:r>
            <a:endParaRPr lang="ko-KR" altLang="en-US" sz="1600" dirty="0">
              <a:highlight>
                <a:srgbClr val="FFFF00"/>
              </a:highlight>
              <a:cs typeface="B Nazanin" panose="00000700000000000000" pitchFamily="2" charset="-7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altLang="ko-KR" sz="11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rPr>
              <a:t>عنوان را درج کنیداز ارائه شما در اینجا</a:t>
            </a:r>
            <a:endParaRPr lang="en-US" altLang="ko-KR" sz="1100" b="1" dirty="0">
              <a:solidFill>
                <a:schemeClr val="tx1">
                  <a:lumMod val="75000"/>
                  <a:lumOff val="25000"/>
                </a:schemeClr>
              </a:solidFill>
              <a:cs typeface="B Nazanin" panose="00000700000000000000" pitchFamily="2" charset="-78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5E2CC9B-790F-0830-2225-2F696618F4AA}"/>
              </a:ext>
            </a:extLst>
          </p:cNvPr>
          <p:cNvSpPr txBox="1">
            <a:spLocks/>
          </p:cNvSpPr>
          <p:nvPr/>
        </p:nvSpPr>
        <p:spPr>
          <a:xfrm>
            <a:off x="-11651" y="483267"/>
            <a:ext cx="9144000" cy="53330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FontTx/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fa-IR" altLang="ko-KR" sz="3200" dirty="0">
                <a:ea typeface="맑은 고딕" pitchFamily="50" charset="-127"/>
                <a:cs typeface="B Nazanin" panose="00000700000000000000" pitchFamily="2" charset="-78"/>
              </a:rPr>
              <a:t>تم </a:t>
            </a:r>
            <a:r>
              <a:rPr lang="fa-IR" altLang="ko-KR" sz="3200" dirty="0">
                <a:solidFill>
                  <a:schemeClr val="tx1"/>
                </a:solidFill>
                <a:highlight>
                  <a:srgbClr val="FFFF00"/>
                </a:highlight>
                <a:ea typeface="맑은 고딕" pitchFamily="50" charset="-127"/>
                <a:cs typeface="B Nazanin" panose="00000700000000000000" pitchFamily="2" charset="-78"/>
              </a:rPr>
              <a:t>: شهر هوشمند</a:t>
            </a:r>
            <a:endParaRPr lang="ko-KR" altLang="en-US" sz="3200" dirty="0">
              <a:solidFill>
                <a:schemeClr val="tx1"/>
              </a:solidFill>
              <a:highlight>
                <a:srgbClr val="FFFF00"/>
              </a:highlight>
              <a:cs typeface="B Nazanin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843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81267"/>
            <a:ext cx="7524328" cy="884466"/>
          </a:xfrm>
        </p:spPr>
        <p:txBody>
          <a:bodyPr/>
          <a:lstStyle/>
          <a:p>
            <a:pPr algn="r" rtl="1"/>
            <a:r>
              <a:rPr lang="fa-IR" altLang="ko-KR" dirty="0">
                <a:solidFill>
                  <a:schemeClr val="accent5"/>
                </a:solidFill>
                <a:cs typeface="B Nazanin" panose="00000400000000000000" pitchFamily="2" charset="-78"/>
              </a:rPr>
              <a:t>دستور جلسه</a:t>
            </a:r>
            <a:r>
              <a:rPr lang="en-US" altLang="ko-KR" dirty="0">
                <a:cs typeface="B Nazanin" panose="00000400000000000000" pitchFamily="2" charset="-78"/>
              </a:rPr>
              <a:t> </a:t>
            </a:r>
            <a:r>
              <a:rPr lang="fa-IR" altLang="ko-KR" dirty="0">
                <a:cs typeface="B Nazanin" panose="00000400000000000000" pitchFamily="2" charset="-78"/>
              </a:rPr>
              <a:t>چیدمان</a:t>
            </a:r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49" name="Pentagon 48"/>
          <p:cNvSpPr/>
          <p:nvPr/>
        </p:nvSpPr>
        <p:spPr>
          <a:xfrm>
            <a:off x="2079428" y="1209498"/>
            <a:ext cx="1116184" cy="576000"/>
          </a:xfrm>
          <a:prstGeom prst="homePlate">
            <a:avLst>
              <a:gd name="adj" fmla="val 549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44" name="Rectangle 2"/>
          <p:cNvSpPr/>
          <p:nvPr/>
        </p:nvSpPr>
        <p:spPr>
          <a:xfrm>
            <a:off x="2974842" y="1209498"/>
            <a:ext cx="5629158" cy="576000"/>
          </a:xfrm>
          <a:custGeom>
            <a:avLst/>
            <a:gdLst/>
            <a:ahLst/>
            <a:cxnLst/>
            <a:rect l="l" t="t" r="r" b="b"/>
            <a:pathLst>
              <a:path w="6460280" h="792000">
                <a:moveTo>
                  <a:pt x="0" y="0"/>
                </a:moveTo>
                <a:lnTo>
                  <a:pt x="6460280" y="0"/>
                </a:lnTo>
                <a:lnTo>
                  <a:pt x="6460280" y="792000"/>
                </a:lnTo>
                <a:lnTo>
                  <a:pt x="0" y="792000"/>
                </a:lnTo>
                <a:lnTo>
                  <a:pt x="396000" y="39600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161101" y="1288494"/>
            <a:ext cx="604639" cy="430887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cs typeface="B Nazanin" panose="00000400000000000000" pitchFamily="2" charset="-78"/>
              </a:rPr>
              <a:t>01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3471098" y="1261972"/>
            <a:ext cx="4845318" cy="483931"/>
            <a:chOff x="2299400" y="1781114"/>
            <a:chExt cx="4576856" cy="483931"/>
          </a:xfrm>
        </p:grpSpPr>
        <p:sp>
          <p:nvSpPr>
            <p:cNvPr id="60" name="TextBox 10"/>
            <p:cNvSpPr txBox="1"/>
            <p:nvPr/>
          </p:nvSpPr>
          <p:spPr bwMode="auto">
            <a:xfrm>
              <a:off x="2299400" y="1781114"/>
              <a:ext cx="4576856" cy="276999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>
                <a:defRPr/>
              </a:pPr>
              <a:r>
                <a:rPr lang="fa-IR" altLang="ko-KR" sz="1200" b="1" dirty="0">
                  <a:cs typeface="B Nazanin" panose="00000400000000000000" pitchFamily="2" charset="-78"/>
                </a:rPr>
                <a:t>متن شما در اینجا</a:t>
              </a:r>
              <a:endParaRPr lang="en-US" altLang="ko-KR" sz="1200" b="1" dirty="0">
                <a:cs typeface="B Nazanin" panose="00000400000000000000" pitchFamily="2" charset="-78"/>
              </a:endParaRPr>
            </a:p>
          </p:txBody>
        </p:sp>
        <p:sp>
          <p:nvSpPr>
            <p:cNvPr id="61" name="TextBox 12"/>
            <p:cNvSpPr txBox="1"/>
            <p:nvPr/>
          </p:nvSpPr>
          <p:spPr bwMode="auto">
            <a:xfrm>
              <a:off x="2299400" y="1988046"/>
              <a:ext cx="4576856" cy="276999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>
                <a:defRPr/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108" name="Pentagon 107"/>
          <p:cNvSpPr/>
          <p:nvPr/>
        </p:nvSpPr>
        <p:spPr>
          <a:xfrm>
            <a:off x="2079428" y="1907374"/>
            <a:ext cx="1116184" cy="576000"/>
          </a:xfrm>
          <a:prstGeom prst="homePlate">
            <a:avLst>
              <a:gd name="adj" fmla="val 549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109" name="Rectangle 2"/>
          <p:cNvSpPr/>
          <p:nvPr/>
        </p:nvSpPr>
        <p:spPr>
          <a:xfrm>
            <a:off x="2974842" y="1907374"/>
            <a:ext cx="5629158" cy="576000"/>
          </a:xfrm>
          <a:custGeom>
            <a:avLst/>
            <a:gdLst/>
            <a:ahLst/>
            <a:cxnLst/>
            <a:rect l="l" t="t" r="r" b="b"/>
            <a:pathLst>
              <a:path w="6460280" h="792000">
                <a:moveTo>
                  <a:pt x="0" y="0"/>
                </a:moveTo>
                <a:lnTo>
                  <a:pt x="6460280" y="0"/>
                </a:lnTo>
                <a:lnTo>
                  <a:pt x="6460280" y="792000"/>
                </a:lnTo>
                <a:lnTo>
                  <a:pt x="0" y="792000"/>
                </a:lnTo>
                <a:lnTo>
                  <a:pt x="396000" y="39600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2161101" y="1986370"/>
            <a:ext cx="604639" cy="430887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cs typeface="B Nazanin" panose="00000400000000000000" pitchFamily="2" charset="-78"/>
              </a:rPr>
              <a:t>02</a:t>
            </a:r>
          </a:p>
        </p:txBody>
      </p:sp>
      <p:grpSp>
        <p:nvGrpSpPr>
          <p:cNvPr id="111" name="Group 110"/>
          <p:cNvGrpSpPr/>
          <p:nvPr/>
        </p:nvGrpSpPr>
        <p:grpSpPr>
          <a:xfrm>
            <a:off x="3471098" y="1959848"/>
            <a:ext cx="4845318" cy="483931"/>
            <a:chOff x="2299400" y="1781114"/>
            <a:chExt cx="4576856" cy="483931"/>
          </a:xfrm>
        </p:grpSpPr>
        <p:sp>
          <p:nvSpPr>
            <p:cNvPr id="112" name="TextBox 10"/>
            <p:cNvSpPr txBox="1"/>
            <p:nvPr/>
          </p:nvSpPr>
          <p:spPr bwMode="auto">
            <a:xfrm>
              <a:off x="2299400" y="1781114"/>
              <a:ext cx="4576856" cy="276999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>
                <a:defRPr/>
              </a:pPr>
              <a:r>
                <a:rPr lang="fa-IR" altLang="ko-KR" sz="1200" b="1" dirty="0">
                  <a:cs typeface="B Nazanin" panose="00000400000000000000" pitchFamily="2" charset="-78"/>
                </a:rPr>
                <a:t>متن شما در اینجا</a:t>
              </a:r>
              <a:endParaRPr lang="en-US" altLang="ko-KR" sz="1200" b="1" dirty="0">
                <a:cs typeface="B Nazanin" panose="00000400000000000000" pitchFamily="2" charset="-78"/>
              </a:endParaRPr>
            </a:p>
          </p:txBody>
        </p:sp>
        <p:sp>
          <p:nvSpPr>
            <p:cNvPr id="113" name="TextBox 12"/>
            <p:cNvSpPr txBox="1"/>
            <p:nvPr/>
          </p:nvSpPr>
          <p:spPr bwMode="auto">
            <a:xfrm>
              <a:off x="2299400" y="1988046"/>
              <a:ext cx="4576856" cy="276999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>
                <a:defRPr/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115" name="Pentagon 114"/>
          <p:cNvSpPr/>
          <p:nvPr/>
        </p:nvSpPr>
        <p:spPr>
          <a:xfrm>
            <a:off x="2079428" y="2605250"/>
            <a:ext cx="1116184" cy="576000"/>
          </a:xfrm>
          <a:prstGeom prst="homePlate">
            <a:avLst>
              <a:gd name="adj" fmla="val 5491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116" name="Rectangle 2"/>
          <p:cNvSpPr/>
          <p:nvPr/>
        </p:nvSpPr>
        <p:spPr>
          <a:xfrm>
            <a:off x="2974842" y="2605250"/>
            <a:ext cx="5629158" cy="576000"/>
          </a:xfrm>
          <a:custGeom>
            <a:avLst/>
            <a:gdLst/>
            <a:ahLst/>
            <a:cxnLst/>
            <a:rect l="l" t="t" r="r" b="b"/>
            <a:pathLst>
              <a:path w="6460280" h="792000">
                <a:moveTo>
                  <a:pt x="0" y="0"/>
                </a:moveTo>
                <a:lnTo>
                  <a:pt x="6460280" y="0"/>
                </a:lnTo>
                <a:lnTo>
                  <a:pt x="6460280" y="792000"/>
                </a:lnTo>
                <a:lnTo>
                  <a:pt x="0" y="792000"/>
                </a:lnTo>
                <a:lnTo>
                  <a:pt x="396000" y="39600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2161101" y="2684246"/>
            <a:ext cx="604639" cy="430887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cs typeface="B Nazanin" panose="00000400000000000000" pitchFamily="2" charset="-78"/>
              </a:rPr>
              <a:t>03</a:t>
            </a:r>
          </a:p>
        </p:txBody>
      </p:sp>
      <p:grpSp>
        <p:nvGrpSpPr>
          <p:cNvPr id="118" name="Group 117"/>
          <p:cNvGrpSpPr/>
          <p:nvPr/>
        </p:nvGrpSpPr>
        <p:grpSpPr>
          <a:xfrm>
            <a:off x="3471098" y="2657724"/>
            <a:ext cx="4845318" cy="483931"/>
            <a:chOff x="2299400" y="1781114"/>
            <a:chExt cx="4576856" cy="483931"/>
          </a:xfrm>
        </p:grpSpPr>
        <p:sp>
          <p:nvSpPr>
            <p:cNvPr id="119" name="TextBox 10"/>
            <p:cNvSpPr txBox="1"/>
            <p:nvPr/>
          </p:nvSpPr>
          <p:spPr bwMode="auto">
            <a:xfrm>
              <a:off x="2299400" y="1781114"/>
              <a:ext cx="4576856" cy="276999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>
                <a:defRPr/>
              </a:pPr>
              <a:r>
                <a:rPr lang="fa-IR" altLang="ko-KR" sz="1200" b="1" dirty="0">
                  <a:cs typeface="B Nazanin" panose="00000400000000000000" pitchFamily="2" charset="-78"/>
                </a:rPr>
                <a:t>متن شما در اینجا</a:t>
              </a:r>
              <a:endParaRPr lang="en-US" altLang="ko-KR" sz="1200" b="1" dirty="0">
                <a:cs typeface="B Nazanin" panose="00000400000000000000" pitchFamily="2" charset="-78"/>
              </a:endParaRPr>
            </a:p>
          </p:txBody>
        </p:sp>
        <p:sp>
          <p:nvSpPr>
            <p:cNvPr id="120" name="TextBox 12"/>
            <p:cNvSpPr txBox="1"/>
            <p:nvPr/>
          </p:nvSpPr>
          <p:spPr bwMode="auto">
            <a:xfrm>
              <a:off x="2299400" y="1988046"/>
              <a:ext cx="4576856" cy="276999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>
                <a:defRPr/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122" name="Pentagon 121"/>
          <p:cNvSpPr/>
          <p:nvPr/>
        </p:nvSpPr>
        <p:spPr>
          <a:xfrm>
            <a:off x="2079428" y="3303126"/>
            <a:ext cx="1116184" cy="576000"/>
          </a:xfrm>
          <a:prstGeom prst="homePlate">
            <a:avLst>
              <a:gd name="adj" fmla="val 5491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123" name="Rectangle 2"/>
          <p:cNvSpPr/>
          <p:nvPr/>
        </p:nvSpPr>
        <p:spPr>
          <a:xfrm>
            <a:off x="2974842" y="3303126"/>
            <a:ext cx="5629158" cy="576000"/>
          </a:xfrm>
          <a:custGeom>
            <a:avLst/>
            <a:gdLst/>
            <a:ahLst/>
            <a:cxnLst/>
            <a:rect l="l" t="t" r="r" b="b"/>
            <a:pathLst>
              <a:path w="6460280" h="792000">
                <a:moveTo>
                  <a:pt x="0" y="0"/>
                </a:moveTo>
                <a:lnTo>
                  <a:pt x="6460280" y="0"/>
                </a:lnTo>
                <a:lnTo>
                  <a:pt x="6460280" y="792000"/>
                </a:lnTo>
                <a:lnTo>
                  <a:pt x="0" y="792000"/>
                </a:lnTo>
                <a:lnTo>
                  <a:pt x="396000" y="39600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2161101" y="3382122"/>
            <a:ext cx="604639" cy="430887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cs typeface="B Nazanin" panose="00000400000000000000" pitchFamily="2" charset="-78"/>
              </a:rPr>
              <a:t>04</a:t>
            </a:r>
          </a:p>
        </p:txBody>
      </p:sp>
      <p:grpSp>
        <p:nvGrpSpPr>
          <p:cNvPr id="125" name="Group 124"/>
          <p:cNvGrpSpPr/>
          <p:nvPr/>
        </p:nvGrpSpPr>
        <p:grpSpPr>
          <a:xfrm>
            <a:off x="3471098" y="3355600"/>
            <a:ext cx="4845318" cy="483931"/>
            <a:chOff x="2299400" y="1781114"/>
            <a:chExt cx="4576856" cy="483931"/>
          </a:xfrm>
        </p:grpSpPr>
        <p:sp>
          <p:nvSpPr>
            <p:cNvPr id="126" name="TextBox 10"/>
            <p:cNvSpPr txBox="1"/>
            <p:nvPr/>
          </p:nvSpPr>
          <p:spPr bwMode="auto">
            <a:xfrm>
              <a:off x="2299400" y="1781114"/>
              <a:ext cx="4576856" cy="276999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>
                <a:defRPr/>
              </a:pPr>
              <a:r>
                <a:rPr lang="fa-IR" altLang="ko-KR" sz="1200" b="1" dirty="0">
                  <a:cs typeface="B Nazanin" panose="00000400000000000000" pitchFamily="2" charset="-78"/>
                </a:rPr>
                <a:t>متن شما در اینجا</a:t>
              </a:r>
              <a:endParaRPr lang="en-US" altLang="ko-KR" sz="1200" b="1" dirty="0">
                <a:cs typeface="B Nazanin" panose="00000400000000000000" pitchFamily="2" charset="-78"/>
              </a:endParaRPr>
            </a:p>
          </p:txBody>
        </p:sp>
        <p:sp>
          <p:nvSpPr>
            <p:cNvPr id="127" name="TextBox 12"/>
            <p:cNvSpPr txBox="1"/>
            <p:nvPr/>
          </p:nvSpPr>
          <p:spPr bwMode="auto">
            <a:xfrm>
              <a:off x="2299400" y="1988046"/>
              <a:ext cx="4576856" cy="276999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>
                <a:defRPr/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129" name="Pentagon 128"/>
          <p:cNvSpPr/>
          <p:nvPr/>
        </p:nvSpPr>
        <p:spPr>
          <a:xfrm>
            <a:off x="2079428" y="4001000"/>
            <a:ext cx="1116184" cy="576000"/>
          </a:xfrm>
          <a:prstGeom prst="homePlate">
            <a:avLst>
              <a:gd name="adj" fmla="val 54918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130" name="Rectangle 2"/>
          <p:cNvSpPr/>
          <p:nvPr/>
        </p:nvSpPr>
        <p:spPr>
          <a:xfrm>
            <a:off x="2974842" y="4001000"/>
            <a:ext cx="5629158" cy="576000"/>
          </a:xfrm>
          <a:custGeom>
            <a:avLst/>
            <a:gdLst/>
            <a:ahLst/>
            <a:cxnLst/>
            <a:rect l="l" t="t" r="r" b="b"/>
            <a:pathLst>
              <a:path w="6460280" h="792000">
                <a:moveTo>
                  <a:pt x="0" y="0"/>
                </a:moveTo>
                <a:lnTo>
                  <a:pt x="6460280" y="0"/>
                </a:lnTo>
                <a:lnTo>
                  <a:pt x="6460280" y="792000"/>
                </a:lnTo>
                <a:lnTo>
                  <a:pt x="0" y="792000"/>
                </a:lnTo>
                <a:lnTo>
                  <a:pt x="396000" y="39600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2161101" y="4079996"/>
            <a:ext cx="604639" cy="430887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cs typeface="B Nazanin" panose="00000400000000000000" pitchFamily="2" charset="-78"/>
              </a:rPr>
              <a:t>05</a:t>
            </a:r>
          </a:p>
        </p:txBody>
      </p:sp>
      <p:grpSp>
        <p:nvGrpSpPr>
          <p:cNvPr id="132" name="Group 131"/>
          <p:cNvGrpSpPr/>
          <p:nvPr/>
        </p:nvGrpSpPr>
        <p:grpSpPr>
          <a:xfrm>
            <a:off x="3471098" y="4053474"/>
            <a:ext cx="4845318" cy="483931"/>
            <a:chOff x="2299400" y="1781114"/>
            <a:chExt cx="4576856" cy="483931"/>
          </a:xfrm>
        </p:grpSpPr>
        <p:sp>
          <p:nvSpPr>
            <p:cNvPr id="133" name="TextBox 10"/>
            <p:cNvSpPr txBox="1"/>
            <p:nvPr/>
          </p:nvSpPr>
          <p:spPr bwMode="auto">
            <a:xfrm>
              <a:off x="2299400" y="1781114"/>
              <a:ext cx="4576856" cy="276999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>
                <a:defRPr/>
              </a:pPr>
              <a:r>
                <a:rPr lang="fa-IR" altLang="ko-KR" sz="1200" b="1" dirty="0">
                  <a:cs typeface="B Nazanin" panose="00000400000000000000" pitchFamily="2" charset="-78"/>
                </a:rPr>
                <a:t>متن شما در اینجا</a:t>
              </a:r>
              <a:endParaRPr lang="en-US" altLang="ko-KR" sz="1200" b="1" dirty="0">
                <a:cs typeface="B Nazanin" panose="00000400000000000000" pitchFamily="2" charset="-78"/>
              </a:endParaRPr>
            </a:p>
          </p:txBody>
        </p:sp>
        <p:sp>
          <p:nvSpPr>
            <p:cNvPr id="134" name="TextBox 12"/>
            <p:cNvSpPr txBox="1"/>
            <p:nvPr/>
          </p:nvSpPr>
          <p:spPr bwMode="auto">
            <a:xfrm>
              <a:off x="2299400" y="1988046"/>
              <a:ext cx="4576856" cy="276999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>
                <a:defRPr/>
              </a:pP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rPr>
                <a:t>ارائه پاورپوینت مدرنی را دریافت کنید که به زیبایی طراحی شده است.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1927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altLang="ko-KR" dirty="0">
                <a:cs typeface="B Nazanin" panose="00000700000000000000" pitchFamily="2" charset="-78"/>
              </a:rPr>
              <a:t>ما</a:t>
            </a:r>
            <a:r>
              <a:rPr lang="en-US" altLang="ko-KR" dirty="0">
                <a:cs typeface="B Nazanin" panose="00000700000000000000" pitchFamily="2" charset="-78"/>
              </a:rPr>
              <a:t> </a:t>
            </a:r>
            <a:r>
              <a:rPr lang="fa-IR" altLang="ko-KR" dirty="0">
                <a:solidFill>
                  <a:schemeClr val="accent5"/>
                </a:solidFill>
                <a:cs typeface="B Nazanin" panose="00000700000000000000" pitchFamily="2" charset="-78"/>
              </a:rPr>
              <a:t>خدمات</a:t>
            </a:r>
            <a:endParaRPr lang="ko-KR" altLang="en-US" dirty="0">
              <a:solidFill>
                <a:schemeClr val="accent5"/>
              </a:solidFill>
              <a:cs typeface="B Nazanin" panose="00000700000000000000" pitchFamily="2" charset="-78"/>
            </a:endParaRPr>
          </a:p>
        </p:txBody>
      </p:sp>
      <p:sp>
        <p:nvSpPr>
          <p:cNvPr id="9" name="Rounded Rectangle 6"/>
          <p:cNvSpPr/>
          <p:nvPr/>
        </p:nvSpPr>
        <p:spPr>
          <a:xfrm>
            <a:off x="6339632" y="2827978"/>
            <a:ext cx="574855" cy="584447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dirty="0">
              <a:cs typeface="B Nazanin" panose="00000700000000000000" pitchFamily="2" charset="-78"/>
            </a:endParaRPr>
          </a:p>
        </p:txBody>
      </p:sp>
      <p:sp>
        <p:nvSpPr>
          <p:cNvPr id="10" name="Rectangle 36"/>
          <p:cNvSpPr/>
          <p:nvPr/>
        </p:nvSpPr>
        <p:spPr>
          <a:xfrm>
            <a:off x="3819353" y="2852382"/>
            <a:ext cx="574854" cy="48053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dirty="0">
              <a:cs typeface="B Nazanin" panose="00000700000000000000" pitchFamily="2" charset="-78"/>
            </a:endParaRPr>
          </a:p>
        </p:txBody>
      </p:sp>
      <p:sp>
        <p:nvSpPr>
          <p:cNvPr id="11" name="Rounded Rectangle 27"/>
          <p:cNvSpPr/>
          <p:nvPr/>
        </p:nvSpPr>
        <p:spPr>
          <a:xfrm>
            <a:off x="833945" y="3020772"/>
            <a:ext cx="643005" cy="493915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dirty="0">
              <a:cs typeface="B Nazanin" panose="00000700000000000000" pitchFamily="2" charset="-78"/>
            </a:endParaRPr>
          </a:p>
        </p:txBody>
      </p:sp>
      <p:sp>
        <p:nvSpPr>
          <p:cNvPr id="12" name="Rounded Rectangle 7"/>
          <p:cNvSpPr/>
          <p:nvPr/>
        </p:nvSpPr>
        <p:spPr>
          <a:xfrm>
            <a:off x="884236" y="1484691"/>
            <a:ext cx="653737" cy="56416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dirty="0">
              <a:cs typeface="B Nazanin" panose="00000700000000000000" pitchFamily="2" charset="-78"/>
            </a:endParaRPr>
          </a:p>
        </p:txBody>
      </p:sp>
      <p:sp>
        <p:nvSpPr>
          <p:cNvPr id="13" name="Donut 39"/>
          <p:cNvSpPr/>
          <p:nvPr/>
        </p:nvSpPr>
        <p:spPr>
          <a:xfrm>
            <a:off x="6300192" y="1131590"/>
            <a:ext cx="653735" cy="65373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dirty="0">
              <a:solidFill>
                <a:schemeClr val="tx1"/>
              </a:solidFill>
              <a:cs typeface="B Nazanin" panose="00000700000000000000" pitchFamily="2" charset="-78"/>
            </a:endParaRPr>
          </a:p>
        </p:txBody>
      </p:sp>
      <p:sp>
        <p:nvSpPr>
          <p:cNvPr id="14" name="Rectangle 16"/>
          <p:cNvSpPr/>
          <p:nvPr/>
        </p:nvSpPr>
        <p:spPr>
          <a:xfrm>
            <a:off x="3779912" y="1243635"/>
            <a:ext cx="653736" cy="429644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dirty="0">
              <a:cs typeface="B Nazanin" panose="00000700000000000000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0000" y="2142258"/>
            <a:ext cx="2519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rPr>
              <a:t>شما به سادگی می توانید مخاطبان خود را تحت تاثیر قرار دهید و یک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rPr>
              <a:t>zing </a:t>
            </a:r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rPr>
              <a:t>منحصر به فرد اضافه کنید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700000000000000" pitchFamily="2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46286" y="1649904"/>
            <a:ext cx="1213546" cy="430887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r" rtl="1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rPr>
              <a:t>35</a:t>
            </a:r>
            <a:r>
              <a:rPr lang="fa-IR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rPr>
              <a:t> </a:t>
            </a:r>
            <a:r>
              <a:rPr lang="fa-IR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rPr>
              <a:t>دقیقه </a:t>
            </a:r>
            <a:endParaRPr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  <a:cs typeface="B Nazanin" panose="00000700000000000000" pitchFamily="2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46286" y="3083800"/>
            <a:ext cx="1213546" cy="430887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r" rtl="1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rPr>
              <a:t>10</a:t>
            </a:r>
            <a:r>
              <a:rPr lang="fa-IR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rPr>
              <a:t>دقیقه</a:t>
            </a:r>
            <a:endParaRPr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  <a:cs typeface="B Nazanin" panose="00000700000000000000" pitchFamily="2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0000" y="3611103"/>
            <a:ext cx="2519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rPr>
              <a:t>شما به سادگی می توانید مخاطبان خود را تحت تاثیر قرار دهید و یک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rPr>
              <a:t>zing </a:t>
            </a:r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rPr>
              <a:t>منحصر به فرد اضافه کنید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700000000000000" pitchFamily="2" charset="-78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635896" y="1779662"/>
            <a:ext cx="2626482" cy="858180"/>
            <a:chOff x="2113657" y="4283314"/>
            <a:chExt cx="3647460" cy="858180"/>
          </a:xfrm>
        </p:grpSpPr>
        <p:sp>
          <p:nvSpPr>
            <p:cNvPr id="20" name="TextBox 19"/>
            <p:cNvSpPr txBox="1"/>
            <p:nvPr/>
          </p:nvSpPr>
          <p:spPr>
            <a:xfrm>
              <a:off x="2113657" y="4495163"/>
              <a:ext cx="36474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673710" y="3476050"/>
            <a:ext cx="2626482" cy="858180"/>
            <a:chOff x="2113657" y="4283314"/>
            <a:chExt cx="3647460" cy="858180"/>
          </a:xfrm>
        </p:grpSpPr>
        <p:sp>
          <p:nvSpPr>
            <p:cNvPr id="23" name="TextBox 22"/>
            <p:cNvSpPr txBox="1"/>
            <p:nvPr/>
          </p:nvSpPr>
          <p:spPr>
            <a:xfrm>
              <a:off x="2113657" y="4495163"/>
              <a:ext cx="36474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228184" y="1784664"/>
            <a:ext cx="2626482" cy="858180"/>
            <a:chOff x="2113657" y="4283314"/>
            <a:chExt cx="3647460" cy="858180"/>
          </a:xfrm>
        </p:grpSpPr>
        <p:sp>
          <p:nvSpPr>
            <p:cNvPr id="26" name="TextBox 25"/>
            <p:cNvSpPr txBox="1"/>
            <p:nvPr/>
          </p:nvSpPr>
          <p:spPr>
            <a:xfrm>
              <a:off x="2113657" y="4495163"/>
              <a:ext cx="36474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265998" y="3481052"/>
            <a:ext cx="2626482" cy="858180"/>
            <a:chOff x="2113657" y="4283314"/>
            <a:chExt cx="3647460" cy="858180"/>
          </a:xfrm>
        </p:grpSpPr>
        <p:sp>
          <p:nvSpPr>
            <p:cNvPr id="29" name="TextBox 28"/>
            <p:cNvSpPr txBox="1"/>
            <p:nvPr/>
          </p:nvSpPr>
          <p:spPr>
            <a:xfrm>
              <a:off x="2113657" y="4495163"/>
              <a:ext cx="36474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11328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95D8F7F4-CD44-43F7-2AD2-3DE314DC07DD}"/>
              </a:ext>
            </a:extLst>
          </p:cNvPr>
          <p:cNvPicPr>
            <a:picLocks noGrp="1" noChangeAspect="1"/>
          </p:cNvPicPr>
          <p:nvPr>
            <p:ph type="pic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62" b="26162"/>
          <a:stretch>
            <a:fillRect/>
          </a:stretch>
        </p:blipFill>
        <p:spPr/>
      </p:pic>
      <p:sp>
        <p:nvSpPr>
          <p:cNvPr id="7" name="Rectangle 6"/>
          <p:cNvSpPr/>
          <p:nvPr/>
        </p:nvSpPr>
        <p:spPr>
          <a:xfrm>
            <a:off x="971600" y="2251914"/>
            <a:ext cx="914400" cy="914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cs typeface="B Nazanin" panose="000007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50350" y="2251914"/>
            <a:ext cx="914400" cy="914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cs typeface="B Nazanin" panose="000007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29100" y="2251914"/>
            <a:ext cx="914400" cy="914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cs typeface="B Nazanin" panose="000007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07850" y="2251914"/>
            <a:ext cx="914400" cy="91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cs typeface="B Nazanin" panose="000007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286600" y="2251914"/>
            <a:ext cx="914400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cs typeface="B Nazanin" panose="00000700000000000000" pitchFamily="2" charset="-78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75617" y="3228222"/>
            <a:ext cx="1512168" cy="1412178"/>
            <a:chOff x="2113657" y="4283314"/>
            <a:chExt cx="3647460" cy="1412178"/>
          </a:xfrm>
        </p:grpSpPr>
        <p:sp>
          <p:nvSpPr>
            <p:cNvPr id="13" name="TextBox 12"/>
            <p:cNvSpPr txBox="1"/>
            <p:nvPr/>
          </p:nvSpPr>
          <p:spPr>
            <a:xfrm>
              <a:off x="2113657" y="4495163"/>
              <a:ext cx="364745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15" name="Oval 21"/>
          <p:cNvSpPr>
            <a:spLocks noChangeAspect="1"/>
          </p:cNvSpPr>
          <p:nvPr/>
        </p:nvSpPr>
        <p:spPr>
          <a:xfrm>
            <a:off x="4373625" y="2518895"/>
            <a:ext cx="396750" cy="40006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cs typeface="B Nazanin" panose="00000700000000000000" pitchFamily="2" charset="-78"/>
            </a:endParaRPr>
          </a:p>
        </p:txBody>
      </p:sp>
      <p:sp>
        <p:nvSpPr>
          <p:cNvPr id="16" name="Rectangle 9"/>
          <p:cNvSpPr/>
          <p:nvPr/>
        </p:nvSpPr>
        <p:spPr>
          <a:xfrm>
            <a:off x="1250553" y="2542260"/>
            <a:ext cx="356493" cy="333708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cs typeface="B Nazanin" panose="00000700000000000000" pitchFamily="2" charset="-78"/>
            </a:endParaRPr>
          </a:p>
        </p:txBody>
      </p:sp>
      <p:sp>
        <p:nvSpPr>
          <p:cNvPr id="17" name="Rectangle 30"/>
          <p:cNvSpPr/>
          <p:nvPr/>
        </p:nvSpPr>
        <p:spPr>
          <a:xfrm>
            <a:off x="2847850" y="2557503"/>
            <a:ext cx="319399" cy="31846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cs typeface="B Nazanin" panose="00000700000000000000" pitchFamily="2" charset="-78"/>
            </a:endParaRPr>
          </a:p>
        </p:txBody>
      </p:sp>
      <p:sp>
        <p:nvSpPr>
          <p:cNvPr id="18" name="Oval 7"/>
          <p:cNvSpPr/>
          <p:nvPr/>
        </p:nvSpPr>
        <p:spPr>
          <a:xfrm>
            <a:off x="5973822" y="2517792"/>
            <a:ext cx="378792" cy="378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cs typeface="B Nazanin" panose="00000700000000000000" pitchFamily="2" charset="-78"/>
            </a:endParaRPr>
          </a:p>
        </p:txBody>
      </p:sp>
      <p:sp>
        <p:nvSpPr>
          <p:cNvPr id="19" name="Block Arc 14"/>
          <p:cNvSpPr/>
          <p:nvPr/>
        </p:nvSpPr>
        <p:spPr>
          <a:xfrm rot="16200000">
            <a:off x="7547863" y="2508813"/>
            <a:ext cx="396489" cy="396751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  <a:cs typeface="B Nazanin" panose="00000700000000000000" pitchFamily="2" charset="-78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253642" y="3228222"/>
            <a:ext cx="1512168" cy="1412178"/>
            <a:chOff x="2113657" y="4283314"/>
            <a:chExt cx="3647460" cy="1412178"/>
          </a:xfrm>
        </p:grpSpPr>
        <p:sp>
          <p:nvSpPr>
            <p:cNvPr id="21" name="TextBox 20"/>
            <p:cNvSpPr txBox="1"/>
            <p:nvPr/>
          </p:nvSpPr>
          <p:spPr>
            <a:xfrm>
              <a:off x="2113657" y="4495163"/>
              <a:ext cx="364745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831667" y="3228222"/>
            <a:ext cx="1512168" cy="1412178"/>
            <a:chOff x="2113657" y="4283314"/>
            <a:chExt cx="3647460" cy="1412178"/>
          </a:xfrm>
        </p:grpSpPr>
        <p:sp>
          <p:nvSpPr>
            <p:cNvPr id="24" name="TextBox 23"/>
            <p:cNvSpPr txBox="1"/>
            <p:nvPr/>
          </p:nvSpPr>
          <p:spPr>
            <a:xfrm>
              <a:off x="2113657" y="4495163"/>
              <a:ext cx="364745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409692" y="3228222"/>
            <a:ext cx="1512168" cy="1412178"/>
            <a:chOff x="2113657" y="4283314"/>
            <a:chExt cx="3647460" cy="1412178"/>
          </a:xfrm>
        </p:grpSpPr>
        <p:sp>
          <p:nvSpPr>
            <p:cNvPr id="27" name="TextBox 26"/>
            <p:cNvSpPr txBox="1"/>
            <p:nvPr/>
          </p:nvSpPr>
          <p:spPr>
            <a:xfrm>
              <a:off x="2113657" y="4495163"/>
              <a:ext cx="364745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987716" y="3228222"/>
            <a:ext cx="1512168" cy="1412178"/>
            <a:chOff x="2113657" y="4283314"/>
            <a:chExt cx="3647460" cy="1412178"/>
          </a:xfrm>
        </p:grpSpPr>
        <p:sp>
          <p:nvSpPr>
            <p:cNvPr id="30" name="TextBox 29"/>
            <p:cNvSpPr txBox="1"/>
            <p:nvPr/>
          </p:nvSpPr>
          <p:spPr>
            <a:xfrm>
              <a:off x="2113657" y="4495163"/>
              <a:ext cx="364745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شما به سادگی می توانید مخاطبان خود را تحت تاثیر قرار دهید و به ارائه های خود جذابیت و زیبایی بی نظیری اضافه کنید.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0837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altLang="ko-KR" dirty="0">
                <a:solidFill>
                  <a:schemeClr val="tx1"/>
                </a:solidFill>
                <a:cs typeface="B Nazanin" panose="00000700000000000000" pitchFamily="2" charset="-78"/>
              </a:rPr>
              <a:t>چیدمان</a:t>
            </a:r>
            <a:r>
              <a:rPr lang="fa-IR" altLang="ko-KR" dirty="0">
                <a:solidFill>
                  <a:schemeClr val="accent5"/>
                </a:solidFill>
                <a:cs typeface="B Nazanin" panose="00000700000000000000" pitchFamily="2" charset="-78"/>
              </a:rPr>
              <a:t> اینفوگرافیک</a:t>
            </a:r>
            <a:endParaRPr lang="ko-KR" altLang="en-US" dirty="0">
              <a:cs typeface="B Nazanin" panose="00000700000000000000" pitchFamily="2" charset="-78"/>
            </a:endParaRPr>
          </a:p>
        </p:txBody>
      </p:sp>
      <p:sp>
        <p:nvSpPr>
          <p:cNvPr id="3" name="Frame 2"/>
          <p:cNvSpPr/>
          <p:nvPr/>
        </p:nvSpPr>
        <p:spPr>
          <a:xfrm rot="18900000">
            <a:off x="3534429" y="1664412"/>
            <a:ext cx="2075142" cy="2075142"/>
          </a:xfrm>
          <a:prstGeom prst="frame">
            <a:avLst>
              <a:gd name="adj1" fmla="val 551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dirty="0">
              <a:solidFill>
                <a:schemeClr val="tx1"/>
              </a:solidFill>
              <a:cs typeface="B Nazanin" panose="000007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58972" y="2499742"/>
            <a:ext cx="1626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1600" b="1" dirty="0">
                <a:solidFill>
                  <a:srgbClr val="FF0000"/>
                </a:solidFill>
                <a:cs typeface="B Nazanin" panose="00000700000000000000" pitchFamily="2" charset="-78"/>
              </a:rPr>
              <a:t>پاورپوینت ساده </a:t>
            </a:r>
            <a:r>
              <a:rPr lang="fa-IR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rPr>
              <a:t>طراحی شده است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B Nazanin" panose="00000700000000000000" pitchFamily="2" charset="-78"/>
            </a:endParaRPr>
          </a:p>
        </p:txBody>
      </p:sp>
      <p:sp>
        <p:nvSpPr>
          <p:cNvPr id="10" name="Block Arc 14"/>
          <p:cNvSpPr/>
          <p:nvPr/>
        </p:nvSpPr>
        <p:spPr>
          <a:xfrm rot="16200000">
            <a:off x="4296809" y="1914860"/>
            <a:ext cx="550383" cy="550745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dirty="0">
              <a:solidFill>
                <a:schemeClr val="tx1"/>
              </a:solidFill>
              <a:cs typeface="B Nazanin" panose="00000700000000000000" pitchFamily="2" charset="-78"/>
            </a:endParaRPr>
          </a:p>
        </p:txBody>
      </p:sp>
      <p:sp>
        <p:nvSpPr>
          <p:cNvPr id="8" name="Oval 7"/>
          <p:cNvSpPr/>
          <p:nvPr/>
        </p:nvSpPr>
        <p:spPr>
          <a:xfrm>
            <a:off x="3169515" y="1383718"/>
            <a:ext cx="900000" cy="90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dirty="0">
              <a:cs typeface="B Nazanin" panose="00000700000000000000" pitchFamily="2" charset="-78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080271" y="1383718"/>
            <a:ext cx="900000" cy="90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dirty="0">
              <a:cs typeface="B Nazanin" panose="00000700000000000000" pitchFamily="2" charset="-78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169515" y="3139188"/>
            <a:ext cx="900000" cy="90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dirty="0">
              <a:cs typeface="B Nazanin" panose="00000700000000000000" pitchFamily="2" charset="-78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080271" y="3139188"/>
            <a:ext cx="900000" cy="90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dirty="0">
              <a:cs typeface="B Nazanin" panose="00000700000000000000" pitchFamily="2" charset="-78"/>
            </a:endParaRPr>
          </a:p>
        </p:txBody>
      </p:sp>
      <p:sp>
        <p:nvSpPr>
          <p:cNvPr id="16" name="Rectangle 9"/>
          <p:cNvSpPr/>
          <p:nvPr/>
        </p:nvSpPr>
        <p:spPr>
          <a:xfrm>
            <a:off x="3469834" y="3433739"/>
            <a:ext cx="332123" cy="31089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dirty="0">
              <a:cs typeface="B Nazanin" panose="00000700000000000000" pitchFamily="2" charset="-78"/>
            </a:endParaRPr>
          </a:p>
        </p:txBody>
      </p:sp>
      <p:sp>
        <p:nvSpPr>
          <p:cNvPr id="17" name="Oval 21"/>
          <p:cNvSpPr>
            <a:spLocks noChangeAspect="1"/>
          </p:cNvSpPr>
          <p:nvPr/>
        </p:nvSpPr>
        <p:spPr>
          <a:xfrm>
            <a:off x="3424727" y="1636437"/>
            <a:ext cx="391290" cy="39455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dirty="0">
              <a:cs typeface="B Nazanin" panose="00000700000000000000" pitchFamily="2" charset="-78"/>
            </a:endParaRPr>
          </a:p>
        </p:txBody>
      </p:sp>
      <p:sp>
        <p:nvSpPr>
          <p:cNvPr id="18" name="Rectangle 16"/>
          <p:cNvSpPr/>
          <p:nvPr/>
        </p:nvSpPr>
        <p:spPr>
          <a:xfrm rot="1795255">
            <a:off x="5406274" y="1566092"/>
            <a:ext cx="298553" cy="535251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dirty="0">
              <a:cs typeface="B Nazanin" panose="00000700000000000000" pitchFamily="2" charset="-78"/>
            </a:endParaRPr>
          </a:p>
        </p:txBody>
      </p:sp>
      <p:sp>
        <p:nvSpPr>
          <p:cNvPr id="19" name="Rounded Rectangle 7"/>
          <p:cNvSpPr/>
          <p:nvPr/>
        </p:nvSpPr>
        <p:spPr>
          <a:xfrm>
            <a:off x="5376314" y="3433739"/>
            <a:ext cx="358474" cy="30935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dirty="0">
              <a:cs typeface="B Nazanin" panose="00000700000000000000" pitchFamily="2" charset="-78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228184" y="1208614"/>
            <a:ext cx="2375816" cy="1262250"/>
            <a:chOff x="7164288" y="856926"/>
            <a:chExt cx="1439711" cy="1262250"/>
          </a:xfrm>
        </p:grpSpPr>
        <p:sp>
          <p:nvSpPr>
            <p:cNvPr id="21" name="TextBox 20"/>
            <p:cNvSpPr txBox="1"/>
            <p:nvPr/>
          </p:nvSpPr>
          <p:spPr>
            <a:xfrm>
              <a:off x="7164288" y="856926"/>
              <a:ext cx="14397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متن شما در اینجا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164288" y="1103513"/>
              <a:ext cx="143971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ارائه پاورپوینت مدرنی را دریافت کنید که به زیبایی طراحی شده است. شما به سادگی می توانید مخاطبان خود را تحت تاثیر قرار دهید و یک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zing </a:t>
              </a: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منحصر به فرد اضافه کنید.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228184" y="2957293"/>
            <a:ext cx="2375816" cy="1262250"/>
            <a:chOff x="7164288" y="856926"/>
            <a:chExt cx="1439711" cy="1262250"/>
          </a:xfrm>
        </p:grpSpPr>
        <p:sp>
          <p:nvSpPr>
            <p:cNvPr id="24" name="TextBox 23"/>
            <p:cNvSpPr txBox="1"/>
            <p:nvPr/>
          </p:nvSpPr>
          <p:spPr>
            <a:xfrm>
              <a:off x="7164288" y="856926"/>
              <a:ext cx="14397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متن شما در اینجا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164288" y="1103513"/>
              <a:ext cx="143971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ارائه پاورپوینت مدرنی را دریافت کنید که به زیبایی طراحی شده است. شما به سادگی می توانید مخاطبان خود را تحت تاثیر قرار دهید و یک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zing </a:t>
              </a: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منحصر به فرد اضافه کنید.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67544" y="1234636"/>
            <a:ext cx="2375816" cy="1262250"/>
            <a:chOff x="7164288" y="856926"/>
            <a:chExt cx="1439711" cy="1262250"/>
          </a:xfrm>
        </p:grpSpPr>
        <p:sp>
          <p:nvSpPr>
            <p:cNvPr id="27" name="TextBox 26"/>
            <p:cNvSpPr txBox="1"/>
            <p:nvPr/>
          </p:nvSpPr>
          <p:spPr>
            <a:xfrm>
              <a:off x="7164288" y="856926"/>
              <a:ext cx="14397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متن شما در اینجا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164288" y="1103513"/>
              <a:ext cx="143971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ارائه پاورپوینت مدرنی را دریافت کنید که به زیبایی طراحی شده است. شما به سادگی می توانید مخاطبان خود را تحت تاثیر قرار دهید و یک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zing </a:t>
              </a: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منحصر به فرد اضافه کنید.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67544" y="2983315"/>
            <a:ext cx="2375816" cy="1262250"/>
            <a:chOff x="7164288" y="856926"/>
            <a:chExt cx="1439711" cy="1262250"/>
          </a:xfrm>
        </p:grpSpPr>
        <p:sp>
          <p:nvSpPr>
            <p:cNvPr id="30" name="TextBox 29"/>
            <p:cNvSpPr txBox="1"/>
            <p:nvPr/>
          </p:nvSpPr>
          <p:spPr>
            <a:xfrm>
              <a:off x="7164288" y="856926"/>
              <a:ext cx="14397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متن شما در اینجا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164288" y="1103513"/>
              <a:ext cx="143971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ارائه پاورپوینت مدرنی را دریافت کنید که به زیبایی طراحی شده است. شما به سادگی می توانید مخاطبان خود را تحت تاثیر قرار دهید و یک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zing </a:t>
              </a:r>
              <a:r>
                <a:rPr lang="fa-IR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700000000000000" pitchFamily="2" charset="-78"/>
                </a:rPr>
                <a:t>منحصر به فرد اضافه کنید.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24499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5636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cs typeface="B Nazanin" panose="00000700000000000000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9586"/>
            <a:ext cx="3635896" cy="884466"/>
          </a:xfrm>
        </p:spPr>
        <p:txBody>
          <a:bodyPr/>
          <a:lstStyle/>
          <a:p>
            <a:pPr algn="ctr"/>
            <a:r>
              <a:rPr lang="fa-IR" altLang="ko-KR" dirty="0">
                <a:solidFill>
                  <a:schemeClr val="bg1"/>
                </a:solidFill>
                <a:cs typeface="B Nazanin" panose="00000700000000000000" pitchFamily="2" charset="-78"/>
              </a:rPr>
              <a:t>سبک نمودار</a:t>
            </a:r>
            <a:endParaRPr lang="ko-KR" altLang="en-US" dirty="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67003" y="1946229"/>
            <a:ext cx="626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rPr>
              <a:t>ارائه پاورپوینت مدرنی را دریافت کنید که به زیبایی طراحی شده است. شما به سادگی می توانید مخاطبان خود را تحت تاثیر قرار دهید و به ارائه های خود جذابیت و زیبایی بی نظیری اضافه کنید. . آسان برای تغییر رنگ، عکس و متن.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700000000000000" pitchFamily="2" charset="-78"/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431113738"/>
              </p:ext>
            </p:extLst>
          </p:nvPr>
        </p:nvGraphicFramePr>
        <p:xfrm>
          <a:off x="395536" y="2558318"/>
          <a:ext cx="8352928" cy="735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094194" y="2724839"/>
            <a:ext cx="781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B Nazanin" panose="00000700000000000000" pitchFamily="2" charset="-78"/>
              </a:rPr>
              <a:t>25</a:t>
            </a:r>
            <a:r>
              <a:rPr lang="en-US" altLang="ko-KR" sz="1600" b="1" dirty="0">
                <a:solidFill>
                  <a:schemeClr val="bg1"/>
                </a:solidFill>
                <a:cs typeface="B Nazanin" panose="00000700000000000000" pitchFamily="2" charset="-78"/>
              </a:rPr>
              <a:t>%</a:t>
            </a:r>
            <a:endParaRPr lang="ko-KR" altLang="en-US" sz="1600" b="1" dirty="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93176" y="2724839"/>
            <a:ext cx="781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B Nazanin" panose="00000700000000000000" pitchFamily="2" charset="-78"/>
              </a:rPr>
              <a:t>30</a:t>
            </a:r>
            <a:r>
              <a:rPr lang="en-US" altLang="ko-KR" sz="1600" b="1" dirty="0">
                <a:solidFill>
                  <a:schemeClr val="bg1"/>
                </a:solidFill>
                <a:cs typeface="B Nazanin" panose="00000700000000000000" pitchFamily="2" charset="-78"/>
              </a:rPr>
              <a:t>%</a:t>
            </a:r>
            <a:endParaRPr lang="ko-KR" altLang="en-US" sz="1600" b="1" dirty="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40666" y="2724839"/>
            <a:ext cx="781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B Nazanin" panose="00000700000000000000" pitchFamily="2" charset="-78"/>
              </a:rPr>
              <a:t>15</a:t>
            </a:r>
            <a:r>
              <a:rPr lang="en-US" altLang="ko-KR" sz="1600" b="1" dirty="0">
                <a:solidFill>
                  <a:schemeClr val="bg1"/>
                </a:solidFill>
                <a:cs typeface="B Nazanin" panose="00000700000000000000" pitchFamily="2" charset="-78"/>
              </a:rPr>
              <a:t>%</a:t>
            </a:r>
            <a:endParaRPr lang="ko-KR" altLang="en-US" sz="1600" b="1" dirty="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21500" y="2724839"/>
            <a:ext cx="781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B Nazanin" panose="00000700000000000000" pitchFamily="2" charset="-78"/>
              </a:rPr>
              <a:t>35</a:t>
            </a:r>
            <a:r>
              <a:rPr lang="en-US" altLang="ko-KR" sz="1600" b="1" dirty="0">
                <a:solidFill>
                  <a:schemeClr val="bg1"/>
                </a:solidFill>
                <a:cs typeface="B Nazanin" panose="00000700000000000000" pitchFamily="2" charset="-78"/>
              </a:rPr>
              <a:t>%</a:t>
            </a:r>
            <a:endParaRPr lang="ko-KR" altLang="en-US" sz="1600" b="1" dirty="0">
              <a:solidFill>
                <a:schemeClr val="bg1"/>
              </a:solidFill>
              <a:cs typeface="B Nazanin" panose="00000700000000000000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37400" y="3581603"/>
            <a:ext cx="626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rPr>
              <a:t>ارائه پاورپوینت مدرنی را دریافت کنید که به زیبایی طراحی شده است. شما به سادگی می توانید مخاطبان خود را تحت تاثیر قرار دهید و به ارائه های خود جذابیت و زیبایی بی نظیری اضافه کنید. . آسان برای تغییر رنگ، عکس و متن.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700000000000000" pitchFamily="2" charset="-78"/>
            </a:endParaRPr>
          </a:p>
        </p:txBody>
      </p:sp>
      <p:sp>
        <p:nvSpPr>
          <p:cNvPr id="16" name="Rectangle 9"/>
          <p:cNvSpPr/>
          <p:nvPr/>
        </p:nvSpPr>
        <p:spPr>
          <a:xfrm>
            <a:off x="1271338" y="3217632"/>
            <a:ext cx="332123" cy="31089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cs typeface="B Nazanin" panose="00000700000000000000" pitchFamily="2" charset="-78"/>
            </a:endParaRPr>
          </a:p>
        </p:txBody>
      </p:sp>
      <p:sp>
        <p:nvSpPr>
          <p:cNvPr id="17" name="Oval 21"/>
          <p:cNvSpPr>
            <a:spLocks noChangeAspect="1"/>
          </p:cNvSpPr>
          <p:nvPr/>
        </p:nvSpPr>
        <p:spPr>
          <a:xfrm>
            <a:off x="7063606" y="3222979"/>
            <a:ext cx="297715" cy="30020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cs typeface="B Nazanin" panose="00000700000000000000" pitchFamily="2" charset="-78"/>
            </a:endParaRPr>
          </a:p>
        </p:txBody>
      </p:sp>
      <p:sp>
        <p:nvSpPr>
          <p:cNvPr id="18" name="Rectangle 16"/>
          <p:cNvSpPr/>
          <p:nvPr/>
        </p:nvSpPr>
        <p:spPr>
          <a:xfrm rot="1795255">
            <a:off x="5224785" y="3179488"/>
            <a:ext cx="215964" cy="38718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cs typeface="B Nazanin" panose="00000700000000000000" pitchFamily="2" charset="-78"/>
            </a:endParaRPr>
          </a:p>
        </p:txBody>
      </p:sp>
      <p:sp>
        <p:nvSpPr>
          <p:cNvPr id="19" name="Rounded Rectangle 7"/>
          <p:cNvSpPr/>
          <p:nvPr/>
        </p:nvSpPr>
        <p:spPr>
          <a:xfrm>
            <a:off x="3395929" y="3218401"/>
            <a:ext cx="358474" cy="30935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cs typeface="B Nazanin" panose="00000700000000000000" pitchFamily="2" charset="-78"/>
            </a:endParaRPr>
          </a:p>
        </p:txBody>
      </p:sp>
      <p:sp>
        <p:nvSpPr>
          <p:cNvPr id="20" name="Rectangle 9"/>
          <p:cNvSpPr/>
          <p:nvPr/>
        </p:nvSpPr>
        <p:spPr>
          <a:xfrm>
            <a:off x="4304640" y="186546"/>
            <a:ext cx="332123" cy="31089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cs typeface="B Nazanin" panose="00000700000000000000" pitchFamily="2" charset="-78"/>
            </a:endParaRPr>
          </a:p>
        </p:txBody>
      </p:sp>
      <p:sp>
        <p:nvSpPr>
          <p:cNvPr id="21" name="Oval 21"/>
          <p:cNvSpPr>
            <a:spLocks noChangeAspect="1"/>
          </p:cNvSpPr>
          <p:nvPr/>
        </p:nvSpPr>
        <p:spPr>
          <a:xfrm>
            <a:off x="7931690" y="191893"/>
            <a:ext cx="297715" cy="30020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cs typeface="B Nazanin" panose="00000700000000000000" pitchFamily="2" charset="-78"/>
            </a:endParaRPr>
          </a:p>
        </p:txBody>
      </p:sp>
      <p:sp>
        <p:nvSpPr>
          <p:cNvPr id="22" name="Rectangle 16"/>
          <p:cNvSpPr/>
          <p:nvPr/>
        </p:nvSpPr>
        <p:spPr>
          <a:xfrm rot="1795255">
            <a:off x="6769283" y="148402"/>
            <a:ext cx="215964" cy="38718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cs typeface="B Nazanin" panose="00000700000000000000" pitchFamily="2" charset="-78"/>
            </a:endParaRPr>
          </a:p>
        </p:txBody>
      </p:sp>
      <p:sp>
        <p:nvSpPr>
          <p:cNvPr id="23" name="Rounded Rectangle 7"/>
          <p:cNvSpPr/>
          <p:nvPr/>
        </p:nvSpPr>
        <p:spPr>
          <a:xfrm>
            <a:off x="5494746" y="187315"/>
            <a:ext cx="358474" cy="30935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cs typeface="B Nazanin" panose="00000700000000000000" pitchFamily="2" charset="-78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3491880" y="610282"/>
            <a:ext cx="1612435" cy="679937"/>
            <a:chOff x="3807135" y="1245513"/>
            <a:chExt cx="2397410" cy="679937"/>
          </a:xfrm>
        </p:grpSpPr>
        <p:sp>
          <p:nvSpPr>
            <p:cNvPr id="25" name="TextBox 24"/>
            <p:cNvSpPr txBox="1"/>
            <p:nvPr/>
          </p:nvSpPr>
          <p:spPr>
            <a:xfrm>
              <a:off x="4320399" y="1463785"/>
              <a:ext cx="18841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200" dirty="0">
                  <a:solidFill>
                    <a:schemeClr val="bg1"/>
                  </a:solidFill>
                  <a:cs typeface="B Nazanin" panose="00000700000000000000" pitchFamily="2" charset="-78"/>
                </a:rPr>
                <a:t>آسان برای تغییر رنگ، عکس و متن.</a:t>
              </a:r>
              <a:endParaRPr lang="en-US" altLang="ko-KR" sz="1200" dirty="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807135" y="1245513"/>
              <a:ext cx="239741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200" b="1" dirty="0">
                  <a:solidFill>
                    <a:schemeClr val="bg1"/>
                  </a:solidFill>
                  <a:cs typeface="B Nazanin" panose="00000700000000000000" pitchFamily="2" charset="-78"/>
                </a:rPr>
                <a:t>متن را اینجا بنویسید</a:t>
              </a:r>
              <a:endParaRPr lang="ko-KR" altLang="en-US" sz="1200" b="1" dirty="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040370" y="610282"/>
            <a:ext cx="1403838" cy="679937"/>
            <a:chOff x="4320399" y="1245513"/>
            <a:chExt cx="2087263" cy="679937"/>
          </a:xfrm>
        </p:grpSpPr>
        <p:sp>
          <p:nvSpPr>
            <p:cNvPr id="28" name="TextBox 27"/>
            <p:cNvSpPr txBox="1"/>
            <p:nvPr/>
          </p:nvSpPr>
          <p:spPr>
            <a:xfrm>
              <a:off x="4320399" y="1463785"/>
              <a:ext cx="18841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200" dirty="0">
                  <a:solidFill>
                    <a:schemeClr val="bg1"/>
                  </a:solidFill>
                  <a:cs typeface="B Nazanin" panose="00000700000000000000" pitchFamily="2" charset="-78"/>
                </a:rPr>
                <a:t>آسان برای تغییر رنگ، عکس و متن.</a:t>
              </a:r>
              <a:endParaRPr lang="en-US" altLang="ko-KR" sz="1200" dirty="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320399" y="1245513"/>
              <a:ext cx="20872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200" b="1" dirty="0">
                  <a:solidFill>
                    <a:schemeClr val="bg1"/>
                  </a:solidFill>
                  <a:cs typeface="B Nazanin" panose="00000700000000000000" pitchFamily="2" charset="-78"/>
                </a:rPr>
                <a:t>متن را اینجا بنویسید</a:t>
              </a:r>
              <a:endParaRPr lang="ko-KR" altLang="en-US" sz="1200" b="1" dirty="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243652" y="610282"/>
            <a:ext cx="1462948" cy="679937"/>
            <a:chOff x="4320399" y="1245513"/>
            <a:chExt cx="2175149" cy="679937"/>
          </a:xfrm>
        </p:grpSpPr>
        <p:sp>
          <p:nvSpPr>
            <p:cNvPr id="31" name="TextBox 30"/>
            <p:cNvSpPr txBox="1"/>
            <p:nvPr/>
          </p:nvSpPr>
          <p:spPr>
            <a:xfrm>
              <a:off x="4320399" y="1463785"/>
              <a:ext cx="18841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200" dirty="0">
                  <a:solidFill>
                    <a:schemeClr val="bg1"/>
                  </a:solidFill>
                  <a:cs typeface="B Nazanin" panose="00000700000000000000" pitchFamily="2" charset="-78"/>
                </a:rPr>
                <a:t>آسان برای تغییر رنگ، عکس و متن.</a:t>
              </a:r>
              <a:endParaRPr lang="en-US" altLang="ko-KR" sz="1200" dirty="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320399" y="1245513"/>
              <a:ext cx="21751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200" b="1" dirty="0">
                  <a:solidFill>
                    <a:schemeClr val="bg1"/>
                  </a:solidFill>
                  <a:cs typeface="B Nazanin" panose="00000700000000000000" pitchFamily="2" charset="-78"/>
                </a:rPr>
                <a:t>متن را اینجا بنویسید</a:t>
              </a:r>
              <a:endParaRPr lang="ko-KR" altLang="en-US" sz="1200" b="1" dirty="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446934" y="610282"/>
            <a:ext cx="1399003" cy="679937"/>
            <a:chOff x="4320399" y="1245513"/>
            <a:chExt cx="2080074" cy="679937"/>
          </a:xfrm>
        </p:grpSpPr>
        <p:sp>
          <p:nvSpPr>
            <p:cNvPr id="34" name="TextBox 33"/>
            <p:cNvSpPr txBox="1"/>
            <p:nvPr/>
          </p:nvSpPr>
          <p:spPr>
            <a:xfrm>
              <a:off x="4320399" y="1463785"/>
              <a:ext cx="18841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200" dirty="0">
                  <a:solidFill>
                    <a:schemeClr val="bg1"/>
                  </a:solidFill>
                  <a:cs typeface="B Nazanin" panose="00000700000000000000" pitchFamily="2" charset="-78"/>
                </a:rPr>
                <a:t>آسان برای تغییر رنگ، عکس و متن.</a:t>
              </a:r>
              <a:endParaRPr lang="en-US" altLang="ko-KR" sz="1200" dirty="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320399" y="1245513"/>
              <a:ext cx="20800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200" b="1" dirty="0">
                  <a:solidFill>
                    <a:schemeClr val="bg1"/>
                  </a:solidFill>
                  <a:cs typeface="B Nazanin" panose="00000700000000000000" pitchFamily="2" charset="-78"/>
                </a:rPr>
                <a:t>متن را اینجا بنویسید</a:t>
              </a:r>
              <a:endParaRPr lang="ko-KR" altLang="en-US" sz="1200" b="1" dirty="0">
                <a:solidFill>
                  <a:schemeClr val="bg1"/>
                </a:solidFill>
                <a:cs typeface="B Nazanin" panose="000007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59471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7544" y="483518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1"/>
            <a:r>
              <a:rPr lang="fa-IR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B Nazanin" panose="00000700000000000000" pitchFamily="2" charset="-78"/>
              </a:rPr>
              <a:t>ارائه</a:t>
            </a:r>
          </a:p>
          <a:p>
            <a:pPr algn="l" rtl="1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B Nazanin" panose="00000700000000000000" pitchFamily="2" charset="-78"/>
              </a:rPr>
              <a:t> </a:t>
            </a:r>
            <a:r>
              <a:rPr lang="fa-IR" altLang="ko-KR" sz="2400" b="1" dirty="0">
                <a:solidFill>
                  <a:schemeClr val="accent1"/>
                </a:solidFill>
                <a:latin typeface="+mj-lt"/>
                <a:cs typeface="B Nazanin" panose="00000700000000000000" pitchFamily="2" charset="-78"/>
              </a:rPr>
              <a:t>پاورپوینت</a:t>
            </a:r>
          </a:p>
          <a:p>
            <a:pPr algn="l" rtl="1"/>
            <a:r>
              <a:rPr lang="en-US" altLang="ko-KR" sz="2400" b="1" dirty="0">
                <a:solidFill>
                  <a:schemeClr val="accent1"/>
                </a:solidFill>
                <a:latin typeface="+mj-lt"/>
                <a:cs typeface="B Nazanin" panose="00000700000000000000" pitchFamily="2" charset="-78"/>
              </a:rPr>
              <a:t> </a:t>
            </a:r>
            <a:r>
              <a:rPr lang="fa-IR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B Nazanin" panose="00000700000000000000" pitchFamily="2" charset="-78"/>
              </a:rPr>
              <a:t>ساده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544" y="2207642"/>
            <a:ext cx="2160240" cy="2839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rPr>
              <a:t>ارائه پاورپوینت مدرنی را دریافت کنید که به زیبایی طراحی شده است. آسان برای تغییر رنگ، عکس و متن. شما به سادگی می توانید مخاطبان خود را تحت تاثیر قرار دهید و به ارائه های خود جذابیت و زیبایی بی نظیری اضافه کنید. شما به سادگی می توانید مخاطبان خود را تحت تاثیر قرار دهید و به ارائه های خود جذابیت و زیبایی بی نظیری اضافه کنید.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7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3" y="1667584"/>
            <a:ext cx="223589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fa-IR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700000000000000" pitchFamily="2" charset="-78"/>
              </a:rPr>
              <a:t>عنوان را درج کنیداز ارائه شما در اینجا</a:t>
            </a:r>
            <a:endParaRPr kumimoji="0" lang="en-US" altLang="ko-KR" sz="1000" b="1" dirty="0">
              <a:solidFill>
                <a:schemeClr val="tx1">
                  <a:lumMod val="75000"/>
                  <a:lumOff val="25000"/>
                </a:schemeClr>
              </a:solidFill>
              <a:cs typeface="B Nazanin" panose="00000700000000000000" pitchFamily="2" charset="-78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422324" y="3938313"/>
            <a:ext cx="2440842" cy="858180"/>
            <a:chOff x="2113657" y="4283314"/>
            <a:chExt cx="3647460" cy="858180"/>
          </a:xfrm>
        </p:grpSpPr>
        <p:sp>
          <p:nvSpPr>
            <p:cNvPr id="17" name="TextBox 16"/>
            <p:cNvSpPr txBox="1"/>
            <p:nvPr/>
          </p:nvSpPr>
          <p:spPr>
            <a:xfrm>
              <a:off x="2113657" y="4495163"/>
              <a:ext cx="36474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B Nazanin" panose="00000700000000000000" pitchFamily="2" charset="-78"/>
                </a:rPr>
                <a:t>شما به سادگی می توانید مخاطبان خود را تحت تاثیر قرار دهید و یک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B Nazanin" panose="00000700000000000000" pitchFamily="2" charset="-78"/>
                </a:rPr>
                <a:t>zing </a:t>
              </a:r>
              <a:r>
                <a:rPr lang="fa-IR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B Nazanin" panose="00000700000000000000" pitchFamily="2" charset="-78"/>
                </a:rPr>
                <a:t>منحصر به فرد اضافه کنید.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B Nazanin" panose="000007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sp>
        <p:nvSpPr>
          <p:cNvPr id="19" name="Rectangle 23"/>
          <p:cNvSpPr/>
          <p:nvPr/>
        </p:nvSpPr>
        <p:spPr>
          <a:xfrm>
            <a:off x="6703854" y="3572677"/>
            <a:ext cx="480907" cy="282881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ko-KR" altLang="en-US" dirty="0">
              <a:cs typeface="B Nazanin" panose="00000700000000000000" pitchFamily="2" charset="-78"/>
            </a:endParaRPr>
          </a:p>
        </p:txBody>
      </p:sp>
      <p:sp>
        <p:nvSpPr>
          <p:cNvPr id="20" name="Rectangle 30"/>
          <p:cNvSpPr/>
          <p:nvPr/>
        </p:nvSpPr>
        <p:spPr>
          <a:xfrm>
            <a:off x="6719149" y="2061122"/>
            <a:ext cx="334274" cy="333296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dirty="0">
              <a:cs typeface="B Nazanin" panose="00000700000000000000" pitchFamily="2" charset="-78"/>
            </a:endParaRPr>
          </a:p>
        </p:txBody>
      </p:sp>
      <p:sp>
        <p:nvSpPr>
          <p:cNvPr id="21" name="Rectangle 16"/>
          <p:cNvSpPr/>
          <p:nvPr/>
        </p:nvSpPr>
        <p:spPr>
          <a:xfrm>
            <a:off x="6644330" y="627534"/>
            <a:ext cx="388500" cy="255328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/>
            <a:endParaRPr lang="ko-KR" altLang="en-US" dirty="0">
              <a:cs typeface="B Nazanin" panose="00000700000000000000" pitchFamily="2" charset="-78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422324" y="2500300"/>
            <a:ext cx="2440842" cy="858180"/>
            <a:chOff x="2113657" y="4283314"/>
            <a:chExt cx="3647460" cy="858180"/>
          </a:xfrm>
        </p:grpSpPr>
        <p:sp>
          <p:nvSpPr>
            <p:cNvPr id="23" name="TextBox 22"/>
            <p:cNvSpPr txBox="1"/>
            <p:nvPr/>
          </p:nvSpPr>
          <p:spPr>
            <a:xfrm>
              <a:off x="2113657" y="4495163"/>
              <a:ext cx="36474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B Nazanin" panose="00000700000000000000" pitchFamily="2" charset="-78"/>
                </a:rPr>
                <a:t>شما به سادگی می توانید مخاطبان خود را تحت تاثیر قرار دهید و یک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B Nazanin" panose="00000700000000000000" pitchFamily="2" charset="-78"/>
                </a:rPr>
                <a:t>zing </a:t>
              </a:r>
              <a:r>
                <a:rPr lang="fa-IR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B Nazanin" panose="00000700000000000000" pitchFamily="2" charset="-78"/>
                </a:rPr>
                <a:t>منحصر به فرد اضافه کنید.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B Nazanin" panose="000007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422324" y="1062287"/>
            <a:ext cx="2440842" cy="858180"/>
            <a:chOff x="2113657" y="4283314"/>
            <a:chExt cx="3647460" cy="858180"/>
          </a:xfrm>
        </p:grpSpPr>
        <p:sp>
          <p:nvSpPr>
            <p:cNvPr id="26" name="TextBox 25"/>
            <p:cNvSpPr txBox="1"/>
            <p:nvPr/>
          </p:nvSpPr>
          <p:spPr>
            <a:xfrm>
              <a:off x="2113657" y="4495163"/>
              <a:ext cx="36474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B Nazanin" panose="00000700000000000000" pitchFamily="2" charset="-78"/>
                </a:rPr>
                <a:t>شما به سادگی می توانید مخاطبان خود را تحت تاثیر قرار دهید و یک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B Nazanin" panose="00000700000000000000" pitchFamily="2" charset="-78"/>
                </a:rPr>
                <a:t>zing </a:t>
              </a:r>
              <a:r>
                <a:rPr lang="fa-IR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B Nazanin" panose="00000700000000000000" pitchFamily="2" charset="-78"/>
                </a:rPr>
                <a:t>منحصر به فرد اضافه کنید.</a:t>
              </a:r>
              <a:endPara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700000000000000" pitchFamily="2" charset="-78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B Nazanin" panose="00000700000000000000" pitchFamily="2" charset="-78"/>
                </a:rPr>
                <a:t>متن شما در اینجا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B Nazanin" panose="00000700000000000000" pitchFamily="2" charset="-78"/>
              </a:endParaRPr>
            </a:p>
          </p:txBody>
        </p:sp>
      </p:grp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D6CCCFC0-7781-7D6E-C37A-54F29B842067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8D2EFE5A-E1DB-F111-B3CC-787A1BFAE41A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2C382C16-CF8C-5FF6-B7D7-C538BBC337CD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19582252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over and End Slide Master">
  <a:themeElements>
    <a:clrScheme name="ALLPPT-COLOR-A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2949"/>
      </a:accent1>
      <a:accent2>
        <a:srgbClr val="F07624"/>
      </a:accent2>
      <a:accent3>
        <a:srgbClr val="F4BD2D"/>
      </a:accent3>
      <a:accent4>
        <a:srgbClr val="1ED4DE"/>
      </a:accent4>
      <a:accent5>
        <a:srgbClr val="1C7DE1"/>
      </a:accent5>
      <a:accent6>
        <a:srgbClr val="CBCBCB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2949"/>
      </a:accent1>
      <a:accent2>
        <a:srgbClr val="F07624"/>
      </a:accent2>
      <a:accent3>
        <a:srgbClr val="F4BD2D"/>
      </a:accent3>
      <a:accent4>
        <a:srgbClr val="1ED4DE"/>
      </a:accent4>
      <a:accent5>
        <a:srgbClr val="1C7DE1"/>
      </a:accent5>
      <a:accent6>
        <a:srgbClr val="CBCBCB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2949"/>
      </a:accent1>
      <a:accent2>
        <a:srgbClr val="F07624"/>
      </a:accent2>
      <a:accent3>
        <a:srgbClr val="F4BD2D"/>
      </a:accent3>
      <a:accent4>
        <a:srgbClr val="1ED4DE"/>
      </a:accent4>
      <a:accent5>
        <a:srgbClr val="1C7DE1"/>
      </a:accent5>
      <a:accent6>
        <a:srgbClr val="CBCBCB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892</Words>
  <Application>Microsoft Office PowerPoint</Application>
  <PresentationFormat>On-screen Show (16:9)</PresentationFormat>
  <Paragraphs>78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맑은 고딕</vt:lpstr>
      <vt:lpstr>Arial</vt:lpstr>
      <vt:lpstr>Calibri</vt:lpstr>
      <vt:lpstr>Cover and End Slide Master</vt:lpstr>
      <vt:lpstr>Contents Slide Master</vt:lpstr>
      <vt:lpstr>Section Break Slide Master</vt:lpstr>
      <vt:lpstr>قالب پاورپوینت شهرسازی</vt:lpstr>
      <vt:lpstr>دستور جلسه چیدمان</vt:lpstr>
      <vt:lpstr>ما خدمات</vt:lpstr>
      <vt:lpstr>PowerPoint Presentation</vt:lpstr>
      <vt:lpstr>چیدمان اینفوگرافیک</vt:lpstr>
      <vt:lpstr>سبک نمودار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2023-08-20T14:00:13Z</dcterms:created>
  <dcterms:modified xsi:type="dcterms:W3CDTF">2024-02-18T08:15:25Z</dcterms:modified>
</cp:coreProperties>
</file>