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90" r:id="rId34"/>
    <p:sldId id="368" r:id="rId35"/>
    <p:sldId id="370" r:id="rId36"/>
    <p:sldId id="369" r:id="rId37"/>
    <p:sldId id="371" r:id="rId38"/>
    <p:sldId id="373" r:id="rId39"/>
    <p:sldId id="374" r:id="rId40"/>
    <p:sldId id="294" r:id="rId41"/>
    <p:sldId id="295" r:id="rId42"/>
    <p:sldId id="296" r:id="rId43"/>
    <p:sldId id="297" r:id="rId44"/>
    <p:sldId id="1744" r:id="rId45"/>
    <p:sldId id="1746" r:id="rId46"/>
  </p:sldIdLst>
  <p:sldSz cx="18288000" cy="10287000"/>
  <p:notesSz cx="6858000" cy="9144000"/>
  <p:embeddedFontLst>
    <p:embeddedFont>
      <p:font typeface="Amatic SC" panose="00000500000000000000" pitchFamily="2" charset="-79"/>
      <p:regular r:id="rId48"/>
      <p:bold r:id="rId49"/>
    </p:embeddedFont>
    <p:embeddedFont>
      <p:font typeface="Arial Bold" panose="020B0704020202020204" pitchFamily="34" charset="0"/>
      <p:regular r:id="rId50"/>
      <p:bold r:id="rId51"/>
    </p:embeddedFont>
    <p:embeddedFont>
      <p:font typeface="Arimo" panose="020B0604020202020204" charset="0"/>
      <p:regular r:id="rId52"/>
    </p:embeddedFont>
    <p:embeddedFont>
      <p:font typeface="Arimo Bold" panose="020B0604020202020204" charset="0"/>
      <p:regular r:id="rId53"/>
    </p:embeddedFont>
    <p:embeddedFont>
      <p:font typeface="Calibri" panose="020F0502020204030204" pitchFamily="34" charset="0"/>
      <p:regular r:id="rId54"/>
      <p:bold r:id="rId55"/>
      <p:italic r:id="rId56"/>
      <p:boldItalic r:id="rId57"/>
    </p:embeddedFont>
    <p:embeddedFont>
      <p:font typeface="Lato" panose="020F0502020204030203" pitchFamily="34" charset="0"/>
      <p:regular r:id="rId58"/>
      <p:bold r:id="rId59"/>
      <p:italic r:id="rId60"/>
      <p:boldItalic r:id="rId61"/>
    </p:embeddedFont>
    <p:embeddedFont>
      <p:font typeface="Lato Black" panose="020F0502020204030203" pitchFamily="34" charset="0"/>
      <p:bold r:id="rId62"/>
      <p:boldItalic r:id="rId63"/>
    </p:embeddedFont>
    <p:embeddedFont>
      <p:font typeface="Open Sans Light" panose="020B0306030504020204" pitchFamily="34" charset="0"/>
      <p:regular r:id="rId64"/>
      <p:italic r:id="rId65"/>
    </p:embeddedFont>
    <p:embeddedFont>
      <p:font typeface="Roboto Medium" panose="02000000000000000000" pitchFamily="2" charset="0"/>
      <p:regular r:id="rId66"/>
      <p:italic r:id="rId6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061" autoAdjust="0"/>
  </p:normalViewPr>
  <p:slideViewPr>
    <p:cSldViewPr>
      <p:cViewPr varScale="1">
        <p:scale>
          <a:sx n="44" d="100"/>
          <a:sy n="44" d="100"/>
        </p:scale>
        <p:origin x="79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25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notesMaster" Target="notesMasters/notesMaster1.xml"/><Relationship Id="rId63" Type="http://schemas.openxmlformats.org/officeDocument/2006/relationships/font" Target="fonts/font16.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5" Type="http://schemas.openxmlformats.org/officeDocument/2006/relationships/slide" Target="slides/slide4.xml"/><Relationship Id="rId61" Type="http://schemas.openxmlformats.org/officeDocument/2006/relationships/font" Target="fonts/font1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3.fntdata"/><Relationship Id="rId55"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pPr/>
              <a:t>12.11.2023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pPr/>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14</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15</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16</a:t>
            </a:fld>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17</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18</a:t>
            </a:fld>
            <a:endParaRPr lang="cs-C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19</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20</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a:t>
            </a:fld>
            <a:endParaRPr lang="cs-C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21</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22</a:t>
            </a:fld>
            <a:endParaRPr lang="cs-C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23</a:t>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24</a:t>
            </a:fld>
            <a:endParaRPr lang="cs-C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25</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26</a:t>
            </a:fld>
            <a:endParaRPr lang="cs-CZ"/>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27</a:t>
            </a:fld>
            <a:endParaRPr lang="cs-C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28</a:t>
            </a:fld>
            <a:endParaRPr lang="cs-CZ"/>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29</a:t>
            </a:fld>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30</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4</a:t>
            </a:fld>
            <a:endParaRPr lang="cs-CZ"/>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31</a:t>
            </a:fld>
            <a:endParaRPr lang="cs-C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32</a:t>
            </a:fld>
            <a:endParaRPr lang="cs-CZ"/>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33</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pPr/>
              <a:t>34</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290763" y="512763"/>
            <a:ext cx="4562475" cy="2566987"/>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35</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290763" y="512763"/>
            <a:ext cx="4562475" cy="2566987"/>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36</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5</a:t>
            </a:fld>
            <a:endParaRPr lang="cs-CZ"/>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pPr/>
              <a:t>44</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76"/>
        <p:cNvGrpSpPr/>
        <p:nvPr/>
      </p:nvGrpSpPr>
      <p:grpSpPr>
        <a:xfrm>
          <a:off x="0" y="0"/>
          <a:ext cx="0" cy="0"/>
          <a:chOff x="0" y="0"/>
          <a:chExt cx="0" cy="0"/>
        </a:xfrm>
      </p:grpSpPr>
      <p:sp>
        <p:nvSpPr>
          <p:cNvPr id="12777" name="Google Shape;12777;ge25dcd4bc2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78" name="Google Shape;12778;ge25dcd4bc2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7</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1616458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1433550" y="1021800"/>
            <a:ext cx="15421200" cy="964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20279375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5383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notesSlide" Target="../notesSlides/notesSlide1.xml"/><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19" Type="http://schemas.openxmlformats.org/officeDocument/2006/relationships/image" Target="../media/image18.pn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s/_rels/slide10.xml.rels><?xml version="1.0" encoding="UTF-8" standalone="yes"?>
<Relationships xmlns="http://schemas.openxmlformats.org/package/2006/relationships"><Relationship Id="rId8" Type="http://schemas.openxmlformats.org/officeDocument/2006/relationships/image" Target="../media/image73.svg"/><Relationship Id="rId13" Type="http://schemas.openxmlformats.org/officeDocument/2006/relationships/image" Target="../media/image78.png"/><Relationship Id="rId18" Type="http://schemas.openxmlformats.org/officeDocument/2006/relationships/image" Target="../media/image37.png"/><Relationship Id="rId3" Type="http://schemas.openxmlformats.org/officeDocument/2006/relationships/image" Target="../media/image33.png"/><Relationship Id="rId21" Type="http://schemas.openxmlformats.org/officeDocument/2006/relationships/image" Target="../media/image84.svg"/><Relationship Id="rId7" Type="http://schemas.openxmlformats.org/officeDocument/2006/relationships/image" Target="../media/image72.png"/><Relationship Id="rId12" Type="http://schemas.openxmlformats.org/officeDocument/2006/relationships/image" Target="../media/image77.svg"/><Relationship Id="rId17" Type="http://schemas.openxmlformats.org/officeDocument/2006/relationships/image" Target="../media/image82.png"/><Relationship Id="rId2" Type="http://schemas.openxmlformats.org/officeDocument/2006/relationships/notesSlide" Target="../notesSlides/notesSlide9.xml"/><Relationship Id="rId16" Type="http://schemas.openxmlformats.org/officeDocument/2006/relationships/image" Target="../media/image81.svg"/><Relationship Id="rId20" Type="http://schemas.openxmlformats.org/officeDocument/2006/relationships/image" Target="../media/image83.png"/><Relationship Id="rId1" Type="http://schemas.openxmlformats.org/officeDocument/2006/relationships/slideLayout" Target="../slideLayouts/slideLayout7.xml"/><Relationship Id="rId6" Type="http://schemas.openxmlformats.org/officeDocument/2006/relationships/image" Target="../media/image71.svg"/><Relationship Id="rId11" Type="http://schemas.openxmlformats.org/officeDocument/2006/relationships/image" Target="../media/image76.png"/><Relationship Id="rId5" Type="http://schemas.openxmlformats.org/officeDocument/2006/relationships/image" Target="../media/image70.png"/><Relationship Id="rId15" Type="http://schemas.openxmlformats.org/officeDocument/2006/relationships/image" Target="../media/image80.png"/><Relationship Id="rId23" Type="http://schemas.openxmlformats.org/officeDocument/2006/relationships/image" Target="../media/image86.svg"/><Relationship Id="rId10" Type="http://schemas.openxmlformats.org/officeDocument/2006/relationships/image" Target="../media/image75.svg"/><Relationship Id="rId19" Type="http://schemas.openxmlformats.org/officeDocument/2006/relationships/image" Target="../media/image38.svg"/><Relationship Id="rId4" Type="http://schemas.openxmlformats.org/officeDocument/2006/relationships/image" Target="../media/image34.svg"/><Relationship Id="rId9" Type="http://schemas.openxmlformats.org/officeDocument/2006/relationships/image" Target="../media/image74.png"/><Relationship Id="rId14" Type="http://schemas.openxmlformats.org/officeDocument/2006/relationships/image" Target="../media/image79.svg"/><Relationship Id="rId22" Type="http://schemas.openxmlformats.org/officeDocument/2006/relationships/image" Target="../media/image85.png"/></Relationships>
</file>

<file path=ppt/slides/_rels/slide1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89.svg"/><Relationship Id="rId4" Type="http://schemas.openxmlformats.org/officeDocument/2006/relationships/image" Target="../media/image88.png"/></Relationships>
</file>

<file path=ppt/slides/_rels/slide12.xml.rels><?xml version="1.0" encoding="UTF-8" standalone="yes"?>
<Relationships xmlns="http://schemas.openxmlformats.org/package/2006/relationships"><Relationship Id="rId8" Type="http://schemas.openxmlformats.org/officeDocument/2006/relationships/image" Target="../media/image93.svg"/><Relationship Id="rId13" Type="http://schemas.openxmlformats.org/officeDocument/2006/relationships/image" Target="../media/image98.png"/><Relationship Id="rId18" Type="http://schemas.openxmlformats.org/officeDocument/2006/relationships/image" Target="../media/image37.png"/><Relationship Id="rId3" Type="http://schemas.openxmlformats.org/officeDocument/2006/relationships/image" Target="../media/image57.png"/><Relationship Id="rId21" Type="http://schemas.openxmlformats.org/officeDocument/2006/relationships/image" Target="../media/image11.svg"/><Relationship Id="rId7" Type="http://schemas.openxmlformats.org/officeDocument/2006/relationships/image" Target="../media/image92.png"/><Relationship Id="rId12" Type="http://schemas.openxmlformats.org/officeDocument/2006/relationships/image" Target="../media/image97.svg"/><Relationship Id="rId17" Type="http://schemas.openxmlformats.org/officeDocument/2006/relationships/image" Target="../media/image102.svg"/><Relationship Id="rId2" Type="http://schemas.openxmlformats.org/officeDocument/2006/relationships/notesSlide" Target="../notesSlides/notesSlide11.xml"/><Relationship Id="rId16" Type="http://schemas.openxmlformats.org/officeDocument/2006/relationships/image" Target="../media/image101.pn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91.svg"/><Relationship Id="rId11" Type="http://schemas.openxmlformats.org/officeDocument/2006/relationships/image" Target="../media/image96.png"/><Relationship Id="rId5" Type="http://schemas.openxmlformats.org/officeDocument/2006/relationships/image" Target="../media/image90.png"/><Relationship Id="rId15" Type="http://schemas.openxmlformats.org/officeDocument/2006/relationships/image" Target="../media/image100.png"/><Relationship Id="rId23" Type="http://schemas.openxmlformats.org/officeDocument/2006/relationships/image" Target="../media/image32.svg"/><Relationship Id="rId10" Type="http://schemas.openxmlformats.org/officeDocument/2006/relationships/image" Target="../media/image95.svg"/><Relationship Id="rId19" Type="http://schemas.openxmlformats.org/officeDocument/2006/relationships/image" Target="../media/image38.svg"/><Relationship Id="rId4" Type="http://schemas.openxmlformats.org/officeDocument/2006/relationships/image" Target="../media/image58.svg"/><Relationship Id="rId9" Type="http://schemas.openxmlformats.org/officeDocument/2006/relationships/image" Target="../media/image94.png"/><Relationship Id="rId14" Type="http://schemas.openxmlformats.org/officeDocument/2006/relationships/image" Target="../media/image99.svg"/><Relationship Id="rId22" Type="http://schemas.openxmlformats.org/officeDocument/2006/relationships/image" Target="../media/image31.png"/></Relationships>
</file>

<file path=ppt/slides/_rels/slide13.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45.png"/><Relationship Id="rId7" Type="http://schemas.openxmlformats.org/officeDocument/2006/relationships/image" Target="../media/image71.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0.png"/><Relationship Id="rId11" Type="http://schemas.openxmlformats.org/officeDocument/2006/relationships/image" Target="../media/image86.svg"/><Relationship Id="rId5" Type="http://schemas.openxmlformats.org/officeDocument/2006/relationships/image" Target="../media/image103.png"/><Relationship Id="rId10" Type="http://schemas.openxmlformats.org/officeDocument/2006/relationships/image" Target="../media/image85.png"/><Relationship Id="rId4" Type="http://schemas.openxmlformats.org/officeDocument/2006/relationships/image" Target="../media/image46.svg"/><Relationship Id="rId9" Type="http://schemas.openxmlformats.org/officeDocument/2006/relationships/image" Target="../media/image84.svg"/></Relationships>
</file>

<file path=ppt/slides/_rels/slide1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21.png"/><Relationship Id="rId7" Type="http://schemas.openxmlformats.org/officeDocument/2006/relationships/image" Target="../media/image10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106.svg"/></Relationships>
</file>

<file path=ppt/slides/_rels/slide1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08.jpeg"/></Relationships>
</file>

<file path=ppt/slides/_rels/slide16.xml.rels><?xml version="1.0" encoding="UTF-8" standalone="yes"?>
<Relationships xmlns="http://schemas.openxmlformats.org/package/2006/relationships"><Relationship Id="rId8" Type="http://schemas.openxmlformats.org/officeDocument/2006/relationships/image" Target="../media/image112.svg"/><Relationship Id="rId13" Type="http://schemas.openxmlformats.org/officeDocument/2006/relationships/image" Target="../media/image117.png"/><Relationship Id="rId18" Type="http://schemas.openxmlformats.org/officeDocument/2006/relationships/image" Target="../media/image122.svg"/><Relationship Id="rId3" Type="http://schemas.openxmlformats.org/officeDocument/2006/relationships/image" Target="../media/image33.png"/><Relationship Id="rId21" Type="http://schemas.openxmlformats.org/officeDocument/2006/relationships/image" Target="../media/image71.svg"/><Relationship Id="rId7" Type="http://schemas.openxmlformats.org/officeDocument/2006/relationships/image" Target="../media/image111.png"/><Relationship Id="rId12" Type="http://schemas.openxmlformats.org/officeDocument/2006/relationships/image" Target="../media/image116.svg"/><Relationship Id="rId17" Type="http://schemas.openxmlformats.org/officeDocument/2006/relationships/image" Target="../media/image121.png"/><Relationship Id="rId25" Type="http://schemas.openxmlformats.org/officeDocument/2006/relationships/image" Target="../media/image86.svg"/><Relationship Id="rId2" Type="http://schemas.openxmlformats.org/officeDocument/2006/relationships/notesSlide" Target="../notesSlides/notesSlide15.xml"/><Relationship Id="rId16" Type="http://schemas.openxmlformats.org/officeDocument/2006/relationships/image" Target="../media/image120.svg"/><Relationship Id="rId20"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110.svg"/><Relationship Id="rId11" Type="http://schemas.openxmlformats.org/officeDocument/2006/relationships/image" Target="../media/image115.png"/><Relationship Id="rId24" Type="http://schemas.openxmlformats.org/officeDocument/2006/relationships/image" Target="../media/image85.png"/><Relationship Id="rId5" Type="http://schemas.openxmlformats.org/officeDocument/2006/relationships/image" Target="../media/image109.png"/><Relationship Id="rId15" Type="http://schemas.openxmlformats.org/officeDocument/2006/relationships/image" Target="../media/image119.png"/><Relationship Id="rId23" Type="http://schemas.openxmlformats.org/officeDocument/2006/relationships/image" Target="../media/image84.svg"/><Relationship Id="rId10" Type="http://schemas.openxmlformats.org/officeDocument/2006/relationships/image" Target="../media/image114.svg"/><Relationship Id="rId19" Type="http://schemas.openxmlformats.org/officeDocument/2006/relationships/image" Target="../media/image123.png"/><Relationship Id="rId4" Type="http://schemas.openxmlformats.org/officeDocument/2006/relationships/image" Target="../media/image34.svg"/><Relationship Id="rId9" Type="http://schemas.openxmlformats.org/officeDocument/2006/relationships/image" Target="../media/image113.png"/><Relationship Id="rId14" Type="http://schemas.openxmlformats.org/officeDocument/2006/relationships/image" Target="../media/image118.svg"/><Relationship Id="rId22" Type="http://schemas.openxmlformats.org/officeDocument/2006/relationships/image" Target="../media/image83.png"/></Relationships>
</file>

<file path=ppt/slides/_rels/slide17.xml.rels><?xml version="1.0" encoding="UTF-8" standalone="yes"?>
<Relationships xmlns="http://schemas.openxmlformats.org/package/2006/relationships"><Relationship Id="rId8" Type="http://schemas.openxmlformats.org/officeDocument/2006/relationships/image" Target="../media/image127.svg"/><Relationship Id="rId13" Type="http://schemas.openxmlformats.org/officeDocument/2006/relationships/image" Target="../media/image132.png"/><Relationship Id="rId18" Type="http://schemas.openxmlformats.org/officeDocument/2006/relationships/image" Target="../media/image11.svg"/><Relationship Id="rId3" Type="http://schemas.openxmlformats.org/officeDocument/2006/relationships/image" Target="../media/image45.png"/><Relationship Id="rId7" Type="http://schemas.openxmlformats.org/officeDocument/2006/relationships/image" Target="../media/image126.png"/><Relationship Id="rId12" Type="http://schemas.openxmlformats.org/officeDocument/2006/relationships/image" Target="../media/image131.svg"/><Relationship Id="rId17" Type="http://schemas.openxmlformats.org/officeDocument/2006/relationships/image" Target="../media/image10.png"/><Relationship Id="rId2" Type="http://schemas.openxmlformats.org/officeDocument/2006/relationships/notesSlide" Target="../notesSlides/notesSlide16.xml"/><Relationship Id="rId16" Type="http://schemas.openxmlformats.org/officeDocument/2006/relationships/image" Target="../media/image38.svg"/><Relationship Id="rId20" Type="http://schemas.openxmlformats.org/officeDocument/2006/relationships/image" Target="../media/image32.svg"/><Relationship Id="rId1" Type="http://schemas.openxmlformats.org/officeDocument/2006/relationships/slideLayout" Target="../slideLayouts/slideLayout7.xml"/><Relationship Id="rId6" Type="http://schemas.openxmlformats.org/officeDocument/2006/relationships/image" Target="../media/image125.svg"/><Relationship Id="rId11" Type="http://schemas.openxmlformats.org/officeDocument/2006/relationships/image" Target="../media/image130.png"/><Relationship Id="rId5" Type="http://schemas.openxmlformats.org/officeDocument/2006/relationships/image" Target="../media/image124.png"/><Relationship Id="rId15" Type="http://schemas.openxmlformats.org/officeDocument/2006/relationships/image" Target="../media/image37.png"/><Relationship Id="rId10" Type="http://schemas.openxmlformats.org/officeDocument/2006/relationships/image" Target="../media/image129.svg"/><Relationship Id="rId19" Type="http://schemas.openxmlformats.org/officeDocument/2006/relationships/image" Target="../media/image31.png"/><Relationship Id="rId4" Type="http://schemas.openxmlformats.org/officeDocument/2006/relationships/image" Target="../media/image46.svg"/><Relationship Id="rId9" Type="http://schemas.openxmlformats.org/officeDocument/2006/relationships/image" Target="../media/image128.png"/><Relationship Id="rId14" Type="http://schemas.openxmlformats.org/officeDocument/2006/relationships/image" Target="../media/image133.svg"/></Relationships>
</file>

<file path=ppt/slides/_rels/slide18.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image" Target="../media/image84.svg"/><Relationship Id="rId3" Type="http://schemas.openxmlformats.org/officeDocument/2006/relationships/image" Target="../media/image134.jpeg"/><Relationship Id="rId7" Type="http://schemas.openxmlformats.org/officeDocument/2006/relationships/image" Target="../media/image138.svg"/><Relationship Id="rId12" Type="http://schemas.openxmlformats.org/officeDocument/2006/relationships/image" Target="../media/image8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37.png"/><Relationship Id="rId11" Type="http://schemas.openxmlformats.org/officeDocument/2006/relationships/image" Target="../media/image71.svg"/><Relationship Id="rId5" Type="http://schemas.openxmlformats.org/officeDocument/2006/relationships/image" Target="../media/image136.svg"/><Relationship Id="rId15" Type="http://schemas.openxmlformats.org/officeDocument/2006/relationships/image" Target="../media/image86.svg"/><Relationship Id="rId10" Type="http://schemas.openxmlformats.org/officeDocument/2006/relationships/image" Target="../media/image70.png"/><Relationship Id="rId4" Type="http://schemas.openxmlformats.org/officeDocument/2006/relationships/image" Target="../media/image135.png"/><Relationship Id="rId9" Type="http://schemas.openxmlformats.org/officeDocument/2006/relationships/image" Target="../media/image140.svg"/><Relationship Id="rId14" Type="http://schemas.openxmlformats.org/officeDocument/2006/relationships/image" Target="../media/image85.png"/></Relationships>
</file>

<file path=ppt/slides/_rels/slide19.xml.rels><?xml version="1.0" encoding="UTF-8" standalone="yes"?>
<Relationships xmlns="http://schemas.openxmlformats.org/package/2006/relationships"><Relationship Id="rId8" Type="http://schemas.openxmlformats.org/officeDocument/2006/relationships/image" Target="../media/image144.svg"/><Relationship Id="rId13" Type="http://schemas.openxmlformats.org/officeDocument/2006/relationships/image" Target="../media/image149.png"/><Relationship Id="rId18" Type="http://schemas.openxmlformats.org/officeDocument/2006/relationships/image" Target="../media/image154.svg"/><Relationship Id="rId3" Type="http://schemas.openxmlformats.org/officeDocument/2006/relationships/image" Target="../media/image33.png"/><Relationship Id="rId21" Type="http://schemas.openxmlformats.org/officeDocument/2006/relationships/image" Target="../media/image31.png"/><Relationship Id="rId7" Type="http://schemas.openxmlformats.org/officeDocument/2006/relationships/image" Target="../media/image143.png"/><Relationship Id="rId12" Type="http://schemas.openxmlformats.org/officeDocument/2006/relationships/image" Target="../media/image148.svg"/><Relationship Id="rId17" Type="http://schemas.openxmlformats.org/officeDocument/2006/relationships/image" Target="../media/image153.png"/><Relationship Id="rId2" Type="http://schemas.openxmlformats.org/officeDocument/2006/relationships/notesSlide" Target="../notesSlides/notesSlide18.xml"/><Relationship Id="rId16" Type="http://schemas.openxmlformats.org/officeDocument/2006/relationships/image" Target="../media/image152.svg"/><Relationship Id="rId20" Type="http://schemas.openxmlformats.org/officeDocument/2006/relationships/image" Target="../media/image156.svg"/><Relationship Id="rId1" Type="http://schemas.openxmlformats.org/officeDocument/2006/relationships/slideLayout" Target="../slideLayouts/slideLayout7.xml"/><Relationship Id="rId6" Type="http://schemas.openxmlformats.org/officeDocument/2006/relationships/image" Target="../media/image142.svg"/><Relationship Id="rId11" Type="http://schemas.openxmlformats.org/officeDocument/2006/relationships/image" Target="../media/image147.png"/><Relationship Id="rId5" Type="http://schemas.openxmlformats.org/officeDocument/2006/relationships/image" Target="../media/image141.png"/><Relationship Id="rId15" Type="http://schemas.openxmlformats.org/officeDocument/2006/relationships/image" Target="../media/image151.png"/><Relationship Id="rId10" Type="http://schemas.openxmlformats.org/officeDocument/2006/relationships/image" Target="../media/image146.svg"/><Relationship Id="rId19" Type="http://schemas.openxmlformats.org/officeDocument/2006/relationships/image" Target="../media/image155.png"/><Relationship Id="rId4" Type="http://schemas.openxmlformats.org/officeDocument/2006/relationships/image" Target="../media/image34.svg"/><Relationship Id="rId9" Type="http://schemas.openxmlformats.org/officeDocument/2006/relationships/image" Target="../media/image145.png"/><Relationship Id="rId14" Type="http://schemas.openxmlformats.org/officeDocument/2006/relationships/image" Target="../media/image150.svg"/><Relationship Id="rId22" Type="http://schemas.openxmlformats.org/officeDocument/2006/relationships/image" Target="../media/image32.svg"/></Relationships>
</file>

<file path=ppt/slides/_rels/slide2.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 Id="rId14" Type="http://schemas.openxmlformats.org/officeDocument/2006/relationships/image" Target="../media/image32.svg"/></Relationships>
</file>

<file path=ppt/slides/_rels/slide20.xml.rels><?xml version="1.0" encoding="UTF-8" standalone="yes"?>
<Relationships xmlns="http://schemas.openxmlformats.org/package/2006/relationships"><Relationship Id="rId8" Type="http://schemas.openxmlformats.org/officeDocument/2006/relationships/image" Target="../media/image158.svg"/><Relationship Id="rId13" Type="http://schemas.openxmlformats.org/officeDocument/2006/relationships/image" Target="../media/image163.png"/><Relationship Id="rId18" Type="http://schemas.openxmlformats.org/officeDocument/2006/relationships/image" Target="../media/image168.svg"/><Relationship Id="rId3" Type="http://schemas.openxmlformats.org/officeDocument/2006/relationships/image" Target="../media/image21.png"/><Relationship Id="rId21" Type="http://schemas.openxmlformats.org/officeDocument/2006/relationships/image" Target="../media/image83.png"/><Relationship Id="rId7" Type="http://schemas.openxmlformats.org/officeDocument/2006/relationships/image" Target="../media/image157.png"/><Relationship Id="rId12" Type="http://schemas.openxmlformats.org/officeDocument/2006/relationships/image" Target="../media/image162.svg"/><Relationship Id="rId17" Type="http://schemas.openxmlformats.org/officeDocument/2006/relationships/image" Target="../media/image167.png"/><Relationship Id="rId2" Type="http://schemas.openxmlformats.org/officeDocument/2006/relationships/notesSlide" Target="../notesSlides/notesSlide19.xml"/><Relationship Id="rId16" Type="http://schemas.openxmlformats.org/officeDocument/2006/relationships/image" Target="../media/image166.svg"/><Relationship Id="rId20" Type="http://schemas.openxmlformats.org/officeDocument/2006/relationships/image" Target="../media/image71.svg"/><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161.png"/><Relationship Id="rId24" Type="http://schemas.openxmlformats.org/officeDocument/2006/relationships/image" Target="../media/image86.svg"/><Relationship Id="rId5" Type="http://schemas.openxmlformats.org/officeDocument/2006/relationships/image" Target="../media/image23.png"/><Relationship Id="rId15" Type="http://schemas.openxmlformats.org/officeDocument/2006/relationships/image" Target="../media/image165.png"/><Relationship Id="rId23" Type="http://schemas.openxmlformats.org/officeDocument/2006/relationships/image" Target="../media/image85.png"/><Relationship Id="rId10" Type="http://schemas.openxmlformats.org/officeDocument/2006/relationships/image" Target="../media/image160.svg"/><Relationship Id="rId19" Type="http://schemas.openxmlformats.org/officeDocument/2006/relationships/image" Target="../media/image70.png"/><Relationship Id="rId4" Type="http://schemas.openxmlformats.org/officeDocument/2006/relationships/image" Target="../media/image22.svg"/><Relationship Id="rId9" Type="http://schemas.openxmlformats.org/officeDocument/2006/relationships/image" Target="../media/image159.png"/><Relationship Id="rId14" Type="http://schemas.openxmlformats.org/officeDocument/2006/relationships/image" Target="../media/image164.svg"/><Relationship Id="rId22" Type="http://schemas.openxmlformats.org/officeDocument/2006/relationships/image" Target="../media/image84.svg"/></Relationships>
</file>

<file path=ppt/slides/_rels/slide21.xml.rels><?xml version="1.0" encoding="UTF-8" standalone="yes"?>
<Relationships xmlns="http://schemas.openxmlformats.org/package/2006/relationships"><Relationship Id="rId8" Type="http://schemas.openxmlformats.org/officeDocument/2006/relationships/image" Target="../media/image174.sv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sv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72.svg"/><Relationship Id="rId11" Type="http://schemas.openxmlformats.org/officeDocument/2006/relationships/image" Target="../media/image177.png"/><Relationship Id="rId5" Type="http://schemas.openxmlformats.org/officeDocument/2006/relationships/image" Target="../media/image171.png"/><Relationship Id="rId10" Type="http://schemas.openxmlformats.org/officeDocument/2006/relationships/image" Target="../media/image176.svg"/><Relationship Id="rId4" Type="http://schemas.openxmlformats.org/officeDocument/2006/relationships/image" Target="../media/image170.svg"/><Relationship Id="rId9" Type="http://schemas.openxmlformats.org/officeDocument/2006/relationships/image" Target="../media/image175.png"/><Relationship Id="rId14" Type="http://schemas.openxmlformats.org/officeDocument/2006/relationships/image" Target="../media/image180.svg"/></Relationships>
</file>

<file path=ppt/slides/_rels/slide22.xml.rels><?xml version="1.0" encoding="UTF-8" standalone="yes"?>
<Relationships xmlns="http://schemas.openxmlformats.org/package/2006/relationships"><Relationship Id="rId8" Type="http://schemas.openxmlformats.org/officeDocument/2006/relationships/image" Target="../media/image184.svg"/><Relationship Id="rId13" Type="http://schemas.openxmlformats.org/officeDocument/2006/relationships/image" Target="../media/image189.png"/><Relationship Id="rId3" Type="http://schemas.openxmlformats.org/officeDocument/2006/relationships/image" Target="../media/image33.png"/><Relationship Id="rId7" Type="http://schemas.openxmlformats.org/officeDocument/2006/relationships/image" Target="../media/image183.png"/><Relationship Id="rId12" Type="http://schemas.openxmlformats.org/officeDocument/2006/relationships/image" Target="../media/image188.sv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82.svg"/><Relationship Id="rId11" Type="http://schemas.openxmlformats.org/officeDocument/2006/relationships/image" Target="../media/image187.png"/><Relationship Id="rId5" Type="http://schemas.openxmlformats.org/officeDocument/2006/relationships/image" Target="../media/image181.png"/><Relationship Id="rId15" Type="http://schemas.openxmlformats.org/officeDocument/2006/relationships/image" Target="../media/image191.png"/><Relationship Id="rId10" Type="http://schemas.openxmlformats.org/officeDocument/2006/relationships/image" Target="../media/image186.svg"/><Relationship Id="rId4" Type="http://schemas.openxmlformats.org/officeDocument/2006/relationships/image" Target="../media/image34.svg"/><Relationship Id="rId9" Type="http://schemas.openxmlformats.org/officeDocument/2006/relationships/image" Target="../media/image185.png"/><Relationship Id="rId14" Type="http://schemas.openxmlformats.org/officeDocument/2006/relationships/image" Target="../media/image190.svg"/></Relationships>
</file>

<file path=ppt/slides/_rels/slide23.xml.rels><?xml version="1.0" encoding="UTF-8" standalone="yes"?>
<Relationships xmlns="http://schemas.openxmlformats.org/package/2006/relationships"><Relationship Id="rId8" Type="http://schemas.openxmlformats.org/officeDocument/2006/relationships/image" Target="../media/image195.svg"/><Relationship Id="rId13" Type="http://schemas.openxmlformats.org/officeDocument/2006/relationships/image" Target="../media/image200.png"/><Relationship Id="rId18" Type="http://schemas.openxmlformats.org/officeDocument/2006/relationships/image" Target="../media/image205.svg"/><Relationship Id="rId26" Type="http://schemas.openxmlformats.org/officeDocument/2006/relationships/image" Target="../media/image213.svg"/><Relationship Id="rId3" Type="http://schemas.openxmlformats.org/officeDocument/2006/relationships/image" Target="../media/image45.png"/><Relationship Id="rId21" Type="http://schemas.openxmlformats.org/officeDocument/2006/relationships/image" Target="../media/image208.png"/><Relationship Id="rId7" Type="http://schemas.openxmlformats.org/officeDocument/2006/relationships/image" Target="../media/image194.png"/><Relationship Id="rId12" Type="http://schemas.openxmlformats.org/officeDocument/2006/relationships/image" Target="../media/image199.svg"/><Relationship Id="rId17" Type="http://schemas.openxmlformats.org/officeDocument/2006/relationships/image" Target="../media/image204.png"/><Relationship Id="rId25" Type="http://schemas.openxmlformats.org/officeDocument/2006/relationships/image" Target="../media/image212.png"/><Relationship Id="rId2" Type="http://schemas.openxmlformats.org/officeDocument/2006/relationships/notesSlide" Target="../notesSlides/notesSlide22.xml"/><Relationship Id="rId16" Type="http://schemas.openxmlformats.org/officeDocument/2006/relationships/image" Target="../media/image203.svg"/><Relationship Id="rId20" Type="http://schemas.openxmlformats.org/officeDocument/2006/relationships/image" Target="../media/image207.svg"/><Relationship Id="rId29"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193.svg"/><Relationship Id="rId11" Type="http://schemas.openxmlformats.org/officeDocument/2006/relationships/image" Target="../media/image198.png"/><Relationship Id="rId24" Type="http://schemas.openxmlformats.org/officeDocument/2006/relationships/image" Target="../media/image211.svg"/><Relationship Id="rId5" Type="http://schemas.openxmlformats.org/officeDocument/2006/relationships/image" Target="../media/image192.png"/><Relationship Id="rId15" Type="http://schemas.openxmlformats.org/officeDocument/2006/relationships/image" Target="../media/image202.png"/><Relationship Id="rId23" Type="http://schemas.openxmlformats.org/officeDocument/2006/relationships/image" Target="../media/image210.png"/><Relationship Id="rId28" Type="http://schemas.openxmlformats.org/officeDocument/2006/relationships/image" Target="../media/image215.svg"/><Relationship Id="rId10" Type="http://schemas.openxmlformats.org/officeDocument/2006/relationships/image" Target="../media/image197.svg"/><Relationship Id="rId19" Type="http://schemas.openxmlformats.org/officeDocument/2006/relationships/image" Target="../media/image206.png"/><Relationship Id="rId4" Type="http://schemas.openxmlformats.org/officeDocument/2006/relationships/image" Target="../media/image46.svg"/><Relationship Id="rId9" Type="http://schemas.openxmlformats.org/officeDocument/2006/relationships/image" Target="../media/image196.png"/><Relationship Id="rId14" Type="http://schemas.openxmlformats.org/officeDocument/2006/relationships/image" Target="../media/image201.svg"/><Relationship Id="rId22" Type="http://schemas.openxmlformats.org/officeDocument/2006/relationships/image" Target="../media/image209.svg"/><Relationship Id="rId27" Type="http://schemas.openxmlformats.org/officeDocument/2006/relationships/image" Target="../media/image214.png"/><Relationship Id="rId30" Type="http://schemas.openxmlformats.org/officeDocument/2006/relationships/image" Target="../media/image32.svg"/></Relationships>
</file>

<file path=ppt/slides/_rels/slide24.xml.rels><?xml version="1.0" encoding="UTF-8" standalone="yes"?>
<Relationships xmlns="http://schemas.openxmlformats.org/package/2006/relationships"><Relationship Id="rId8" Type="http://schemas.openxmlformats.org/officeDocument/2006/relationships/image" Target="../media/image221.svg"/><Relationship Id="rId3" Type="http://schemas.openxmlformats.org/officeDocument/2006/relationships/image" Target="../media/image216.png"/><Relationship Id="rId7" Type="http://schemas.openxmlformats.org/officeDocument/2006/relationships/image" Target="../media/image220.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19.svg"/><Relationship Id="rId11" Type="http://schemas.openxmlformats.org/officeDocument/2006/relationships/image" Target="../media/image32.svg"/><Relationship Id="rId5" Type="http://schemas.openxmlformats.org/officeDocument/2006/relationships/image" Target="../media/image218.png"/><Relationship Id="rId10" Type="http://schemas.openxmlformats.org/officeDocument/2006/relationships/image" Target="../media/image31.png"/><Relationship Id="rId4" Type="http://schemas.openxmlformats.org/officeDocument/2006/relationships/image" Target="../media/image217.svg"/><Relationship Id="rId9" Type="http://schemas.openxmlformats.org/officeDocument/2006/relationships/image" Target="../media/image222.png"/></Relationships>
</file>

<file path=ppt/slides/_rels/slide25.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25.svg"/><Relationship Id="rId4" Type="http://schemas.openxmlformats.org/officeDocument/2006/relationships/image" Target="../media/image224.png"/></Relationships>
</file>

<file path=ppt/slides/_rels/slide26.xml.rels><?xml version="1.0" encoding="UTF-8" standalone="yes"?>
<Relationships xmlns="http://schemas.openxmlformats.org/package/2006/relationships"><Relationship Id="rId8" Type="http://schemas.openxmlformats.org/officeDocument/2006/relationships/image" Target="../media/image229.svg"/><Relationship Id="rId13" Type="http://schemas.openxmlformats.org/officeDocument/2006/relationships/image" Target="../media/image234.png"/><Relationship Id="rId18" Type="http://schemas.openxmlformats.org/officeDocument/2006/relationships/image" Target="../media/image239.svg"/><Relationship Id="rId26" Type="http://schemas.openxmlformats.org/officeDocument/2006/relationships/image" Target="../media/image5.svg"/><Relationship Id="rId3" Type="http://schemas.openxmlformats.org/officeDocument/2006/relationships/image" Target="../media/image57.png"/><Relationship Id="rId21" Type="http://schemas.openxmlformats.org/officeDocument/2006/relationships/image" Target="../media/image37.png"/><Relationship Id="rId7" Type="http://schemas.openxmlformats.org/officeDocument/2006/relationships/image" Target="../media/image228.png"/><Relationship Id="rId12" Type="http://schemas.openxmlformats.org/officeDocument/2006/relationships/image" Target="../media/image233.svg"/><Relationship Id="rId17" Type="http://schemas.openxmlformats.org/officeDocument/2006/relationships/image" Target="../media/image238.png"/><Relationship Id="rId25" Type="http://schemas.openxmlformats.org/officeDocument/2006/relationships/image" Target="../media/image4.png"/><Relationship Id="rId2" Type="http://schemas.openxmlformats.org/officeDocument/2006/relationships/notesSlide" Target="../notesSlides/notesSlide25.xml"/><Relationship Id="rId16" Type="http://schemas.openxmlformats.org/officeDocument/2006/relationships/image" Target="../media/image237.svg"/><Relationship Id="rId20" Type="http://schemas.openxmlformats.org/officeDocument/2006/relationships/image" Target="../media/image241.svg"/><Relationship Id="rId1" Type="http://schemas.openxmlformats.org/officeDocument/2006/relationships/slideLayout" Target="../slideLayouts/slideLayout7.xml"/><Relationship Id="rId6" Type="http://schemas.openxmlformats.org/officeDocument/2006/relationships/image" Target="../media/image227.svg"/><Relationship Id="rId11" Type="http://schemas.openxmlformats.org/officeDocument/2006/relationships/image" Target="../media/image232.png"/><Relationship Id="rId24" Type="http://schemas.openxmlformats.org/officeDocument/2006/relationships/image" Target="../media/image11.svg"/><Relationship Id="rId5" Type="http://schemas.openxmlformats.org/officeDocument/2006/relationships/image" Target="../media/image226.png"/><Relationship Id="rId15" Type="http://schemas.openxmlformats.org/officeDocument/2006/relationships/image" Target="../media/image236.png"/><Relationship Id="rId23" Type="http://schemas.openxmlformats.org/officeDocument/2006/relationships/image" Target="../media/image10.png"/><Relationship Id="rId10" Type="http://schemas.openxmlformats.org/officeDocument/2006/relationships/image" Target="../media/image231.svg"/><Relationship Id="rId19" Type="http://schemas.openxmlformats.org/officeDocument/2006/relationships/image" Target="../media/image240.png"/><Relationship Id="rId4" Type="http://schemas.openxmlformats.org/officeDocument/2006/relationships/image" Target="../media/image58.svg"/><Relationship Id="rId9" Type="http://schemas.openxmlformats.org/officeDocument/2006/relationships/image" Target="../media/image230.png"/><Relationship Id="rId14" Type="http://schemas.openxmlformats.org/officeDocument/2006/relationships/image" Target="../media/image235.svg"/><Relationship Id="rId22" Type="http://schemas.openxmlformats.org/officeDocument/2006/relationships/image" Target="../media/image38.svg"/></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4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43.svg"/><Relationship Id="rId5" Type="http://schemas.openxmlformats.org/officeDocument/2006/relationships/image" Target="../media/image242.png"/><Relationship Id="rId4" Type="http://schemas.openxmlformats.org/officeDocument/2006/relationships/image" Target="../media/image22.svg"/><Relationship Id="rId9" Type="http://schemas.openxmlformats.org/officeDocument/2006/relationships/image" Target="../media/image32.sv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5.sv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45.png"/><Relationship Id="rId4" Type="http://schemas.openxmlformats.org/officeDocument/2006/relationships/image" Target="../media/image34.svg"/></Relationships>
</file>

<file path=ppt/slides/_rels/slide29.xml.rels><?xml version="1.0" encoding="UTF-8" standalone="yes"?>
<Relationships xmlns="http://schemas.openxmlformats.org/package/2006/relationships"><Relationship Id="rId8" Type="http://schemas.openxmlformats.org/officeDocument/2006/relationships/image" Target="../media/image247.svg"/><Relationship Id="rId13" Type="http://schemas.openxmlformats.org/officeDocument/2006/relationships/image" Target="../media/image252.png"/><Relationship Id="rId18" Type="http://schemas.openxmlformats.org/officeDocument/2006/relationships/image" Target="../media/image257.svg"/><Relationship Id="rId3" Type="http://schemas.openxmlformats.org/officeDocument/2006/relationships/image" Target="../media/image2.png"/><Relationship Id="rId21" Type="http://schemas.openxmlformats.org/officeDocument/2006/relationships/image" Target="../media/image260.svg"/><Relationship Id="rId7" Type="http://schemas.openxmlformats.org/officeDocument/2006/relationships/image" Target="../media/image246.png"/><Relationship Id="rId12" Type="http://schemas.openxmlformats.org/officeDocument/2006/relationships/image" Target="../media/image251.svg"/><Relationship Id="rId17" Type="http://schemas.openxmlformats.org/officeDocument/2006/relationships/image" Target="../media/image256.png"/><Relationship Id="rId25" Type="http://schemas.openxmlformats.org/officeDocument/2006/relationships/image" Target="../media/image86.svg"/><Relationship Id="rId2" Type="http://schemas.openxmlformats.org/officeDocument/2006/relationships/notesSlide" Target="../notesSlides/notesSlide28.xml"/><Relationship Id="rId16" Type="http://schemas.openxmlformats.org/officeDocument/2006/relationships/image" Target="../media/image255.svg"/><Relationship Id="rId20" Type="http://schemas.openxmlformats.org/officeDocument/2006/relationships/image" Target="../media/image259.png"/><Relationship Id="rId1" Type="http://schemas.openxmlformats.org/officeDocument/2006/relationships/slideLayout" Target="../slideLayouts/slideLayout7.xml"/><Relationship Id="rId6" Type="http://schemas.openxmlformats.org/officeDocument/2006/relationships/image" Target="../media/image65.svg"/><Relationship Id="rId11" Type="http://schemas.openxmlformats.org/officeDocument/2006/relationships/image" Target="../media/image250.png"/><Relationship Id="rId24" Type="http://schemas.openxmlformats.org/officeDocument/2006/relationships/image" Target="../media/image85.png"/><Relationship Id="rId5" Type="http://schemas.openxmlformats.org/officeDocument/2006/relationships/image" Target="../media/image64.png"/><Relationship Id="rId15" Type="http://schemas.openxmlformats.org/officeDocument/2006/relationships/image" Target="../media/image254.png"/><Relationship Id="rId23" Type="http://schemas.openxmlformats.org/officeDocument/2006/relationships/image" Target="../media/image84.svg"/><Relationship Id="rId10" Type="http://schemas.openxmlformats.org/officeDocument/2006/relationships/image" Target="../media/image249.svg"/><Relationship Id="rId19" Type="http://schemas.openxmlformats.org/officeDocument/2006/relationships/image" Target="../media/image258.png"/><Relationship Id="rId4" Type="http://schemas.openxmlformats.org/officeDocument/2006/relationships/image" Target="../media/image3.svg"/><Relationship Id="rId9" Type="http://schemas.openxmlformats.org/officeDocument/2006/relationships/image" Target="../media/image248.png"/><Relationship Id="rId14" Type="http://schemas.openxmlformats.org/officeDocument/2006/relationships/image" Target="../media/image253.svg"/><Relationship Id="rId22" Type="http://schemas.openxmlformats.org/officeDocument/2006/relationships/image" Target="../media/image83.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11.svg"/></Relationships>
</file>

<file path=ppt/slides/_rels/slide30.xml.rels><?xml version="1.0" encoding="UTF-8" standalone="yes"?>
<Relationships xmlns="http://schemas.openxmlformats.org/package/2006/relationships"><Relationship Id="rId8" Type="http://schemas.openxmlformats.org/officeDocument/2006/relationships/image" Target="../media/image262.svg"/><Relationship Id="rId13" Type="http://schemas.openxmlformats.org/officeDocument/2006/relationships/image" Target="../media/image267.png"/><Relationship Id="rId18" Type="http://schemas.openxmlformats.org/officeDocument/2006/relationships/image" Target="../media/image272.svg"/><Relationship Id="rId3" Type="http://schemas.openxmlformats.org/officeDocument/2006/relationships/image" Target="../media/image21.png"/><Relationship Id="rId21" Type="http://schemas.openxmlformats.org/officeDocument/2006/relationships/image" Target="../media/image83.png"/><Relationship Id="rId7" Type="http://schemas.openxmlformats.org/officeDocument/2006/relationships/image" Target="../media/image261.png"/><Relationship Id="rId12" Type="http://schemas.openxmlformats.org/officeDocument/2006/relationships/image" Target="../media/image266.svg"/><Relationship Id="rId17" Type="http://schemas.openxmlformats.org/officeDocument/2006/relationships/image" Target="../media/image271.png"/><Relationship Id="rId2" Type="http://schemas.openxmlformats.org/officeDocument/2006/relationships/notesSlide" Target="../notesSlides/notesSlide29.xml"/><Relationship Id="rId16" Type="http://schemas.openxmlformats.org/officeDocument/2006/relationships/image" Target="../media/image270.svg"/><Relationship Id="rId20" Type="http://schemas.openxmlformats.org/officeDocument/2006/relationships/image" Target="../media/image260.svg"/><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265.png"/><Relationship Id="rId24" Type="http://schemas.openxmlformats.org/officeDocument/2006/relationships/image" Target="../media/image86.svg"/><Relationship Id="rId5" Type="http://schemas.openxmlformats.org/officeDocument/2006/relationships/image" Target="../media/image23.png"/><Relationship Id="rId15" Type="http://schemas.openxmlformats.org/officeDocument/2006/relationships/image" Target="../media/image269.png"/><Relationship Id="rId23" Type="http://schemas.openxmlformats.org/officeDocument/2006/relationships/image" Target="../media/image85.png"/><Relationship Id="rId10" Type="http://schemas.openxmlformats.org/officeDocument/2006/relationships/image" Target="../media/image264.svg"/><Relationship Id="rId19" Type="http://schemas.openxmlformats.org/officeDocument/2006/relationships/image" Target="../media/image259.png"/><Relationship Id="rId4" Type="http://schemas.openxmlformats.org/officeDocument/2006/relationships/image" Target="../media/image22.svg"/><Relationship Id="rId9" Type="http://schemas.openxmlformats.org/officeDocument/2006/relationships/image" Target="../media/image263.png"/><Relationship Id="rId14" Type="http://schemas.openxmlformats.org/officeDocument/2006/relationships/image" Target="../media/image268.svg"/><Relationship Id="rId22" Type="http://schemas.openxmlformats.org/officeDocument/2006/relationships/image" Target="../media/image84.svg"/></Relationships>
</file>

<file path=ppt/slides/_rels/slide31.xml.rels><?xml version="1.0" encoding="UTF-8" standalone="yes"?>
<Relationships xmlns="http://schemas.openxmlformats.org/package/2006/relationships"><Relationship Id="rId8" Type="http://schemas.openxmlformats.org/officeDocument/2006/relationships/image" Target="../media/image274.svg"/><Relationship Id="rId3" Type="http://schemas.openxmlformats.org/officeDocument/2006/relationships/image" Target="../media/image2.png"/><Relationship Id="rId7" Type="http://schemas.openxmlformats.org/officeDocument/2006/relationships/image" Target="../media/image273.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3.svg"/><Relationship Id="rId9" Type="http://schemas.openxmlformats.org/officeDocument/2006/relationships/image" Target="../media/image275.png"/></Relationships>
</file>

<file path=ppt/slides/_rels/slide32.xml.rels><?xml version="1.0" encoding="UTF-8" standalone="yes"?>
<Relationships xmlns="http://schemas.openxmlformats.org/package/2006/relationships"><Relationship Id="rId8" Type="http://schemas.openxmlformats.org/officeDocument/2006/relationships/image" Target="../media/image281.png"/><Relationship Id="rId13" Type="http://schemas.openxmlformats.org/officeDocument/2006/relationships/image" Target="../media/image274.svg"/><Relationship Id="rId3" Type="http://schemas.openxmlformats.org/officeDocument/2006/relationships/image" Target="../media/image276.png"/><Relationship Id="rId7" Type="http://schemas.openxmlformats.org/officeDocument/2006/relationships/image" Target="../media/image280.svg"/><Relationship Id="rId12" Type="http://schemas.openxmlformats.org/officeDocument/2006/relationships/image" Target="../media/image273.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79.png"/><Relationship Id="rId11" Type="http://schemas.openxmlformats.org/officeDocument/2006/relationships/image" Target="../media/image284.svg"/><Relationship Id="rId5" Type="http://schemas.openxmlformats.org/officeDocument/2006/relationships/image" Target="../media/image278.jpeg"/><Relationship Id="rId10" Type="http://schemas.openxmlformats.org/officeDocument/2006/relationships/image" Target="../media/image283.png"/><Relationship Id="rId4" Type="http://schemas.openxmlformats.org/officeDocument/2006/relationships/image" Target="../media/image277.svg"/><Relationship Id="rId9" Type="http://schemas.openxmlformats.org/officeDocument/2006/relationships/image" Target="../media/image282.svg"/></Relationships>
</file>

<file path=ppt/slides/_rels/slide33.xml.rels><?xml version="1.0" encoding="UTF-8" standalone="yes"?>
<Relationships xmlns="http://schemas.openxmlformats.org/package/2006/relationships"><Relationship Id="rId117" Type="http://schemas.openxmlformats.org/officeDocument/2006/relationships/image" Target="../media/image399.svg"/><Relationship Id="rId21" Type="http://schemas.openxmlformats.org/officeDocument/2006/relationships/image" Target="../media/image303.svg"/><Relationship Id="rId42" Type="http://schemas.openxmlformats.org/officeDocument/2006/relationships/image" Target="../media/image324.png"/><Relationship Id="rId63" Type="http://schemas.openxmlformats.org/officeDocument/2006/relationships/image" Target="../media/image345.svg"/><Relationship Id="rId84" Type="http://schemas.openxmlformats.org/officeDocument/2006/relationships/image" Target="../media/image366.png"/><Relationship Id="rId138" Type="http://schemas.openxmlformats.org/officeDocument/2006/relationships/image" Target="../media/image420.png"/><Relationship Id="rId159" Type="http://schemas.openxmlformats.org/officeDocument/2006/relationships/image" Target="../media/image441.svg"/><Relationship Id="rId170" Type="http://schemas.openxmlformats.org/officeDocument/2006/relationships/image" Target="../media/image452.png"/><Relationship Id="rId191" Type="http://schemas.openxmlformats.org/officeDocument/2006/relationships/image" Target="../media/image473.svg"/><Relationship Id="rId205" Type="http://schemas.openxmlformats.org/officeDocument/2006/relationships/image" Target="../media/image487.svg"/><Relationship Id="rId107" Type="http://schemas.openxmlformats.org/officeDocument/2006/relationships/image" Target="../media/image389.svg"/><Relationship Id="rId11" Type="http://schemas.openxmlformats.org/officeDocument/2006/relationships/image" Target="../media/image293.svg"/><Relationship Id="rId32" Type="http://schemas.openxmlformats.org/officeDocument/2006/relationships/image" Target="../media/image314.png"/><Relationship Id="rId53" Type="http://schemas.openxmlformats.org/officeDocument/2006/relationships/image" Target="../media/image335.svg"/><Relationship Id="rId74" Type="http://schemas.openxmlformats.org/officeDocument/2006/relationships/image" Target="../media/image356.png"/><Relationship Id="rId128" Type="http://schemas.openxmlformats.org/officeDocument/2006/relationships/image" Target="../media/image410.png"/><Relationship Id="rId149" Type="http://schemas.openxmlformats.org/officeDocument/2006/relationships/image" Target="../media/image431.svg"/><Relationship Id="rId5" Type="http://schemas.openxmlformats.org/officeDocument/2006/relationships/image" Target="../media/image287.png"/><Relationship Id="rId95" Type="http://schemas.openxmlformats.org/officeDocument/2006/relationships/image" Target="../media/image377.svg"/><Relationship Id="rId160" Type="http://schemas.openxmlformats.org/officeDocument/2006/relationships/image" Target="../media/image442.png"/><Relationship Id="rId181" Type="http://schemas.openxmlformats.org/officeDocument/2006/relationships/image" Target="../media/image463.svg"/><Relationship Id="rId22" Type="http://schemas.openxmlformats.org/officeDocument/2006/relationships/image" Target="../media/image304.png"/><Relationship Id="rId43" Type="http://schemas.openxmlformats.org/officeDocument/2006/relationships/image" Target="../media/image325.svg"/><Relationship Id="rId64" Type="http://schemas.openxmlformats.org/officeDocument/2006/relationships/image" Target="../media/image346.png"/><Relationship Id="rId118" Type="http://schemas.openxmlformats.org/officeDocument/2006/relationships/image" Target="../media/image400.png"/><Relationship Id="rId139" Type="http://schemas.openxmlformats.org/officeDocument/2006/relationships/image" Target="../media/image421.svg"/><Relationship Id="rId85" Type="http://schemas.openxmlformats.org/officeDocument/2006/relationships/image" Target="../media/image367.svg"/><Relationship Id="rId150" Type="http://schemas.openxmlformats.org/officeDocument/2006/relationships/image" Target="../media/image432.png"/><Relationship Id="rId171" Type="http://schemas.openxmlformats.org/officeDocument/2006/relationships/image" Target="../media/image453.svg"/><Relationship Id="rId192" Type="http://schemas.openxmlformats.org/officeDocument/2006/relationships/image" Target="../media/image474.png"/><Relationship Id="rId206" Type="http://schemas.openxmlformats.org/officeDocument/2006/relationships/image" Target="../media/image488.png"/><Relationship Id="rId12" Type="http://schemas.openxmlformats.org/officeDocument/2006/relationships/image" Target="../media/image294.png"/><Relationship Id="rId33" Type="http://schemas.openxmlformats.org/officeDocument/2006/relationships/image" Target="../media/image315.svg"/><Relationship Id="rId108" Type="http://schemas.openxmlformats.org/officeDocument/2006/relationships/image" Target="../media/image390.png"/><Relationship Id="rId129" Type="http://schemas.openxmlformats.org/officeDocument/2006/relationships/image" Target="../media/image411.svg"/><Relationship Id="rId54" Type="http://schemas.openxmlformats.org/officeDocument/2006/relationships/image" Target="../media/image336.png"/><Relationship Id="rId75" Type="http://schemas.openxmlformats.org/officeDocument/2006/relationships/image" Target="../media/image357.svg"/><Relationship Id="rId96" Type="http://schemas.openxmlformats.org/officeDocument/2006/relationships/image" Target="../media/image378.png"/><Relationship Id="rId140" Type="http://schemas.openxmlformats.org/officeDocument/2006/relationships/image" Target="../media/image422.png"/><Relationship Id="rId161" Type="http://schemas.openxmlformats.org/officeDocument/2006/relationships/image" Target="../media/image443.svg"/><Relationship Id="rId182" Type="http://schemas.openxmlformats.org/officeDocument/2006/relationships/image" Target="../media/image464.png"/><Relationship Id="rId6" Type="http://schemas.openxmlformats.org/officeDocument/2006/relationships/image" Target="../media/image288.png"/><Relationship Id="rId23" Type="http://schemas.openxmlformats.org/officeDocument/2006/relationships/image" Target="../media/image305.svg"/><Relationship Id="rId119" Type="http://schemas.openxmlformats.org/officeDocument/2006/relationships/image" Target="../media/image401.svg"/><Relationship Id="rId44" Type="http://schemas.openxmlformats.org/officeDocument/2006/relationships/image" Target="../media/image326.png"/><Relationship Id="rId65" Type="http://schemas.openxmlformats.org/officeDocument/2006/relationships/image" Target="../media/image347.svg"/><Relationship Id="rId86" Type="http://schemas.openxmlformats.org/officeDocument/2006/relationships/image" Target="../media/image368.png"/><Relationship Id="rId130" Type="http://schemas.openxmlformats.org/officeDocument/2006/relationships/image" Target="../media/image412.png"/><Relationship Id="rId151" Type="http://schemas.openxmlformats.org/officeDocument/2006/relationships/image" Target="../media/image433.svg"/><Relationship Id="rId172" Type="http://schemas.openxmlformats.org/officeDocument/2006/relationships/image" Target="../media/image454.png"/><Relationship Id="rId193" Type="http://schemas.openxmlformats.org/officeDocument/2006/relationships/image" Target="../media/image475.svg"/><Relationship Id="rId207" Type="http://schemas.openxmlformats.org/officeDocument/2006/relationships/image" Target="../media/image489.svg"/><Relationship Id="rId13" Type="http://schemas.openxmlformats.org/officeDocument/2006/relationships/image" Target="../media/image295.svg"/><Relationship Id="rId109" Type="http://schemas.openxmlformats.org/officeDocument/2006/relationships/image" Target="../media/image391.svg"/><Relationship Id="rId34" Type="http://schemas.openxmlformats.org/officeDocument/2006/relationships/image" Target="../media/image316.png"/><Relationship Id="rId55" Type="http://schemas.openxmlformats.org/officeDocument/2006/relationships/image" Target="../media/image337.svg"/><Relationship Id="rId76" Type="http://schemas.openxmlformats.org/officeDocument/2006/relationships/image" Target="../media/image358.png"/><Relationship Id="rId97" Type="http://schemas.openxmlformats.org/officeDocument/2006/relationships/image" Target="../media/image379.svg"/><Relationship Id="rId120" Type="http://schemas.openxmlformats.org/officeDocument/2006/relationships/image" Target="../media/image402.png"/><Relationship Id="rId141" Type="http://schemas.openxmlformats.org/officeDocument/2006/relationships/image" Target="../media/image423.svg"/><Relationship Id="rId7" Type="http://schemas.openxmlformats.org/officeDocument/2006/relationships/image" Target="../media/image289.svg"/><Relationship Id="rId162" Type="http://schemas.openxmlformats.org/officeDocument/2006/relationships/image" Target="../media/image444.png"/><Relationship Id="rId183" Type="http://schemas.openxmlformats.org/officeDocument/2006/relationships/image" Target="../media/image465.svg"/><Relationship Id="rId24" Type="http://schemas.openxmlformats.org/officeDocument/2006/relationships/image" Target="../media/image306.png"/><Relationship Id="rId45" Type="http://schemas.openxmlformats.org/officeDocument/2006/relationships/image" Target="../media/image327.svg"/><Relationship Id="rId66" Type="http://schemas.openxmlformats.org/officeDocument/2006/relationships/image" Target="../media/image348.png"/><Relationship Id="rId87" Type="http://schemas.openxmlformats.org/officeDocument/2006/relationships/image" Target="../media/image369.svg"/><Relationship Id="rId110" Type="http://schemas.openxmlformats.org/officeDocument/2006/relationships/image" Target="../media/image392.png"/><Relationship Id="rId131" Type="http://schemas.openxmlformats.org/officeDocument/2006/relationships/image" Target="../media/image413.svg"/><Relationship Id="rId152" Type="http://schemas.openxmlformats.org/officeDocument/2006/relationships/image" Target="../media/image434.png"/><Relationship Id="rId173" Type="http://schemas.openxmlformats.org/officeDocument/2006/relationships/image" Target="../media/image455.svg"/><Relationship Id="rId194" Type="http://schemas.openxmlformats.org/officeDocument/2006/relationships/image" Target="../media/image476.png"/><Relationship Id="rId208" Type="http://schemas.openxmlformats.org/officeDocument/2006/relationships/image" Target="../media/image490.png"/><Relationship Id="rId19" Type="http://schemas.openxmlformats.org/officeDocument/2006/relationships/image" Target="../media/image301.svg"/><Relationship Id="rId14" Type="http://schemas.openxmlformats.org/officeDocument/2006/relationships/image" Target="../media/image296.png"/><Relationship Id="rId30" Type="http://schemas.openxmlformats.org/officeDocument/2006/relationships/image" Target="../media/image312.png"/><Relationship Id="rId35" Type="http://schemas.openxmlformats.org/officeDocument/2006/relationships/image" Target="../media/image317.svg"/><Relationship Id="rId56" Type="http://schemas.openxmlformats.org/officeDocument/2006/relationships/image" Target="../media/image338.png"/><Relationship Id="rId77" Type="http://schemas.openxmlformats.org/officeDocument/2006/relationships/image" Target="../media/image359.svg"/><Relationship Id="rId100" Type="http://schemas.openxmlformats.org/officeDocument/2006/relationships/image" Target="../media/image382.png"/><Relationship Id="rId105" Type="http://schemas.openxmlformats.org/officeDocument/2006/relationships/image" Target="../media/image387.svg"/><Relationship Id="rId126" Type="http://schemas.openxmlformats.org/officeDocument/2006/relationships/image" Target="../media/image408.png"/><Relationship Id="rId147" Type="http://schemas.openxmlformats.org/officeDocument/2006/relationships/image" Target="../media/image429.svg"/><Relationship Id="rId168" Type="http://schemas.openxmlformats.org/officeDocument/2006/relationships/image" Target="../media/image450.png"/><Relationship Id="rId8" Type="http://schemas.openxmlformats.org/officeDocument/2006/relationships/image" Target="../media/image290.png"/><Relationship Id="rId51" Type="http://schemas.openxmlformats.org/officeDocument/2006/relationships/image" Target="../media/image333.svg"/><Relationship Id="rId72" Type="http://schemas.openxmlformats.org/officeDocument/2006/relationships/image" Target="../media/image354.png"/><Relationship Id="rId93" Type="http://schemas.openxmlformats.org/officeDocument/2006/relationships/image" Target="../media/image375.svg"/><Relationship Id="rId98" Type="http://schemas.openxmlformats.org/officeDocument/2006/relationships/image" Target="../media/image380.png"/><Relationship Id="rId121" Type="http://schemas.openxmlformats.org/officeDocument/2006/relationships/image" Target="../media/image403.svg"/><Relationship Id="rId142" Type="http://schemas.openxmlformats.org/officeDocument/2006/relationships/image" Target="../media/image424.png"/><Relationship Id="rId163" Type="http://schemas.openxmlformats.org/officeDocument/2006/relationships/image" Target="../media/image445.svg"/><Relationship Id="rId184" Type="http://schemas.openxmlformats.org/officeDocument/2006/relationships/image" Target="../media/image466.png"/><Relationship Id="rId189" Type="http://schemas.openxmlformats.org/officeDocument/2006/relationships/image" Target="../media/image471.svg"/><Relationship Id="rId3" Type="http://schemas.openxmlformats.org/officeDocument/2006/relationships/image" Target="../media/image285.png"/><Relationship Id="rId25" Type="http://schemas.openxmlformats.org/officeDocument/2006/relationships/image" Target="../media/image307.svg"/><Relationship Id="rId46" Type="http://schemas.openxmlformats.org/officeDocument/2006/relationships/image" Target="../media/image328.png"/><Relationship Id="rId67" Type="http://schemas.openxmlformats.org/officeDocument/2006/relationships/image" Target="../media/image349.svg"/><Relationship Id="rId116" Type="http://schemas.openxmlformats.org/officeDocument/2006/relationships/image" Target="../media/image398.png"/><Relationship Id="rId137" Type="http://schemas.openxmlformats.org/officeDocument/2006/relationships/image" Target="../media/image419.svg"/><Relationship Id="rId158" Type="http://schemas.openxmlformats.org/officeDocument/2006/relationships/image" Target="../media/image440.png"/><Relationship Id="rId20" Type="http://schemas.openxmlformats.org/officeDocument/2006/relationships/image" Target="../media/image302.png"/><Relationship Id="rId41" Type="http://schemas.openxmlformats.org/officeDocument/2006/relationships/image" Target="../media/image323.svg"/><Relationship Id="rId62" Type="http://schemas.openxmlformats.org/officeDocument/2006/relationships/image" Target="../media/image344.png"/><Relationship Id="rId83" Type="http://schemas.openxmlformats.org/officeDocument/2006/relationships/image" Target="../media/image365.svg"/><Relationship Id="rId88" Type="http://schemas.openxmlformats.org/officeDocument/2006/relationships/image" Target="../media/image370.png"/><Relationship Id="rId111" Type="http://schemas.openxmlformats.org/officeDocument/2006/relationships/image" Target="../media/image393.svg"/><Relationship Id="rId132" Type="http://schemas.openxmlformats.org/officeDocument/2006/relationships/image" Target="../media/image414.png"/><Relationship Id="rId153" Type="http://schemas.openxmlformats.org/officeDocument/2006/relationships/image" Target="../media/image435.svg"/><Relationship Id="rId174" Type="http://schemas.openxmlformats.org/officeDocument/2006/relationships/image" Target="../media/image456.png"/><Relationship Id="rId179" Type="http://schemas.openxmlformats.org/officeDocument/2006/relationships/image" Target="../media/image461.svg"/><Relationship Id="rId195" Type="http://schemas.openxmlformats.org/officeDocument/2006/relationships/image" Target="../media/image477.svg"/><Relationship Id="rId209" Type="http://schemas.openxmlformats.org/officeDocument/2006/relationships/image" Target="../media/image491.svg"/><Relationship Id="rId190" Type="http://schemas.openxmlformats.org/officeDocument/2006/relationships/image" Target="../media/image472.png"/><Relationship Id="rId204" Type="http://schemas.openxmlformats.org/officeDocument/2006/relationships/image" Target="../media/image486.png"/><Relationship Id="rId15" Type="http://schemas.openxmlformats.org/officeDocument/2006/relationships/image" Target="../media/image297.svg"/><Relationship Id="rId36" Type="http://schemas.openxmlformats.org/officeDocument/2006/relationships/image" Target="../media/image318.png"/><Relationship Id="rId57" Type="http://schemas.openxmlformats.org/officeDocument/2006/relationships/image" Target="../media/image339.svg"/><Relationship Id="rId106" Type="http://schemas.openxmlformats.org/officeDocument/2006/relationships/image" Target="../media/image388.png"/><Relationship Id="rId127" Type="http://schemas.openxmlformats.org/officeDocument/2006/relationships/image" Target="../media/image409.svg"/><Relationship Id="rId10" Type="http://schemas.openxmlformats.org/officeDocument/2006/relationships/image" Target="../media/image292.png"/><Relationship Id="rId31" Type="http://schemas.openxmlformats.org/officeDocument/2006/relationships/image" Target="../media/image313.svg"/><Relationship Id="rId52" Type="http://schemas.openxmlformats.org/officeDocument/2006/relationships/image" Target="../media/image334.png"/><Relationship Id="rId73" Type="http://schemas.openxmlformats.org/officeDocument/2006/relationships/image" Target="../media/image355.svg"/><Relationship Id="rId78" Type="http://schemas.openxmlformats.org/officeDocument/2006/relationships/image" Target="../media/image360.png"/><Relationship Id="rId94" Type="http://schemas.openxmlformats.org/officeDocument/2006/relationships/image" Target="../media/image376.png"/><Relationship Id="rId99" Type="http://schemas.openxmlformats.org/officeDocument/2006/relationships/image" Target="../media/image381.svg"/><Relationship Id="rId101" Type="http://schemas.openxmlformats.org/officeDocument/2006/relationships/image" Target="../media/image383.svg"/><Relationship Id="rId122" Type="http://schemas.openxmlformats.org/officeDocument/2006/relationships/image" Target="../media/image404.png"/><Relationship Id="rId143" Type="http://schemas.openxmlformats.org/officeDocument/2006/relationships/image" Target="../media/image425.svg"/><Relationship Id="rId148" Type="http://schemas.openxmlformats.org/officeDocument/2006/relationships/image" Target="../media/image430.png"/><Relationship Id="rId164" Type="http://schemas.openxmlformats.org/officeDocument/2006/relationships/image" Target="../media/image446.png"/><Relationship Id="rId169" Type="http://schemas.openxmlformats.org/officeDocument/2006/relationships/image" Target="../media/image451.svg"/><Relationship Id="rId185" Type="http://schemas.openxmlformats.org/officeDocument/2006/relationships/image" Target="../media/image467.svg"/><Relationship Id="rId4" Type="http://schemas.openxmlformats.org/officeDocument/2006/relationships/image" Target="../media/image286.png"/><Relationship Id="rId9" Type="http://schemas.openxmlformats.org/officeDocument/2006/relationships/image" Target="../media/image291.svg"/><Relationship Id="rId180" Type="http://schemas.openxmlformats.org/officeDocument/2006/relationships/image" Target="../media/image462.png"/><Relationship Id="rId210" Type="http://schemas.openxmlformats.org/officeDocument/2006/relationships/image" Target="../media/image492.png"/><Relationship Id="rId26" Type="http://schemas.openxmlformats.org/officeDocument/2006/relationships/image" Target="../media/image308.png"/><Relationship Id="rId47" Type="http://schemas.openxmlformats.org/officeDocument/2006/relationships/image" Target="../media/image329.svg"/><Relationship Id="rId68" Type="http://schemas.openxmlformats.org/officeDocument/2006/relationships/image" Target="../media/image350.png"/><Relationship Id="rId89" Type="http://schemas.openxmlformats.org/officeDocument/2006/relationships/image" Target="../media/image371.svg"/><Relationship Id="rId112" Type="http://schemas.openxmlformats.org/officeDocument/2006/relationships/image" Target="../media/image394.png"/><Relationship Id="rId133" Type="http://schemas.openxmlformats.org/officeDocument/2006/relationships/image" Target="../media/image415.svg"/><Relationship Id="rId154" Type="http://schemas.openxmlformats.org/officeDocument/2006/relationships/image" Target="../media/image436.png"/><Relationship Id="rId175" Type="http://schemas.openxmlformats.org/officeDocument/2006/relationships/image" Target="../media/image457.svg"/><Relationship Id="rId196" Type="http://schemas.openxmlformats.org/officeDocument/2006/relationships/image" Target="../media/image478.png"/><Relationship Id="rId200" Type="http://schemas.openxmlformats.org/officeDocument/2006/relationships/image" Target="../media/image482.png"/><Relationship Id="rId16" Type="http://schemas.openxmlformats.org/officeDocument/2006/relationships/image" Target="../media/image298.png"/><Relationship Id="rId37" Type="http://schemas.openxmlformats.org/officeDocument/2006/relationships/image" Target="../media/image319.svg"/><Relationship Id="rId58" Type="http://schemas.openxmlformats.org/officeDocument/2006/relationships/image" Target="../media/image340.png"/><Relationship Id="rId79" Type="http://schemas.openxmlformats.org/officeDocument/2006/relationships/image" Target="../media/image361.svg"/><Relationship Id="rId102" Type="http://schemas.openxmlformats.org/officeDocument/2006/relationships/image" Target="../media/image384.png"/><Relationship Id="rId123" Type="http://schemas.openxmlformats.org/officeDocument/2006/relationships/image" Target="../media/image405.svg"/><Relationship Id="rId144" Type="http://schemas.openxmlformats.org/officeDocument/2006/relationships/image" Target="../media/image426.png"/><Relationship Id="rId90" Type="http://schemas.openxmlformats.org/officeDocument/2006/relationships/image" Target="../media/image372.png"/><Relationship Id="rId165" Type="http://schemas.openxmlformats.org/officeDocument/2006/relationships/image" Target="../media/image447.svg"/><Relationship Id="rId186" Type="http://schemas.openxmlformats.org/officeDocument/2006/relationships/image" Target="../media/image468.png"/><Relationship Id="rId211" Type="http://schemas.openxmlformats.org/officeDocument/2006/relationships/image" Target="../media/image493.svg"/><Relationship Id="rId27" Type="http://schemas.openxmlformats.org/officeDocument/2006/relationships/image" Target="../media/image309.svg"/><Relationship Id="rId48" Type="http://schemas.openxmlformats.org/officeDocument/2006/relationships/image" Target="../media/image330.png"/><Relationship Id="rId69" Type="http://schemas.openxmlformats.org/officeDocument/2006/relationships/image" Target="../media/image351.svg"/><Relationship Id="rId113" Type="http://schemas.openxmlformats.org/officeDocument/2006/relationships/image" Target="../media/image395.svg"/><Relationship Id="rId134" Type="http://schemas.openxmlformats.org/officeDocument/2006/relationships/image" Target="../media/image416.png"/><Relationship Id="rId80" Type="http://schemas.openxmlformats.org/officeDocument/2006/relationships/image" Target="../media/image362.png"/><Relationship Id="rId155" Type="http://schemas.openxmlformats.org/officeDocument/2006/relationships/image" Target="../media/image437.svg"/><Relationship Id="rId176" Type="http://schemas.openxmlformats.org/officeDocument/2006/relationships/image" Target="../media/image458.png"/><Relationship Id="rId197" Type="http://schemas.openxmlformats.org/officeDocument/2006/relationships/image" Target="../media/image479.svg"/><Relationship Id="rId201" Type="http://schemas.openxmlformats.org/officeDocument/2006/relationships/image" Target="../media/image483.svg"/><Relationship Id="rId17" Type="http://schemas.openxmlformats.org/officeDocument/2006/relationships/image" Target="../media/image299.svg"/><Relationship Id="rId38" Type="http://schemas.openxmlformats.org/officeDocument/2006/relationships/image" Target="../media/image320.png"/><Relationship Id="rId59" Type="http://schemas.openxmlformats.org/officeDocument/2006/relationships/image" Target="../media/image341.svg"/><Relationship Id="rId103" Type="http://schemas.openxmlformats.org/officeDocument/2006/relationships/image" Target="../media/image385.svg"/><Relationship Id="rId124" Type="http://schemas.openxmlformats.org/officeDocument/2006/relationships/image" Target="../media/image406.png"/><Relationship Id="rId70" Type="http://schemas.openxmlformats.org/officeDocument/2006/relationships/image" Target="../media/image352.png"/><Relationship Id="rId91" Type="http://schemas.openxmlformats.org/officeDocument/2006/relationships/image" Target="../media/image373.svg"/><Relationship Id="rId145" Type="http://schemas.openxmlformats.org/officeDocument/2006/relationships/image" Target="../media/image427.svg"/><Relationship Id="rId166" Type="http://schemas.openxmlformats.org/officeDocument/2006/relationships/image" Target="../media/image448.png"/><Relationship Id="rId187" Type="http://schemas.openxmlformats.org/officeDocument/2006/relationships/image" Target="../media/image469.svg"/><Relationship Id="rId1" Type="http://schemas.openxmlformats.org/officeDocument/2006/relationships/slideLayout" Target="../slideLayouts/slideLayout7.xml"/><Relationship Id="rId212" Type="http://schemas.openxmlformats.org/officeDocument/2006/relationships/image" Target="../media/image494.png"/><Relationship Id="rId28" Type="http://schemas.openxmlformats.org/officeDocument/2006/relationships/image" Target="../media/image310.png"/><Relationship Id="rId49" Type="http://schemas.openxmlformats.org/officeDocument/2006/relationships/image" Target="../media/image331.svg"/><Relationship Id="rId114" Type="http://schemas.openxmlformats.org/officeDocument/2006/relationships/image" Target="../media/image396.png"/><Relationship Id="rId60" Type="http://schemas.openxmlformats.org/officeDocument/2006/relationships/image" Target="../media/image342.png"/><Relationship Id="rId81" Type="http://schemas.openxmlformats.org/officeDocument/2006/relationships/image" Target="../media/image363.svg"/><Relationship Id="rId135" Type="http://schemas.openxmlformats.org/officeDocument/2006/relationships/image" Target="../media/image417.svg"/><Relationship Id="rId156" Type="http://schemas.openxmlformats.org/officeDocument/2006/relationships/image" Target="../media/image438.png"/><Relationship Id="rId177" Type="http://schemas.openxmlformats.org/officeDocument/2006/relationships/image" Target="../media/image459.svg"/><Relationship Id="rId198" Type="http://schemas.openxmlformats.org/officeDocument/2006/relationships/image" Target="../media/image480.png"/><Relationship Id="rId202" Type="http://schemas.openxmlformats.org/officeDocument/2006/relationships/image" Target="../media/image484.png"/><Relationship Id="rId18" Type="http://schemas.openxmlformats.org/officeDocument/2006/relationships/image" Target="../media/image300.png"/><Relationship Id="rId39" Type="http://schemas.openxmlformats.org/officeDocument/2006/relationships/image" Target="../media/image321.svg"/><Relationship Id="rId50" Type="http://schemas.openxmlformats.org/officeDocument/2006/relationships/image" Target="../media/image332.png"/><Relationship Id="rId104" Type="http://schemas.openxmlformats.org/officeDocument/2006/relationships/image" Target="../media/image386.png"/><Relationship Id="rId125" Type="http://schemas.openxmlformats.org/officeDocument/2006/relationships/image" Target="../media/image407.svg"/><Relationship Id="rId146" Type="http://schemas.openxmlformats.org/officeDocument/2006/relationships/image" Target="../media/image428.png"/><Relationship Id="rId167" Type="http://schemas.openxmlformats.org/officeDocument/2006/relationships/image" Target="../media/image449.svg"/><Relationship Id="rId188" Type="http://schemas.openxmlformats.org/officeDocument/2006/relationships/image" Target="../media/image470.png"/><Relationship Id="rId71" Type="http://schemas.openxmlformats.org/officeDocument/2006/relationships/image" Target="../media/image353.svg"/><Relationship Id="rId92" Type="http://schemas.openxmlformats.org/officeDocument/2006/relationships/image" Target="../media/image374.png"/><Relationship Id="rId213" Type="http://schemas.openxmlformats.org/officeDocument/2006/relationships/image" Target="../media/image495.svg"/><Relationship Id="rId2" Type="http://schemas.openxmlformats.org/officeDocument/2006/relationships/notesSlide" Target="../notesSlides/notesSlide32.xml"/><Relationship Id="rId29" Type="http://schemas.openxmlformats.org/officeDocument/2006/relationships/image" Target="../media/image311.svg"/><Relationship Id="rId40" Type="http://schemas.openxmlformats.org/officeDocument/2006/relationships/image" Target="../media/image322.png"/><Relationship Id="rId115" Type="http://schemas.openxmlformats.org/officeDocument/2006/relationships/image" Target="../media/image397.svg"/><Relationship Id="rId136" Type="http://schemas.openxmlformats.org/officeDocument/2006/relationships/image" Target="../media/image418.png"/><Relationship Id="rId157" Type="http://schemas.openxmlformats.org/officeDocument/2006/relationships/image" Target="../media/image439.svg"/><Relationship Id="rId178" Type="http://schemas.openxmlformats.org/officeDocument/2006/relationships/image" Target="../media/image460.png"/><Relationship Id="rId61" Type="http://schemas.openxmlformats.org/officeDocument/2006/relationships/image" Target="../media/image343.svg"/><Relationship Id="rId82" Type="http://schemas.openxmlformats.org/officeDocument/2006/relationships/image" Target="../media/image364.png"/><Relationship Id="rId199" Type="http://schemas.openxmlformats.org/officeDocument/2006/relationships/image" Target="../media/image481.svg"/><Relationship Id="rId203" Type="http://schemas.openxmlformats.org/officeDocument/2006/relationships/image" Target="../media/image485.svg"/></Relationships>
</file>

<file path=ppt/slides/_rels/slide34.xml.rels><?xml version="1.0" encoding="UTF-8" standalone="yes"?>
<Relationships xmlns="http://schemas.openxmlformats.org/package/2006/relationships"><Relationship Id="rId26" Type="http://schemas.openxmlformats.org/officeDocument/2006/relationships/image" Target="../media/image519.svg"/><Relationship Id="rId21" Type="http://schemas.openxmlformats.org/officeDocument/2006/relationships/image" Target="../media/image514.png"/><Relationship Id="rId42" Type="http://schemas.openxmlformats.org/officeDocument/2006/relationships/image" Target="../media/image535.svg"/><Relationship Id="rId47" Type="http://schemas.openxmlformats.org/officeDocument/2006/relationships/image" Target="../media/image540.png"/><Relationship Id="rId63" Type="http://schemas.openxmlformats.org/officeDocument/2006/relationships/image" Target="../media/image556.png"/><Relationship Id="rId68" Type="http://schemas.openxmlformats.org/officeDocument/2006/relationships/image" Target="../media/image561.svg"/><Relationship Id="rId84" Type="http://schemas.openxmlformats.org/officeDocument/2006/relationships/image" Target="../media/image577.svg"/><Relationship Id="rId89" Type="http://schemas.openxmlformats.org/officeDocument/2006/relationships/image" Target="../media/image582.png"/><Relationship Id="rId16" Type="http://schemas.openxmlformats.org/officeDocument/2006/relationships/image" Target="../media/image509.svg"/><Relationship Id="rId11" Type="http://schemas.openxmlformats.org/officeDocument/2006/relationships/image" Target="../media/image504.png"/><Relationship Id="rId32" Type="http://schemas.openxmlformats.org/officeDocument/2006/relationships/image" Target="../media/image525.svg"/><Relationship Id="rId37" Type="http://schemas.openxmlformats.org/officeDocument/2006/relationships/image" Target="../media/image530.png"/><Relationship Id="rId53" Type="http://schemas.openxmlformats.org/officeDocument/2006/relationships/image" Target="../media/image546.png"/><Relationship Id="rId58" Type="http://schemas.openxmlformats.org/officeDocument/2006/relationships/image" Target="../media/image551.svg"/><Relationship Id="rId74" Type="http://schemas.openxmlformats.org/officeDocument/2006/relationships/image" Target="../media/image567.svg"/><Relationship Id="rId79" Type="http://schemas.openxmlformats.org/officeDocument/2006/relationships/image" Target="../media/image572.png"/><Relationship Id="rId5" Type="http://schemas.openxmlformats.org/officeDocument/2006/relationships/image" Target="../media/image498.png"/><Relationship Id="rId90" Type="http://schemas.openxmlformats.org/officeDocument/2006/relationships/image" Target="../media/image583.svg"/><Relationship Id="rId14" Type="http://schemas.openxmlformats.org/officeDocument/2006/relationships/image" Target="../media/image507.svg"/><Relationship Id="rId22" Type="http://schemas.openxmlformats.org/officeDocument/2006/relationships/image" Target="../media/image515.svg"/><Relationship Id="rId27" Type="http://schemas.openxmlformats.org/officeDocument/2006/relationships/image" Target="../media/image520.png"/><Relationship Id="rId30" Type="http://schemas.openxmlformats.org/officeDocument/2006/relationships/image" Target="../media/image523.svg"/><Relationship Id="rId35" Type="http://schemas.openxmlformats.org/officeDocument/2006/relationships/image" Target="../media/image528.png"/><Relationship Id="rId43" Type="http://schemas.openxmlformats.org/officeDocument/2006/relationships/image" Target="../media/image536.png"/><Relationship Id="rId48" Type="http://schemas.openxmlformats.org/officeDocument/2006/relationships/image" Target="../media/image541.svg"/><Relationship Id="rId56" Type="http://schemas.openxmlformats.org/officeDocument/2006/relationships/image" Target="../media/image549.svg"/><Relationship Id="rId64" Type="http://schemas.openxmlformats.org/officeDocument/2006/relationships/image" Target="../media/image557.svg"/><Relationship Id="rId69" Type="http://schemas.openxmlformats.org/officeDocument/2006/relationships/image" Target="../media/image562.png"/><Relationship Id="rId77" Type="http://schemas.openxmlformats.org/officeDocument/2006/relationships/image" Target="../media/image570.png"/><Relationship Id="rId8" Type="http://schemas.openxmlformats.org/officeDocument/2006/relationships/image" Target="../media/image501.svg"/><Relationship Id="rId51" Type="http://schemas.openxmlformats.org/officeDocument/2006/relationships/image" Target="../media/image544.png"/><Relationship Id="rId72" Type="http://schemas.openxmlformats.org/officeDocument/2006/relationships/image" Target="../media/image565.svg"/><Relationship Id="rId80" Type="http://schemas.openxmlformats.org/officeDocument/2006/relationships/image" Target="../media/image573.svg"/><Relationship Id="rId85" Type="http://schemas.openxmlformats.org/officeDocument/2006/relationships/image" Target="../media/image578.png"/><Relationship Id="rId3" Type="http://schemas.openxmlformats.org/officeDocument/2006/relationships/image" Target="../media/image496.png"/><Relationship Id="rId12" Type="http://schemas.openxmlformats.org/officeDocument/2006/relationships/image" Target="../media/image505.svg"/><Relationship Id="rId17" Type="http://schemas.openxmlformats.org/officeDocument/2006/relationships/image" Target="../media/image510.png"/><Relationship Id="rId25" Type="http://schemas.openxmlformats.org/officeDocument/2006/relationships/image" Target="../media/image518.png"/><Relationship Id="rId33" Type="http://schemas.openxmlformats.org/officeDocument/2006/relationships/image" Target="../media/image526.png"/><Relationship Id="rId38" Type="http://schemas.openxmlformats.org/officeDocument/2006/relationships/image" Target="../media/image531.svg"/><Relationship Id="rId46" Type="http://schemas.openxmlformats.org/officeDocument/2006/relationships/image" Target="../media/image539.svg"/><Relationship Id="rId59" Type="http://schemas.openxmlformats.org/officeDocument/2006/relationships/image" Target="../media/image552.png"/><Relationship Id="rId67" Type="http://schemas.openxmlformats.org/officeDocument/2006/relationships/image" Target="../media/image560.png"/><Relationship Id="rId20" Type="http://schemas.openxmlformats.org/officeDocument/2006/relationships/image" Target="../media/image513.svg"/><Relationship Id="rId41" Type="http://schemas.openxmlformats.org/officeDocument/2006/relationships/image" Target="../media/image534.png"/><Relationship Id="rId54" Type="http://schemas.openxmlformats.org/officeDocument/2006/relationships/image" Target="../media/image547.svg"/><Relationship Id="rId62" Type="http://schemas.openxmlformats.org/officeDocument/2006/relationships/image" Target="../media/image555.svg"/><Relationship Id="rId70" Type="http://schemas.openxmlformats.org/officeDocument/2006/relationships/image" Target="../media/image563.svg"/><Relationship Id="rId75" Type="http://schemas.openxmlformats.org/officeDocument/2006/relationships/image" Target="../media/image568.png"/><Relationship Id="rId83" Type="http://schemas.openxmlformats.org/officeDocument/2006/relationships/image" Target="../media/image576.png"/><Relationship Id="rId88" Type="http://schemas.openxmlformats.org/officeDocument/2006/relationships/image" Target="../media/image581.svg"/><Relationship Id="rId91" Type="http://schemas.openxmlformats.org/officeDocument/2006/relationships/image" Target="../media/image584.png"/><Relationship Id="rId1" Type="http://schemas.openxmlformats.org/officeDocument/2006/relationships/slideLayout" Target="../slideLayouts/slideLayout12.xml"/><Relationship Id="rId6" Type="http://schemas.openxmlformats.org/officeDocument/2006/relationships/image" Target="../media/image499.svg"/><Relationship Id="rId15" Type="http://schemas.openxmlformats.org/officeDocument/2006/relationships/image" Target="../media/image508.png"/><Relationship Id="rId23" Type="http://schemas.openxmlformats.org/officeDocument/2006/relationships/image" Target="../media/image516.png"/><Relationship Id="rId28" Type="http://schemas.openxmlformats.org/officeDocument/2006/relationships/image" Target="../media/image521.svg"/><Relationship Id="rId36" Type="http://schemas.openxmlformats.org/officeDocument/2006/relationships/image" Target="../media/image529.svg"/><Relationship Id="rId49" Type="http://schemas.openxmlformats.org/officeDocument/2006/relationships/image" Target="../media/image542.png"/><Relationship Id="rId57" Type="http://schemas.openxmlformats.org/officeDocument/2006/relationships/image" Target="../media/image550.png"/><Relationship Id="rId10" Type="http://schemas.openxmlformats.org/officeDocument/2006/relationships/image" Target="../media/image503.svg"/><Relationship Id="rId31" Type="http://schemas.openxmlformats.org/officeDocument/2006/relationships/image" Target="../media/image524.png"/><Relationship Id="rId44" Type="http://schemas.openxmlformats.org/officeDocument/2006/relationships/image" Target="../media/image537.svg"/><Relationship Id="rId52" Type="http://schemas.openxmlformats.org/officeDocument/2006/relationships/image" Target="../media/image545.svg"/><Relationship Id="rId60" Type="http://schemas.openxmlformats.org/officeDocument/2006/relationships/image" Target="../media/image553.svg"/><Relationship Id="rId65" Type="http://schemas.openxmlformats.org/officeDocument/2006/relationships/image" Target="../media/image558.png"/><Relationship Id="rId73" Type="http://schemas.openxmlformats.org/officeDocument/2006/relationships/image" Target="../media/image566.png"/><Relationship Id="rId78" Type="http://schemas.openxmlformats.org/officeDocument/2006/relationships/image" Target="../media/image571.svg"/><Relationship Id="rId81" Type="http://schemas.openxmlformats.org/officeDocument/2006/relationships/image" Target="../media/image574.png"/><Relationship Id="rId86" Type="http://schemas.openxmlformats.org/officeDocument/2006/relationships/image" Target="../media/image579.svg"/><Relationship Id="rId4" Type="http://schemas.openxmlformats.org/officeDocument/2006/relationships/image" Target="../media/image497.svg"/><Relationship Id="rId9" Type="http://schemas.openxmlformats.org/officeDocument/2006/relationships/image" Target="../media/image502.png"/><Relationship Id="rId13" Type="http://schemas.openxmlformats.org/officeDocument/2006/relationships/image" Target="../media/image506.png"/><Relationship Id="rId18" Type="http://schemas.openxmlformats.org/officeDocument/2006/relationships/image" Target="../media/image511.svg"/><Relationship Id="rId39" Type="http://schemas.openxmlformats.org/officeDocument/2006/relationships/image" Target="../media/image532.png"/><Relationship Id="rId34" Type="http://schemas.openxmlformats.org/officeDocument/2006/relationships/image" Target="../media/image527.svg"/><Relationship Id="rId50" Type="http://schemas.openxmlformats.org/officeDocument/2006/relationships/image" Target="../media/image543.svg"/><Relationship Id="rId55" Type="http://schemas.openxmlformats.org/officeDocument/2006/relationships/image" Target="../media/image548.png"/><Relationship Id="rId76" Type="http://schemas.openxmlformats.org/officeDocument/2006/relationships/image" Target="../media/image569.svg"/><Relationship Id="rId7" Type="http://schemas.openxmlformats.org/officeDocument/2006/relationships/image" Target="../media/image500.png"/><Relationship Id="rId71" Type="http://schemas.openxmlformats.org/officeDocument/2006/relationships/image" Target="../media/image564.png"/><Relationship Id="rId92" Type="http://schemas.openxmlformats.org/officeDocument/2006/relationships/image" Target="../media/image585.svg"/><Relationship Id="rId2" Type="http://schemas.openxmlformats.org/officeDocument/2006/relationships/notesSlide" Target="../notesSlides/notesSlide33.xml"/><Relationship Id="rId29" Type="http://schemas.openxmlformats.org/officeDocument/2006/relationships/image" Target="../media/image522.png"/><Relationship Id="rId24" Type="http://schemas.openxmlformats.org/officeDocument/2006/relationships/image" Target="../media/image517.svg"/><Relationship Id="rId40" Type="http://schemas.openxmlformats.org/officeDocument/2006/relationships/image" Target="../media/image533.svg"/><Relationship Id="rId45" Type="http://schemas.openxmlformats.org/officeDocument/2006/relationships/image" Target="../media/image538.png"/><Relationship Id="rId66" Type="http://schemas.openxmlformats.org/officeDocument/2006/relationships/image" Target="../media/image559.svg"/><Relationship Id="rId87" Type="http://schemas.openxmlformats.org/officeDocument/2006/relationships/image" Target="../media/image580.png"/><Relationship Id="rId61" Type="http://schemas.openxmlformats.org/officeDocument/2006/relationships/image" Target="../media/image554.png"/><Relationship Id="rId82" Type="http://schemas.openxmlformats.org/officeDocument/2006/relationships/image" Target="../media/image575.svg"/><Relationship Id="rId19" Type="http://schemas.openxmlformats.org/officeDocument/2006/relationships/image" Target="../media/image512.png"/></Relationships>
</file>

<file path=ppt/slides/_rels/slide35.xml.rels><?xml version="1.0" encoding="UTF-8" standalone="yes"?>
<Relationships xmlns="http://schemas.openxmlformats.org/package/2006/relationships"><Relationship Id="rId26" Type="http://schemas.openxmlformats.org/officeDocument/2006/relationships/image" Target="../media/image609.svg"/><Relationship Id="rId21" Type="http://schemas.openxmlformats.org/officeDocument/2006/relationships/image" Target="../media/image604.png"/><Relationship Id="rId42" Type="http://schemas.openxmlformats.org/officeDocument/2006/relationships/image" Target="../media/image625.svg"/><Relationship Id="rId47" Type="http://schemas.openxmlformats.org/officeDocument/2006/relationships/image" Target="../media/image630.png"/><Relationship Id="rId63" Type="http://schemas.openxmlformats.org/officeDocument/2006/relationships/image" Target="../media/image646.png"/><Relationship Id="rId68" Type="http://schemas.openxmlformats.org/officeDocument/2006/relationships/image" Target="../media/image651.svg"/><Relationship Id="rId84" Type="http://schemas.openxmlformats.org/officeDocument/2006/relationships/image" Target="../media/image667.svg"/><Relationship Id="rId89" Type="http://schemas.openxmlformats.org/officeDocument/2006/relationships/image" Target="../media/image672.png"/><Relationship Id="rId16" Type="http://schemas.openxmlformats.org/officeDocument/2006/relationships/image" Target="../media/image599.svg"/><Relationship Id="rId11" Type="http://schemas.openxmlformats.org/officeDocument/2006/relationships/image" Target="../media/image594.png"/><Relationship Id="rId32" Type="http://schemas.openxmlformats.org/officeDocument/2006/relationships/image" Target="../media/image615.svg"/><Relationship Id="rId37" Type="http://schemas.openxmlformats.org/officeDocument/2006/relationships/image" Target="../media/image620.png"/><Relationship Id="rId53" Type="http://schemas.openxmlformats.org/officeDocument/2006/relationships/image" Target="../media/image636.png"/><Relationship Id="rId58" Type="http://schemas.openxmlformats.org/officeDocument/2006/relationships/image" Target="../media/image641.svg"/><Relationship Id="rId74" Type="http://schemas.openxmlformats.org/officeDocument/2006/relationships/image" Target="../media/image657.svg"/><Relationship Id="rId79" Type="http://schemas.openxmlformats.org/officeDocument/2006/relationships/image" Target="../media/image662.png"/><Relationship Id="rId5" Type="http://schemas.openxmlformats.org/officeDocument/2006/relationships/image" Target="../media/image588.png"/><Relationship Id="rId90" Type="http://schemas.openxmlformats.org/officeDocument/2006/relationships/image" Target="../media/image673.svg"/><Relationship Id="rId14" Type="http://schemas.openxmlformats.org/officeDocument/2006/relationships/image" Target="../media/image597.svg"/><Relationship Id="rId22" Type="http://schemas.openxmlformats.org/officeDocument/2006/relationships/image" Target="../media/image605.svg"/><Relationship Id="rId27" Type="http://schemas.openxmlformats.org/officeDocument/2006/relationships/image" Target="../media/image610.png"/><Relationship Id="rId30" Type="http://schemas.openxmlformats.org/officeDocument/2006/relationships/image" Target="../media/image613.svg"/><Relationship Id="rId35" Type="http://schemas.openxmlformats.org/officeDocument/2006/relationships/image" Target="../media/image618.png"/><Relationship Id="rId43" Type="http://schemas.openxmlformats.org/officeDocument/2006/relationships/image" Target="../media/image626.png"/><Relationship Id="rId48" Type="http://schemas.openxmlformats.org/officeDocument/2006/relationships/image" Target="../media/image631.svg"/><Relationship Id="rId56" Type="http://schemas.openxmlformats.org/officeDocument/2006/relationships/image" Target="../media/image639.svg"/><Relationship Id="rId64" Type="http://schemas.openxmlformats.org/officeDocument/2006/relationships/image" Target="../media/image647.svg"/><Relationship Id="rId69" Type="http://schemas.openxmlformats.org/officeDocument/2006/relationships/image" Target="../media/image652.png"/><Relationship Id="rId77" Type="http://schemas.openxmlformats.org/officeDocument/2006/relationships/image" Target="../media/image660.png"/><Relationship Id="rId8" Type="http://schemas.openxmlformats.org/officeDocument/2006/relationships/image" Target="../media/image591.svg"/><Relationship Id="rId51" Type="http://schemas.openxmlformats.org/officeDocument/2006/relationships/image" Target="../media/image634.png"/><Relationship Id="rId72" Type="http://schemas.openxmlformats.org/officeDocument/2006/relationships/image" Target="../media/image655.svg"/><Relationship Id="rId80" Type="http://schemas.openxmlformats.org/officeDocument/2006/relationships/image" Target="../media/image663.svg"/><Relationship Id="rId85" Type="http://schemas.openxmlformats.org/officeDocument/2006/relationships/image" Target="../media/image668.png"/><Relationship Id="rId3" Type="http://schemas.openxmlformats.org/officeDocument/2006/relationships/image" Target="../media/image586.png"/><Relationship Id="rId12" Type="http://schemas.openxmlformats.org/officeDocument/2006/relationships/image" Target="../media/image595.svg"/><Relationship Id="rId17" Type="http://schemas.openxmlformats.org/officeDocument/2006/relationships/image" Target="../media/image600.png"/><Relationship Id="rId25" Type="http://schemas.openxmlformats.org/officeDocument/2006/relationships/image" Target="../media/image608.png"/><Relationship Id="rId33" Type="http://schemas.openxmlformats.org/officeDocument/2006/relationships/image" Target="../media/image616.png"/><Relationship Id="rId38" Type="http://schemas.openxmlformats.org/officeDocument/2006/relationships/image" Target="../media/image621.svg"/><Relationship Id="rId46" Type="http://schemas.openxmlformats.org/officeDocument/2006/relationships/image" Target="../media/image629.svg"/><Relationship Id="rId59" Type="http://schemas.openxmlformats.org/officeDocument/2006/relationships/image" Target="../media/image642.png"/><Relationship Id="rId67" Type="http://schemas.openxmlformats.org/officeDocument/2006/relationships/image" Target="../media/image650.png"/><Relationship Id="rId20" Type="http://schemas.openxmlformats.org/officeDocument/2006/relationships/image" Target="../media/image603.svg"/><Relationship Id="rId41" Type="http://schemas.openxmlformats.org/officeDocument/2006/relationships/image" Target="../media/image624.png"/><Relationship Id="rId54" Type="http://schemas.openxmlformats.org/officeDocument/2006/relationships/image" Target="../media/image637.svg"/><Relationship Id="rId62" Type="http://schemas.openxmlformats.org/officeDocument/2006/relationships/image" Target="../media/image645.svg"/><Relationship Id="rId70" Type="http://schemas.openxmlformats.org/officeDocument/2006/relationships/image" Target="../media/image653.svg"/><Relationship Id="rId75" Type="http://schemas.openxmlformats.org/officeDocument/2006/relationships/image" Target="../media/image658.png"/><Relationship Id="rId83" Type="http://schemas.openxmlformats.org/officeDocument/2006/relationships/image" Target="../media/image666.png"/><Relationship Id="rId88" Type="http://schemas.openxmlformats.org/officeDocument/2006/relationships/image" Target="../media/image671.svg"/><Relationship Id="rId91" Type="http://schemas.openxmlformats.org/officeDocument/2006/relationships/image" Target="../media/image674.png"/><Relationship Id="rId1" Type="http://schemas.openxmlformats.org/officeDocument/2006/relationships/slideLayout" Target="../slideLayouts/slideLayout12.xml"/><Relationship Id="rId6" Type="http://schemas.openxmlformats.org/officeDocument/2006/relationships/image" Target="../media/image589.svg"/><Relationship Id="rId15" Type="http://schemas.openxmlformats.org/officeDocument/2006/relationships/image" Target="../media/image598.png"/><Relationship Id="rId23" Type="http://schemas.openxmlformats.org/officeDocument/2006/relationships/image" Target="../media/image606.png"/><Relationship Id="rId28" Type="http://schemas.openxmlformats.org/officeDocument/2006/relationships/image" Target="../media/image611.svg"/><Relationship Id="rId36" Type="http://schemas.openxmlformats.org/officeDocument/2006/relationships/image" Target="../media/image619.svg"/><Relationship Id="rId49" Type="http://schemas.openxmlformats.org/officeDocument/2006/relationships/image" Target="../media/image632.png"/><Relationship Id="rId57" Type="http://schemas.openxmlformats.org/officeDocument/2006/relationships/image" Target="../media/image640.png"/><Relationship Id="rId10" Type="http://schemas.openxmlformats.org/officeDocument/2006/relationships/image" Target="../media/image593.svg"/><Relationship Id="rId31" Type="http://schemas.openxmlformats.org/officeDocument/2006/relationships/image" Target="../media/image614.png"/><Relationship Id="rId44" Type="http://schemas.openxmlformats.org/officeDocument/2006/relationships/image" Target="../media/image627.svg"/><Relationship Id="rId52" Type="http://schemas.openxmlformats.org/officeDocument/2006/relationships/image" Target="../media/image635.svg"/><Relationship Id="rId60" Type="http://schemas.openxmlformats.org/officeDocument/2006/relationships/image" Target="../media/image643.svg"/><Relationship Id="rId65" Type="http://schemas.openxmlformats.org/officeDocument/2006/relationships/image" Target="../media/image648.png"/><Relationship Id="rId73" Type="http://schemas.openxmlformats.org/officeDocument/2006/relationships/image" Target="../media/image656.png"/><Relationship Id="rId78" Type="http://schemas.openxmlformats.org/officeDocument/2006/relationships/image" Target="../media/image661.svg"/><Relationship Id="rId81" Type="http://schemas.openxmlformats.org/officeDocument/2006/relationships/image" Target="../media/image664.png"/><Relationship Id="rId86" Type="http://schemas.openxmlformats.org/officeDocument/2006/relationships/image" Target="../media/image669.svg"/><Relationship Id="rId4" Type="http://schemas.openxmlformats.org/officeDocument/2006/relationships/image" Target="../media/image587.svg"/><Relationship Id="rId9" Type="http://schemas.openxmlformats.org/officeDocument/2006/relationships/image" Target="../media/image592.png"/><Relationship Id="rId13" Type="http://schemas.openxmlformats.org/officeDocument/2006/relationships/image" Target="../media/image596.png"/><Relationship Id="rId18" Type="http://schemas.openxmlformats.org/officeDocument/2006/relationships/image" Target="../media/image601.svg"/><Relationship Id="rId39" Type="http://schemas.openxmlformats.org/officeDocument/2006/relationships/image" Target="../media/image622.png"/><Relationship Id="rId34" Type="http://schemas.openxmlformats.org/officeDocument/2006/relationships/image" Target="../media/image617.svg"/><Relationship Id="rId50" Type="http://schemas.openxmlformats.org/officeDocument/2006/relationships/image" Target="../media/image633.svg"/><Relationship Id="rId55" Type="http://schemas.openxmlformats.org/officeDocument/2006/relationships/image" Target="../media/image638.png"/><Relationship Id="rId76" Type="http://schemas.openxmlformats.org/officeDocument/2006/relationships/image" Target="../media/image659.svg"/><Relationship Id="rId7" Type="http://schemas.openxmlformats.org/officeDocument/2006/relationships/image" Target="../media/image590.png"/><Relationship Id="rId71" Type="http://schemas.openxmlformats.org/officeDocument/2006/relationships/image" Target="../media/image654.png"/><Relationship Id="rId92" Type="http://schemas.openxmlformats.org/officeDocument/2006/relationships/image" Target="../media/image675.svg"/><Relationship Id="rId2" Type="http://schemas.openxmlformats.org/officeDocument/2006/relationships/notesSlide" Target="../notesSlides/notesSlide34.xml"/><Relationship Id="rId29" Type="http://schemas.openxmlformats.org/officeDocument/2006/relationships/image" Target="../media/image612.png"/><Relationship Id="rId24" Type="http://schemas.openxmlformats.org/officeDocument/2006/relationships/image" Target="../media/image607.svg"/><Relationship Id="rId40" Type="http://schemas.openxmlformats.org/officeDocument/2006/relationships/image" Target="../media/image623.svg"/><Relationship Id="rId45" Type="http://schemas.openxmlformats.org/officeDocument/2006/relationships/image" Target="../media/image628.png"/><Relationship Id="rId66" Type="http://schemas.openxmlformats.org/officeDocument/2006/relationships/image" Target="../media/image649.svg"/><Relationship Id="rId87" Type="http://schemas.openxmlformats.org/officeDocument/2006/relationships/image" Target="../media/image670.png"/><Relationship Id="rId61" Type="http://schemas.openxmlformats.org/officeDocument/2006/relationships/image" Target="../media/image644.png"/><Relationship Id="rId82" Type="http://schemas.openxmlformats.org/officeDocument/2006/relationships/image" Target="../media/image665.svg"/><Relationship Id="rId19" Type="http://schemas.openxmlformats.org/officeDocument/2006/relationships/image" Target="../media/image602.png"/></Relationships>
</file>

<file path=ppt/slides/_rels/slide36.xml.rels><?xml version="1.0" encoding="UTF-8" standalone="yes"?>
<Relationships xmlns="http://schemas.openxmlformats.org/package/2006/relationships"><Relationship Id="rId26" Type="http://schemas.openxmlformats.org/officeDocument/2006/relationships/image" Target="../media/image699.svg"/><Relationship Id="rId21" Type="http://schemas.openxmlformats.org/officeDocument/2006/relationships/image" Target="../media/image694.png"/><Relationship Id="rId42" Type="http://schemas.openxmlformats.org/officeDocument/2006/relationships/image" Target="../media/image715.svg"/><Relationship Id="rId47" Type="http://schemas.openxmlformats.org/officeDocument/2006/relationships/image" Target="../media/image720.png"/><Relationship Id="rId63" Type="http://schemas.openxmlformats.org/officeDocument/2006/relationships/image" Target="../media/image736.png"/><Relationship Id="rId68" Type="http://schemas.openxmlformats.org/officeDocument/2006/relationships/image" Target="../media/image741.svg"/><Relationship Id="rId84" Type="http://schemas.openxmlformats.org/officeDocument/2006/relationships/image" Target="../media/image757.svg"/><Relationship Id="rId89" Type="http://schemas.openxmlformats.org/officeDocument/2006/relationships/image" Target="../media/image762.png"/><Relationship Id="rId16" Type="http://schemas.openxmlformats.org/officeDocument/2006/relationships/image" Target="../media/image689.svg"/><Relationship Id="rId11" Type="http://schemas.openxmlformats.org/officeDocument/2006/relationships/image" Target="../media/image684.png"/><Relationship Id="rId32" Type="http://schemas.openxmlformats.org/officeDocument/2006/relationships/image" Target="../media/image705.svg"/><Relationship Id="rId37" Type="http://schemas.openxmlformats.org/officeDocument/2006/relationships/image" Target="../media/image710.png"/><Relationship Id="rId53" Type="http://schemas.openxmlformats.org/officeDocument/2006/relationships/image" Target="../media/image726.png"/><Relationship Id="rId58" Type="http://schemas.openxmlformats.org/officeDocument/2006/relationships/image" Target="../media/image731.svg"/><Relationship Id="rId74" Type="http://schemas.openxmlformats.org/officeDocument/2006/relationships/image" Target="../media/image747.svg"/><Relationship Id="rId79" Type="http://schemas.openxmlformats.org/officeDocument/2006/relationships/image" Target="../media/image752.png"/><Relationship Id="rId5" Type="http://schemas.openxmlformats.org/officeDocument/2006/relationships/image" Target="../media/image678.png"/><Relationship Id="rId90" Type="http://schemas.openxmlformats.org/officeDocument/2006/relationships/image" Target="../media/image763.svg"/><Relationship Id="rId14" Type="http://schemas.openxmlformats.org/officeDocument/2006/relationships/image" Target="../media/image687.svg"/><Relationship Id="rId22" Type="http://schemas.openxmlformats.org/officeDocument/2006/relationships/image" Target="../media/image695.svg"/><Relationship Id="rId27" Type="http://schemas.openxmlformats.org/officeDocument/2006/relationships/image" Target="../media/image700.png"/><Relationship Id="rId30" Type="http://schemas.openxmlformats.org/officeDocument/2006/relationships/image" Target="../media/image703.svg"/><Relationship Id="rId35" Type="http://schemas.openxmlformats.org/officeDocument/2006/relationships/image" Target="../media/image708.png"/><Relationship Id="rId43" Type="http://schemas.openxmlformats.org/officeDocument/2006/relationships/image" Target="../media/image716.png"/><Relationship Id="rId48" Type="http://schemas.openxmlformats.org/officeDocument/2006/relationships/image" Target="../media/image721.svg"/><Relationship Id="rId56" Type="http://schemas.openxmlformats.org/officeDocument/2006/relationships/image" Target="../media/image729.svg"/><Relationship Id="rId64" Type="http://schemas.openxmlformats.org/officeDocument/2006/relationships/image" Target="../media/image737.svg"/><Relationship Id="rId69" Type="http://schemas.openxmlformats.org/officeDocument/2006/relationships/image" Target="../media/image742.png"/><Relationship Id="rId77" Type="http://schemas.openxmlformats.org/officeDocument/2006/relationships/image" Target="../media/image750.png"/><Relationship Id="rId8" Type="http://schemas.openxmlformats.org/officeDocument/2006/relationships/image" Target="../media/image681.svg"/><Relationship Id="rId51" Type="http://schemas.openxmlformats.org/officeDocument/2006/relationships/image" Target="../media/image724.png"/><Relationship Id="rId72" Type="http://schemas.openxmlformats.org/officeDocument/2006/relationships/image" Target="../media/image745.svg"/><Relationship Id="rId80" Type="http://schemas.openxmlformats.org/officeDocument/2006/relationships/image" Target="../media/image753.svg"/><Relationship Id="rId85" Type="http://schemas.openxmlformats.org/officeDocument/2006/relationships/image" Target="../media/image758.png"/><Relationship Id="rId3" Type="http://schemas.openxmlformats.org/officeDocument/2006/relationships/image" Target="../media/image676.png"/><Relationship Id="rId12" Type="http://schemas.openxmlformats.org/officeDocument/2006/relationships/image" Target="../media/image685.svg"/><Relationship Id="rId17" Type="http://schemas.openxmlformats.org/officeDocument/2006/relationships/image" Target="../media/image690.png"/><Relationship Id="rId25" Type="http://schemas.openxmlformats.org/officeDocument/2006/relationships/image" Target="../media/image698.png"/><Relationship Id="rId33" Type="http://schemas.openxmlformats.org/officeDocument/2006/relationships/image" Target="../media/image706.png"/><Relationship Id="rId38" Type="http://schemas.openxmlformats.org/officeDocument/2006/relationships/image" Target="../media/image711.svg"/><Relationship Id="rId46" Type="http://schemas.openxmlformats.org/officeDocument/2006/relationships/image" Target="../media/image719.svg"/><Relationship Id="rId59" Type="http://schemas.openxmlformats.org/officeDocument/2006/relationships/image" Target="../media/image732.png"/><Relationship Id="rId67" Type="http://schemas.openxmlformats.org/officeDocument/2006/relationships/image" Target="../media/image740.png"/><Relationship Id="rId20" Type="http://schemas.openxmlformats.org/officeDocument/2006/relationships/image" Target="../media/image693.svg"/><Relationship Id="rId41" Type="http://schemas.openxmlformats.org/officeDocument/2006/relationships/image" Target="../media/image714.png"/><Relationship Id="rId54" Type="http://schemas.openxmlformats.org/officeDocument/2006/relationships/image" Target="../media/image727.svg"/><Relationship Id="rId62" Type="http://schemas.openxmlformats.org/officeDocument/2006/relationships/image" Target="../media/image735.svg"/><Relationship Id="rId70" Type="http://schemas.openxmlformats.org/officeDocument/2006/relationships/image" Target="../media/image743.svg"/><Relationship Id="rId75" Type="http://schemas.openxmlformats.org/officeDocument/2006/relationships/image" Target="../media/image748.png"/><Relationship Id="rId83" Type="http://schemas.openxmlformats.org/officeDocument/2006/relationships/image" Target="../media/image756.png"/><Relationship Id="rId88" Type="http://schemas.openxmlformats.org/officeDocument/2006/relationships/image" Target="../media/image761.svg"/><Relationship Id="rId91" Type="http://schemas.openxmlformats.org/officeDocument/2006/relationships/image" Target="../media/image764.png"/><Relationship Id="rId1" Type="http://schemas.openxmlformats.org/officeDocument/2006/relationships/slideLayout" Target="../slideLayouts/slideLayout12.xml"/><Relationship Id="rId6" Type="http://schemas.openxmlformats.org/officeDocument/2006/relationships/image" Target="../media/image679.svg"/><Relationship Id="rId15" Type="http://schemas.openxmlformats.org/officeDocument/2006/relationships/image" Target="../media/image688.png"/><Relationship Id="rId23" Type="http://schemas.openxmlformats.org/officeDocument/2006/relationships/image" Target="../media/image696.png"/><Relationship Id="rId28" Type="http://schemas.openxmlformats.org/officeDocument/2006/relationships/image" Target="../media/image701.svg"/><Relationship Id="rId36" Type="http://schemas.openxmlformats.org/officeDocument/2006/relationships/image" Target="../media/image709.svg"/><Relationship Id="rId49" Type="http://schemas.openxmlformats.org/officeDocument/2006/relationships/image" Target="../media/image722.png"/><Relationship Id="rId57" Type="http://schemas.openxmlformats.org/officeDocument/2006/relationships/image" Target="../media/image730.png"/><Relationship Id="rId10" Type="http://schemas.openxmlformats.org/officeDocument/2006/relationships/image" Target="../media/image683.svg"/><Relationship Id="rId31" Type="http://schemas.openxmlformats.org/officeDocument/2006/relationships/image" Target="../media/image704.png"/><Relationship Id="rId44" Type="http://schemas.openxmlformats.org/officeDocument/2006/relationships/image" Target="../media/image717.svg"/><Relationship Id="rId52" Type="http://schemas.openxmlformats.org/officeDocument/2006/relationships/image" Target="../media/image725.svg"/><Relationship Id="rId60" Type="http://schemas.openxmlformats.org/officeDocument/2006/relationships/image" Target="../media/image733.svg"/><Relationship Id="rId65" Type="http://schemas.openxmlformats.org/officeDocument/2006/relationships/image" Target="../media/image738.png"/><Relationship Id="rId73" Type="http://schemas.openxmlformats.org/officeDocument/2006/relationships/image" Target="../media/image746.png"/><Relationship Id="rId78" Type="http://schemas.openxmlformats.org/officeDocument/2006/relationships/image" Target="../media/image751.svg"/><Relationship Id="rId81" Type="http://schemas.openxmlformats.org/officeDocument/2006/relationships/image" Target="../media/image754.png"/><Relationship Id="rId86" Type="http://schemas.openxmlformats.org/officeDocument/2006/relationships/image" Target="../media/image759.svg"/><Relationship Id="rId4" Type="http://schemas.openxmlformats.org/officeDocument/2006/relationships/image" Target="../media/image677.svg"/><Relationship Id="rId9" Type="http://schemas.openxmlformats.org/officeDocument/2006/relationships/image" Target="../media/image682.png"/><Relationship Id="rId13" Type="http://schemas.openxmlformats.org/officeDocument/2006/relationships/image" Target="../media/image686.png"/><Relationship Id="rId18" Type="http://schemas.openxmlformats.org/officeDocument/2006/relationships/image" Target="../media/image691.svg"/><Relationship Id="rId39" Type="http://schemas.openxmlformats.org/officeDocument/2006/relationships/image" Target="../media/image712.png"/><Relationship Id="rId34" Type="http://schemas.openxmlformats.org/officeDocument/2006/relationships/image" Target="../media/image707.svg"/><Relationship Id="rId50" Type="http://schemas.openxmlformats.org/officeDocument/2006/relationships/image" Target="../media/image723.svg"/><Relationship Id="rId55" Type="http://schemas.openxmlformats.org/officeDocument/2006/relationships/image" Target="../media/image728.png"/><Relationship Id="rId76" Type="http://schemas.openxmlformats.org/officeDocument/2006/relationships/image" Target="../media/image749.svg"/><Relationship Id="rId7" Type="http://schemas.openxmlformats.org/officeDocument/2006/relationships/image" Target="../media/image680.png"/><Relationship Id="rId71" Type="http://schemas.openxmlformats.org/officeDocument/2006/relationships/image" Target="../media/image744.png"/><Relationship Id="rId92" Type="http://schemas.openxmlformats.org/officeDocument/2006/relationships/image" Target="../media/image765.svg"/><Relationship Id="rId2" Type="http://schemas.openxmlformats.org/officeDocument/2006/relationships/notesSlide" Target="../notesSlides/notesSlide35.xml"/><Relationship Id="rId29" Type="http://schemas.openxmlformats.org/officeDocument/2006/relationships/image" Target="../media/image702.png"/><Relationship Id="rId24" Type="http://schemas.openxmlformats.org/officeDocument/2006/relationships/image" Target="../media/image697.svg"/><Relationship Id="rId40" Type="http://schemas.openxmlformats.org/officeDocument/2006/relationships/image" Target="../media/image713.svg"/><Relationship Id="rId45" Type="http://schemas.openxmlformats.org/officeDocument/2006/relationships/image" Target="../media/image718.png"/><Relationship Id="rId66" Type="http://schemas.openxmlformats.org/officeDocument/2006/relationships/image" Target="../media/image739.svg"/><Relationship Id="rId87" Type="http://schemas.openxmlformats.org/officeDocument/2006/relationships/image" Target="../media/image760.png"/><Relationship Id="rId61" Type="http://schemas.openxmlformats.org/officeDocument/2006/relationships/image" Target="../media/image734.png"/><Relationship Id="rId82" Type="http://schemas.openxmlformats.org/officeDocument/2006/relationships/image" Target="../media/image755.svg"/><Relationship Id="rId19" Type="http://schemas.openxmlformats.org/officeDocument/2006/relationships/image" Target="../media/image69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1.png"/><Relationship Id="rId7" Type="http://schemas.openxmlformats.org/officeDocument/2006/relationships/image" Target="../media/image31.png"/><Relationship Id="rId12" Type="http://schemas.openxmlformats.org/officeDocument/2006/relationships/image" Target="../media/image42.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41.png"/><Relationship Id="rId5" Type="http://schemas.openxmlformats.org/officeDocument/2006/relationships/image" Target="../media/image23.png"/><Relationship Id="rId10" Type="http://schemas.openxmlformats.org/officeDocument/2006/relationships/image" Target="../media/image40.svg"/><Relationship Id="rId4" Type="http://schemas.openxmlformats.org/officeDocument/2006/relationships/image" Target="../media/image22.svg"/><Relationship Id="rId9" Type="http://schemas.openxmlformats.org/officeDocument/2006/relationships/image" Target="../media/image3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2.png"/><Relationship Id="rId7"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45.png"/><Relationship Id="rId7"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11.svg"/><Relationship Id="rId4" Type="http://schemas.openxmlformats.org/officeDocument/2006/relationships/image" Target="../media/image46.sv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52.svg"/><Relationship Id="rId13" Type="http://schemas.openxmlformats.org/officeDocument/2006/relationships/image" Target="../media/image35.png"/><Relationship Id="rId18" Type="http://schemas.openxmlformats.org/officeDocument/2006/relationships/image" Target="../media/image11.svg"/><Relationship Id="rId3" Type="http://schemas.openxmlformats.org/officeDocument/2006/relationships/image" Target="../media/image33.png"/><Relationship Id="rId7" Type="http://schemas.openxmlformats.org/officeDocument/2006/relationships/image" Target="../media/image51.png"/><Relationship Id="rId12" Type="http://schemas.openxmlformats.org/officeDocument/2006/relationships/image" Target="../media/image56.svg"/><Relationship Id="rId17" Type="http://schemas.openxmlformats.org/officeDocument/2006/relationships/image" Target="../media/image10.png"/><Relationship Id="rId2" Type="http://schemas.openxmlformats.org/officeDocument/2006/relationships/notesSlide" Target="../notesSlides/notesSlide6.xml"/><Relationship Id="rId16" Type="http://schemas.openxmlformats.org/officeDocument/2006/relationships/image" Target="../media/image38.svg"/><Relationship Id="rId1" Type="http://schemas.openxmlformats.org/officeDocument/2006/relationships/slideLayout" Target="../slideLayouts/slideLayout7.xml"/><Relationship Id="rId6" Type="http://schemas.openxmlformats.org/officeDocument/2006/relationships/image" Target="../media/image50.svg"/><Relationship Id="rId11" Type="http://schemas.openxmlformats.org/officeDocument/2006/relationships/image" Target="../media/image55.png"/><Relationship Id="rId5" Type="http://schemas.openxmlformats.org/officeDocument/2006/relationships/image" Target="../media/image49.png"/><Relationship Id="rId15" Type="http://schemas.openxmlformats.org/officeDocument/2006/relationships/image" Target="../media/image37.png"/><Relationship Id="rId10" Type="http://schemas.openxmlformats.org/officeDocument/2006/relationships/image" Target="../media/image54.svg"/><Relationship Id="rId4" Type="http://schemas.openxmlformats.org/officeDocument/2006/relationships/image" Target="../media/image34.svg"/><Relationship Id="rId9" Type="http://schemas.openxmlformats.org/officeDocument/2006/relationships/image" Target="../media/image53.png"/><Relationship Id="rId14" Type="http://schemas.openxmlformats.org/officeDocument/2006/relationships/image" Target="../media/image36.svg"/></Relationships>
</file>

<file path=ppt/slides/_rels/slide8.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11.svg"/><Relationship Id="rId3" Type="http://schemas.openxmlformats.org/officeDocument/2006/relationships/image" Target="../media/image57.png"/><Relationship Id="rId7" Type="http://schemas.openxmlformats.org/officeDocument/2006/relationships/image" Target="../media/image61.svg"/><Relationship Id="rId12"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38.svg"/><Relationship Id="rId5" Type="http://schemas.openxmlformats.org/officeDocument/2006/relationships/image" Target="../media/image59.png"/><Relationship Id="rId10" Type="http://schemas.openxmlformats.org/officeDocument/2006/relationships/image" Target="../media/image37.png"/><Relationship Id="rId4" Type="http://schemas.openxmlformats.org/officeDocument/2006/relationships/image" Target="../media/image58.svg"/><Relationship Id="rId9" Type="http://schemas.openxmlformats.org/officeDocument/2006/relationships/image" Target="../media/image63.svg"/></Relationships>
</file>

<file path=ppt/slides/_rels/slide9.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2.png"/><Relationship Id="rId7" Type="http://schemas.openxmlformats.org/officeDocument/2006/relationships/image" Target="../media/image6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5.sv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3.svg"/><Relationship Id="rId9" Type="http://schemas.openxmlformats.org/officeDocument/2006/relationships/image" Target="../media/image6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325140" y="4009605"/>
            <a:ext cx="9920520" cy="1858201"/>
          </a:xfrm>
          <a:prstGeom prst="rect">
            <a:avLst/>
          </a:prstGeom>
        </p:spPr>
        <p:txBody>
          <a:bodyPr lIns="0" tIns="0" rIns="0" bIns="0" rtlCol="0" anchor="t">
            <a:spAutoFit/>
          </a:bodyPr>
          <a:lstStyle/>
          <a:p>
            <a:pPr algn="r" rtl="1">
              <a:lnSpc>
                <a:spcPts val="15840"/>
              </a:lnSpc>
            </a:pPr>
            <a:r>
              <a:rPr lang="fa-IR" sz="8800" spc="-1" dirty="0">
                <a:solidFill>
                  <a:srgbClr val="FFC000"/>
                </a:solidFill>
                <a:latin typeface="Arimo"/>
                <a:cs typeface="B Nazanin" panose="00000700000000000000" pitchFamily="2" charset="-78"/>
              </a:rPr>
              <a:t>بازرسی ساخت و ساز</a:t>
            </a:r>
            <a:endParaRPr lang="en-US" sz="4400" spc="-1" dirty="0">
              <a:solidFill>
                <a:srgbClr val="FFC000"/>
              </a:solidFill>
              <a:latin typeface="Arimo"/>
              <a:cs typeface="B Nazanin" panose="00000700000000000000" pitchFamily="2" charset="-78"/>
            </a:endParaRPr>
          </a:p>
        </p:txBody>
      </p:sp>
      <p:sp>
        <p:nvSpPr>
          <p:cNvPr id="4" name="TextBox 4"/>
          <p:cNvSpPr txBox="1"/>
          <p:nvPr/>
        </p:nvSpPr>
        <p:spPr>
          <a:xfrm>
            <a:off x="2340540" y="6930500"/>
            <a:ext cx="4089600" cy="461665"/>
          </a:xfrm>
          <a:prstGeom prst="rect">
            <a:avLst/>
          </a:prstGeom>
        </p:spPr>
        <p:txBody>
          <a:bodyPr lIns="0" tIns="0" rIns="0" bIns="0" rtlCol="0" anchor="t">
            <a:spAutoFit/>
          </a:bodyPr>
          <a:lstStyle/>
          <a:p>
            <a:pPr algn="r" rtl="1">
              <a:lnSpc>
                <a:spcPts val="3600"/>
              </a:lnSpc>
            </a:pPr>
            <a:r>
              <a:rPr lang="fa-IR" sz="3000" spc="-1" dirty="0">
                <a:solidFill>
                  <a:srgbClr val="FFFFFF"/>
                </a:solidFill>
                <a:latin typeface="Arial"/>
                <a:cs typeface="B Nazanin" panose="00000700000000000000" pitchFamily="2" charset="-78"/>
              </a:rPr>
              <a:t>زیرنویس ارائه خود را وارد کنید</a:t>
            </a:r>
            <a:endParaRPr lang="en-US" sz="3000" spc="-1" dirty="0">
              <a:solidFill>
                <a:srgbClr val="FFFFFF"/>
              </a:solidFill>
              <a:latin typeface="Arial"/>
              <a:cs typeface="B Nazanin" panose="00000700000000000000" pitchFamily="2" charset="-78"/>
            </a:endParaRPr>
          </a:p>
        </p:txBody>
      </p:sp>
      <p:sp>
        <p:nvSpPr>
          <p:cNvPr id="5" name="Freeform 5"/>
          <p:cNvSpPr/>
          <p:nvPr/>
        </p:nvSpPr>
        <p:spPr>
          <a:xfrm>
            <a:off x="0" y="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Freeform 6"/>
          <p:cNvSpPr/>
          <p:nvPr/>
        </p:nvSpPr>
        <p:spPr>
          <a:xfrm>
            <a:off x="15069240" y="2700"/>
            <a:ext cx="3218940" cy="571320"/>
          </a:xfrm>
          <a:custGeom>
            <a:avLst/>
            <a:gdLst/>
            <a:ahLst/>
            <a:cxnLst/>
            <a:rect l="l" t="t" r="r" b="b"/>
            <a:pathLst>
              <a:path w="3218940" h="571320">
                <a:moveTo>
                  <a:pt x="0" y="0"/>
                </a:moveTo>
                <a:lnTo>
                  <a:pt x="3218940" y="0"/>
                </a:lnTo>
                <a:lnTo>
                  <a:pt x="3218940" y="571320"/>
                </a:lnTo>
                <a:lnTo>
                  <a:pt x="0" y="5713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7" name="Freeform 7"/>
          <p:cNvSpPr/>
          <p:nvPr/>
        </p:nvSpPr>
        <p:spPr>
          <a:xfrm>
            <a:off x="0" y="9823680"/>
            <a:ext cx="928800" cy="463320"/>
          </a:xfrm>
          <a:custGeom>
            <a:avLst/>
            <a:gdLst/>
            <a:ahLst/>
            <a:cxnLst/>
            <a:rect l="l" t="t" r="r" b="b"/>
            <a:pathLst>
              <a:path w="928800" h="463320">
                <a:moveTo>
                  <a:pt x="0" y="0"/>
                </a:moveTo>
                <a:lnTo>
                  <a:pt x="928800" y="0"/>
                </a:lnTo>
                <a:lnTo>
                  <a:pt x="928800" y="463320"/>
                </a:lnTo>
                <a:lnTo>
                  <a:pt x="0" y="4633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8" name="Freeform 8"/>
          <p:cNvSpPr/>
          <p:nvPr/>
        </p:nvSpPr>
        <p:spPr>
          <a:xfrm>
            <a:off x="1147500" y="9973800"/>
            <a:ext cx="17140680" cy="313200"/>
          </a:xfrm>
          <a:custGeom>
            <a:avLst/>
            <a:gdLst/>
            <a:ahLst/>
            <a:cxnLst/>
            <a:rect l="l" t="t" r="r" b="b"/>
            <a:pathLst>
              <a:path w="17140680" h="313200">
                <a:moveTo>
                  <a:pt x="0" y="0"/>
                </a:moveTo>
                <a:lnTo>
                  <a:pt x="17140680" y="0"/>
                </a:lnTo>
                <a:lnTo>
                  <a:pt x="17140680" y="313200"/>
                </a:lnTo>
                <a:lnTo>
                  <a:pt x="0" y="3132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9" name="Freeform 9"/>
          <p:cNvSpPr/>
          <p:nvPr/>
        </p:nvSpPr>
        <p:spPr>
          <a:xfrm>
            <a:off x="1465020" y="2811780"/>
            <a:ext cx="1149120" cy="1145340"/>
          </a:xfrm>
          <a:custGeom>
            <a:avLst/>
            <a:gdLst/>
            <a:ahLst/>
            <a:cxnLst/>
            <a:rect l="l" t="t" r="r" b="b"/>
            <a:pathLst>
              <a:path w="1149120" h="1145340">
                <a:moveTo>
                  <a:pt x="0" y="0"/>
                </a:moveTo>
                <a:lnTo>
                  <a:pt x="1149120" y="0"/>
                </a:lnTo>
                <a:lnTo>
                  <a:pt x="1149120" y="1145340"/>
                </a:lnTo>
                <a:lnTo>
                  <a:pt x="0" y="114534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0" name="Freeform 10"/>
          <p:cNvSpPr/>
          <p:nvPr/>
        </p:nvSpPr>
        <p:spPr>
          <a:xfrm>
            <a:off x="15032520" y="6761340"/>
            <a:ext cx="2390580" cy="2390580"/>
          </a:xfrm>
          <a:custGeom>
            <a:avLst/>
            <a:gdLst/>
            <a:ahLst/>
            <a:cxnLst/>
            <a:rect l="l" t="t" r="r" b="b"/>
            <a:pathLst>
              <a:path w="2390580" h="2390580">
                <a:moveTo>
                  <a:pt x="0" y="0"/>
                </a:moveTo>
                <a:lnTo>
                  <a:pt x="2390580" y="0"/>
                </a:lnTo>
                <a:lnTo>
                  <a:pt x="2390580" y="2390580"/>
                </a:lnTo>
                <a:lnTo>
                  <a:pt x="0" y="239058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1" name="Freeform 11"/>
          <p:cNvSpPr/>
          <p:nvPr/>
        </p:nvSpPr>
        <p:spPr>
          <a:xfrm>
            <a:off x="16678440" y="4726620"/>
            <a:ext cx="1267920" cy="1267920"/>
          </a:xfrm>
          <a:custGeom>
            <a:avLst/>
            <a:gdLst/>
            <a:ahLst/>
            <a:cxnLst/>
            <a:rect l="l" t="t" r="r" b="b"/>
            <a:pathLst>
              <a:path w="1267920" h="1267920">
                <a:moveTo>
                  <a:pt x="0" y="0"/>
                </a:moveTo>
                <a:lnTo>
                  <a:pt x="1267920" y="0"/>
                </a:lnTo>
                <a:lnTo>
                  <a:pt x="1267920" y="1267920"/>
                </a:lnTo>
                <a:lnTo>
                  <a:pt x="0" y="126792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2" name="Freeform 12"/>
          <p:cNvSpPr/>
          <p:nvPr/>
        </p:nvSpPr>
        <p:spPr>
          <a:xfrm>
            <a:off x="10103940" y="1240380"/>
            <a:ext cx="6989220" cy="6989220"/>
          </a:xfrm>
          <a:custGeom>
            <a:avLst/>
            <a:gdLst/>
            <a:ahLst/>
            <a:cxnLst/>
            <a:rect l="l" t="t" r="r" b="b"/>
            <a:pathLst>
              <a:path w="6989220" h="6989220">
                <a:moveTo>
                  <a:pt x="0" y="0"/>
                </a:moveTo>
                <a:lnTo>
                  <a:pt x="6989220" y="0"/>
                </a:lnTo>
                <a:lnTo>
                  <a:pt x="6989220" y="6989220"/>
                </a:lnTo>
                <a:lnTo>
                  <a:pt x="0" y="698922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3" name="Freeform 13"/>
          <p:cNvSpPr/>
          <p:nvPr/>
        </p:nvSpPr>
        <p:spPr>
          <a:xfrm>
            <a:off x="8770680" y="0"/>
            <a:ext cx="7798680" cy="10287000"/>
          </a:xfrm>
          <a:custGeom>
            <a:avLst/>
            <a:gdLst/>
            <a:ahLst/>
            <a:cxnLst/>
            <a:rect l="l" t="t" r="r" b="b"/>
            <a:pathLst>
              <a:path w="7798680" h="10287000">
                <a:moveTo>
                  <a:pt x="0" y="0"/>
                </a:moveTo>
                <a:lnTo>
                  <a:pt x="7798680" y="0"/>
                </a:lnTo>
                <a:lnTo>
                  <a:pt x="7798680" y="10287000"/>
                </a:lnTo>
                <a:lnTo>
                  <a:pt x="0" y="10287000"/>
                </a:lnTo>
                <a:lnTo>
                  <a:pt x="0" y="0"/>
                </a:lnTo>
                <a:close/>
              </a:path>
            </a:pathLst>
          </a:custGeom>
          <a:blipFill>
            <a:blip r:embed="rId21"/>
            <a:stretch>
              <a:fillRect/>
            </a:stretch>
          </a:blipFill>
        </p:spPr>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86700" y="6679260"/>
            <a:ext cx="2299860" cy="3607740"/>
          </a:xfrm>
          <a:custGeom>
            <a:avLst/>
            <a:gdLst/>
            <a:ahLst/>
            <a:cxnLst/>
            <a:rect l="l" t="t" r="r" b="b"/>
            <a:pathLst>
              <a:path w="2299860" h="3607740">
                <a:moveTo>
                  <a:pt x="0" y="0"/>
                </a:moveTo>
                <a:lnTo>
                  <a:pt x="2299860" y="0"/>
                </a:lnTo>
                <a:lnTo>
                  <a:pt x="2299860" y="3607740"/>
                </a:lnTo>
                <a:lnTo>
                  <a:pt x="0" y="36077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217620" y="215460"/>
            <a:ext cx="16923060" cy="228960"/>
          </a:xfrm>
          <a:custGeom>
            <a:avLst/>
            <a:gdLst/>
            <a:ahLst/>
            <a:cxnLst/>
            <a:rect l="l" t="t" r="r" b="b"/>
            <a:pathLst>
              <a:path w="16923060" h="228960">
                <a:moveTo>
                  <a:pt x="0" y="0"/>
                </a:moveTo>
                <a:lnTo>
                  <a:pt x="16923060" y="0"/>
                </a:lnTo>
                <a:lnTo>
                  <a:pt x="16923060" y="228960"/>
                </a:lnTo>
                <a:lnTo>
                  <a:pt x="0" y="2289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357126" y="785782"/>
            <a:ext cx="17359380" cy="936795"/>
          </a:xfrm>
          <a:prstGeom prst="rect">
            <a:avLst/>
          </a:prstGeom>
        </p:spPr>
        <p:txBody>
          <a:bodyPr lIns="0" tIns="0" rIns="0" bIns="0" rtlCol="0" anchor="t">
            <a:spAutoFit/>
          </a:bodyPr>
          <a:lstStyle/>
          <a:p>
            <a:pPr algn="ctr" rtl="1">
              <a:lnSpc>
                <a:spcPts val="7128"/>
              </a:lnSpc>
            </a:pPr>
            <a:r>
              <a:rPr lang="fa-IR" sz="6600" spc="-1" dirty="0">
                <a:solidFill>
                  <a:srgbClr val="FFC000"/>
                </a:solidFill>
                <a:latin typeface="Arial"/>
                <a:cs typeface="B Nazanin" pitchFamily="2" charset="-78"/>
              </a:rPr>
              <a:t>سبک اینفوگرافیک</a:t>
            </a:r>
            <a:endParaRPr lang="en-US" sz="6600" spc="-1" dirty="0">
              <a:solidFill>
                <a:srgbClr val="FFC000"/>
              </a:solidFill>
              <a:latin typeface="Arial"/>
              <a:cs typeface="B Nazanin" pitchFamily="2" charset="-78"/>
            </a:endParaRPr>
          </a:p>
        </p:txBody>
      </p:sp>
      <p:sp>
        <p:nvSpPr>
          <p:cNvPr id="5" name="Freeform 5"/>
          <p:cNvSpPr/>
          <p:nvPr/>
        </p:nvSpPr>
        <p:spPr>
          <a:xfrm>
            <a:off x="5232060" y="2201580"/>
            <a:ext cx="9525" cy="5883300"/>
          </a:xfrm>
          <a:custGeom>
            <a:avLst/>
            <a:gdLst/>
            <a:ahLst/>
            <a:cxnLst/>
            <a:rect l="l" t="t" r="r" b="b"/>
            <a:pathLst>
              <a:path w="9525" h="5883300">
                <a:moveTo>
                  <a:pt x="0" y="0"/>
                </a:moveTo>
                <a:lnTo>
                  <a:pt x="9525" y="0"/>
                </a:lnTo>
                <a:lnTo>
                  <a:pt x="9525" y="5883300"/>
                </a:lnTo>
                <a:lnTo>
                  <a:pt x="0" y="588330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6" name="Freeform 6"/>
          <p:cNvSpPr/>
          <p:nvPr/>
        </p:nvSpPr>
        <p:spPr>
          <a:xfrm>
            <a:off x="1147500" y="8698860"/>
            <a:ext cx="2057400" cy="784620"/>
          </a:xfrm>
          <a:custGeom>
            <a:avLst/>
            <a:gdLst/>
            <a:ahLst/>
            <a:cxnLst/>
            <a:rect l="l" t="t" r="r" b="b"/>
            <a:pathLst>
              <a:path w="2057400" h="784620">
                <a:moveTo>
                  <a:pt x="0" y="0"/>
                </a:moveTo>
                <a:lnTo>
                  <a:pt x="2057400" y="0"/>
                </a:lnTo>
                <a:lnTo>
                  <a:pt x="2057400" y="784620"/>
                </a:lnTo>
                <a:lnTo>
                  <a:pt x="0" y="7846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grpSp>
        <p:nvGrpSpPr>
          <p:cNvPr id="7" name="Group 7"/>
          <p:cNvGrpSpPr/>
          <p:nvPr/>
        </p:nvGrpSpPr>
        <p:grpSpPr>
          <a:xfrm>
            <a:off x="1504440" y="8698860"/>
            <a:ext cx="1342980" cy="777600"/>
            <a:chOff x="0" y="0"/>
            <a:chExt cx="1790640" cy="1036800"/>
          </a:xfrm>
        </p:grpSpPr>
        <p:sp>
          <p:nvSpPr>
            <p:cNvPr id="8" name="Freeform 8"/>
            <p:cNvSpPr/>
            <p:nvPr/>
          </p:nvSpPr>
          <p:spPr>
            <a:xfrm>
              <a:off x="0" y="0"/>
              <a:ext cx="1790700" cy="1036828"/>
            </a:xfrm>
            <a:custGeom>
              <a:avLst/>
              <a:gdLst/>
              <a:ahLst/>
              <a:cxnLst/>
              <a:rect l="l" t="t" r="r" b="b"/>
              <a:pathLst>
                <a:path w="1790700" h="1036828">
                  <a:moveTo>
                    <a:pt x="0" y="0"/>
                  </a:moveTo>
                  <a:lnTo>
                    <a:pt x="1790700" y="0"/>
                  </a:lnTo>
                  <a:lnTo>
                    <a:pt x="1790700" y="1036828"/>
                  </a:lnTo>
                  <a:lnTo>
                    <a:pt x="0" y="1036828"/>
                  </a:lnTo>
                  <a:close/>
                </a:path>
              </a:pathLst>
            </a:custGeom>
            <a:solidFill>
              <a:srgbClr val="21447A"/>
            </a:solidFill>
          </p:spPr>
        </p:sp>
        <p:sp>
          <p:nvSpPr>
            <p:cNvPr id="9" name="TextBox 9"/>
            <p:cNvSpPr txBox="1"/>
            <p:nvPr/>
          </p:nvSpPr>
          <p:spPr>
            <a:xfrm>
              <a:off x="0" y="-85725"/>
              <a:ext cx="1790640" cy="1122525"/>
            </a:xfrm>
            <a:prstGeom prst="rect">
              <a:avLst/>
            </a:prstGeom>
          </p:spPr>
          <p:txBody>
            <a:bodyPr lIns="50800" tIns="50800" rIns="50800" bIns="50800" rtlCol="0" anchor="t"/>
            <a:lstStyle/>
            <a:p>
              <a:pPr algn="ctr" rtl="1">
                <a:lnSpc>
                  <a:spcPts val="5040"/>
                </a:lnSpc>
              </a:pPr>
              <a:r>
                <a:rPr lang="en-US" sz="4200" spc="-1">
                  <a:solidFill>
                    <a:srgbClr val="FFFFFF"/>
                  </a:solidFill>
                  <a:latin typeface="Arial Bold"/>
                  <a:cs typeface="B Nazanin" pitchFamily="2" charset="-78"/>
                </a:rPr>
                <a:t>20%</a:t>
              </a:r>
            </a:p>
          </p:txBody>
        </p:sp>
      </p:grpSp>
      <p:sp>
        <p:nvSpPr>
          <p:cNvPr id="10" name="Freeform 10"/>
          <p:cNvSpPr/>
          <p:nvPr/>
        </p:nvSpPr>
        <p:spPr>
          <a:xfrm>
            <a:off x="4631580" y="8698860"/>
            <a:ext cx="2057400" cy="784620"/>
          </a:xfrm>
          <a:custGeom>
            <a:avLst/>
            <a:gdLst/>
            <a:ahLst/>
            <a:cxnLst/>
            <a:rect l="l" t="t" r="r" b="b"/>
            <a:pathLst>
              <a:path w="2057400" h="784620">
                <a:moveTo>
                  <a:pt x="0" y="0"/>
                </a:moveTo>
                <a:lnTo>
                  <a:pt x="2057400" y="0"/>
                </a:lnTo>
                <a:lnTo>
                  <a:pt x="2057400" y="784620"/>
                </a:lnTo>
                <a:lnTo>
                  <a:pt x="0" y="78462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1" name="TextBox 11"/>
          <p:cNvSpPr txBox="1"/>
          <p:nvPr/>
        </p:nvSpPr>
        <p:spPr>
          <a:xfrm>
            <a:off x="5079420" y="8658855"/>
            <a:ext cx="1160100" cy="641201"/>
          </a:xfrm>
          <a:prstGeom prst="rect">
            <a:avLst/>
          </a:prstGeom>
        </p:spPr>
        <p:txBody>
          <a:bodyPr lIns="0" tIns="0" rIns="0" bIns="0" rtlCol="0" anchor="t">
            <a:spAutoFit/>
          </a:bodyPr>
          <a:lstStyle/>
          <a:p>
            <a:pPr algn="ctr" rtl="1">
              <a:lnSpc>
                <a:spcPts val="5040"/>
              </a:lnSpc>
            </a:pPr>
            <a:r>
              <a:rPr lang="en-US" sz="4200" spc="-1">
                <a:solidFill>
                  <a:srgbClr val="FFFFFF"/>
                </a:solidFill>
                <a:latin typeface="Arial Bold"/>
                <a:cs typeface="B Nazanin" pitchFamily="2" charset="-78"/>
              </a:rPr>
              <a:t>20%</a:t>
            </a:r>
          </a:p>
        </p:txBody>
      </p:sp>
      <p:sp>
        <p:nvSpPr>
          <p:cNvPr id="12" name="Freeform 12"/>
          <p:cNvSpPr/>
          <p:nvPr/>
        </p:nvSpPr>
        <p:spPr>
          <a:xfrm>
            <a:off x="8115120" y="8698860"/>
            <a:ext cx="2057400" cy="784620"/>
          </a:xfrm>
          <a:custGeom>
            <a:avLst/>
            <a:gdLst/>
            <a:ahLst/>
            <a:cxnLst/>
            <a:rect l="l" t="t" r="r" b="b"/>
            <a:pathLst>
              <a:path w="2057400" h="784620">
                <a:moveTo>
                  <a:pt x="0" y="0"/>
                </a:moveTo>
                <a:lnTo>
                  <a:pt x="2057400" y="0"/>
                </a:lnTo>
                <a:lnTo>
                  <a:pt x="2057400" y="784620"/>
                </a:lnTo>
                <a:lnTo>
                  <a:pt x="0" y="78462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3" name="TextBox 13"/>
          <p:cNvSpPr txBox="1"/>
          <p:nvPr/>
        </p:nvSpPr>
        <p:spPr>
          <a:xfrm>
            <a:off x="8563500" y="8658855"/>
            <a:ext cx="1160100" cy="641201"/>
          </a:xfrm>
          <a:prstGeom prst="rect">
            <a:avLst/>
          </a:prstGeom>
        </p:spPr>
        <p:txBody>
          <a:bodyPr lIns="0" tIns="0" rIns="0" bIns="0" rtlCol="0" anchor="t">
            <a:spAutoFit/>
          </a:bodyPr>
          <a:lstStyle/>
          <a:p>
            <a:pPr algn="ctr" rtl="1">
              <a:lnSpc>
                <a:spcPts val="5040"/>
              </a:lnSpc>
            </a:pPr>
            <a:r>
              <a:rPr lang="en-US" sz="4200" spc="-1">
                <a:solidFill>
                  <a:srgbClr val="FFFFFF"/>
                </a:solidFill>
                <a:latin typeface="Arial Bold"/>
                <a:cs typeface="B Nazanin" pitchFamily="2" charset="-78"/>
              </a:rPr>
              <a:t>20%</a:t>
            </a:r>
          </a:p>
        </p:txBody>
      </p:sp>
      <p:sp>
        <p:nvSpPr>
          <p:cNvPr id="14" name="Freeform 14"/>
          <p:cNvSpPr/>
          <p:nvPr/>
        </p:nvSpPr>
        <p:spPr>
          <a:xfrm>
            <a:off x="11599200" y="8698860"/>
            <a:ext cx="2057400" cy="784620"/>
          </a:xfrm>
          <a:custGeom>
            <a:avLst/>
            <a:gdLst/>
            <a:ahLst/>
            <a:cxnLst/>
            <a:rect l="l" t="t" r="r" b="b"/>
            <a:pathLst>
              <a:path w="2057400" h="784620">
                <a:moveTo>
                  <a:pt x="0" y="0"/>
                </a:moveTo>
                <a:lnTo>
                  <a:pt x="2057400" y="0"/>
                </a:lnTo>
                <a:lnTo>
                  <a:pt x="2057400" y="784620"/>
                </a:lnTo>
                <a:lnTo>
                  <a:pt x="0" y="7846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5" name="TextBox 15"/>
          <p:cNvSpPr txBox="1"/>
          <p:nvPr/>
        </p:nvSpPr>
        <p:spPr>
          <a:xfrm>
            <a:off x="12047580" y="8658855"/>
            <a:ext cx="1160100" cy="641201"/>
          </a:xfrm>
          <a:prstGeom prst="rect">
            <a:avLst/>
          </a:prstGeom>
        </p:spPr>
        <p:txBody>
          <a:bodyPr lIns="0" tIns="0" rIns="0" bIns="0" rtlCol="0" anchor="t">
            <a:spAutoFit/>
          </a:bodyPr>
          <a:lstStyle/>
          <a:p>
            <a:pPr algn="ctr" rtl="1">
              <a:lnSpc>
                <a:spcPts val="5040"/>
              </a:lnSpc>
            </a:pPr>
            <a:r>
              <a:rPr lang="en-US" sz="4200" spc="-1">
                <a:solidFill>
                  <a:srgbClr val="FFFFFF"/>
                </a:solidFill>
                <a:latin typeface="Arial Bold"/>
                <a:cs typeface="B Nazanin" pitchFamily="2" charset="-78"/>
              </a:rPr>
              <a:t>20%</a:t>
            </a:r>
          </a:p>
        </p:txBody>
      </p:sp>
      <p:sp>
        <p:nvSpPr>
          <p:cNvPr id="16" name="Freeform 16"/>
          <p:cNvSpPr/>
          <p:nvPr/>
        </p:nvSpPr>
        <p:spPr>
          <a:xfrm>
            <a:off x="15083280" y="8698860"/>
            <a:ext cx="2057400" cy="784620"/>
          </a:xfrm>
          <a:custGeom>
            <a:avLst/>
            <a:gdLst/>
            <a:ahLst/>
            <a:cxnLst/>
            <a:rect l="l" t="t" r="r" b="b"/>
            <a:pathLst>
              <a:path w="2057400" h="784620">
                <a:moveTo>
                  <a:pt x="0" y="0"/>
                </a:moveTo>
                <a:lnTo>
                  <a:pt x="2057400" y="0"/>
                </a:lnTo>
                <a:lnTo>
                  <a:pt x="2057400" y="784620"/>
                </a:lnTo>
                <a:lnTo>
                  <a:pt x="0" y="7846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grpSp>
        <p:nvGrpSpPr>
          <p:cNvPr id="17" name="Group 17"/>
          <p:cNvGrpSpPr/>
          <p:nvPr/>
        </p:nvGrpSpPr>
        <p:grpSpPr>
          <a:xfrm>
            <a:off x="15440220" y="8698860"/>
            <a:ext cx="1342980" cy="777600"/>
            <a:chOff x="0" y="0"/>
            <a:chExt cx="1790640" cy="1036800"/>
          </a:xfrm>
        </p:grpSpPr>
        <p:sp>
          <p:nvSpPr>
            <p:cNvPr id="18" name="Freeform 18"/>
            <p:cNvSpPr/>
            <p:nvPr/>
          </p:nvSpPr>
          <p:spPr>
            <a:xfrm>
              <a:off x="0" y="0"/>
              <a:ext cx="1790700" cy="1036828"/>
            </a:xfrm>
            <a:custGeom>
              <a:avLst/>
              <a:gdLst/>
              <a:ahLst/>
              <a:cxnLst/>
              <a:rect l="l" t="t" r="r" b="b"/>
              <a:pathLst>
                <a:path w="1790700" h="1036828">
                  <a:moveTo>
                    <a:pt x="0" y="0"/>
                  </a:moveTo>
                  <a:lnTo>
                    <a:pt x="1790700" y="0"/>
                  </a:lnTo>
                  <a:lnTo>
                    <a:pt x="1790700" y="1036828"/>
                  </a:lnTo>
                  <a:lnTo>
                    <a:pt x="0" y="1036828"/>
                  </a:lnTo>
                  <a:close/>
                </a:path>
              </a:pathLst>
            </a:custGeom>
            <a:solidFill>
              <a:srgbClr val="21447A"/>
            </a:solidFill>
          </p:spPr>
        </p:sp>
        <p:sp>
          <p:nvSpPr>
            <p:cNvPr id="19" name="TextBox 19"/>
            <p:cNvSpPr txBox="1"/>
            <p:nvPr/>
          </p:nvSpPr>
          <p:spPr>
            <a:xfrm>
              <a:off x="0" y="-85725"/>
              <a:ext cx="1790640" cy="1122525"/>
            </a:xfrm>
            <a:prstGeom prst="rect">
              <a:avLst/>
            </a:prstGeom>
          </p:spPr>
          <p:txBody>
            <a:bodyPr lIns="50800" tIns="50800" rIns="50800" bIns="50800" rtlCol="0" anchor="t"/>
            <a:lstStyle/>
            <a:p>
              <a:pPr algn="ctr" rtl="1">
                <a:lnSpc>
                  <a:spcPts val="5040"/>
                </a:lnSpc>
              </a:pPr>
              <a:r>
                <a:rPr lang="en-US" sz="4200" spc="-1">
                  <a:solidFill>
                    <a:srgbClr val="FFFFFF"/>
                  </a:solidFill>
                  <a:latin typeface="Arial Bold"/>
                  <a:cs typeface="B Nazanin" pitchFamily="2" charset="-78"/>
                </a:rPr>
                <a:t>20%</a:t>
              </a:r>
            </a:p>
          </p:txBody>
        </p:sp>
      </p:grpSp>
      <p:sp>
        <p:nvSpPr>
          <p:cNvPr id="20" name="AutoShape 20"/>
          <p:cNvSpPr/>
          <p:nvPr/>
        </p:nvSpPr>
        <p:spPr>
          <a:xfrm rot="-3169780">
            <a:off x="725386" y="5814450"/>
            <a:ext cx="7270768" cy="0"/>
          </a:xfrm>
          <a:prstGeom prst="line">
            <a:avLst/>
          </a:prstGeom>
          <a:ln w="9525" cap="rnd">
            <a:solidFill>
              <a:srgbClr val="FFCF0E"/>
            </a:solidFill>
            <a:prstDash val="solid"/>
            <a:headEnd type="none" w="sm" len="sm"/>
            <a:tailEnd type="none" w="sm" len="sm"/>
          </a:ln>
        </p:spPr>
      </p:sp>
      <p:sp>
        <p:nvSpPr>
          <p:cNvPr id="21" name="AutoShape 21"/>
          <p:cNvSpPr/>
          <p:nvPr/>
        </p:nvSpPr>
        <p:spPr>
          <a:xfrm rot="-4033348">
            <a:off x="4681088" y="7256790"/>
            <a:ext cx="3155024" cy="0"/>
          </a:xfrm>
          <a:prstGeom prst="line">
            <a:avLst/>
          </a:prstGeom>
          <a:ln w="9525" cap="rnd">
            <a:solidFill>
              <a:srgbClr val="FFCF0E"/>
            </a:solidFill>
            <a:prstDash val="solid"/>
            <a:headEnd type="none" w="sm" len="sm"/>
            <a:tailEnd type="none" w="sm" len="sm"/>
          </a:ln>
        </p:spPr>
      </p:sp>
      <p:sp>
        <p:nvSpPr>
          <p:cNvPr id="22" name="AutoShape 22"/>
          <p:cNvSpPr/>
          <p:nvPr/>
        </p:nvSpPr>
        <p:spPr>
          <a:xfrm rot="2968664">
            <a:off x="11291282" y="6484320"/>
            <a:ext cx="5859237" cy="0"/>
          </a:xfrm>
          <a:prstGeom prst="line">
            <a:avLst/>
          </a:prstGeom>
          <a:ln w="9525" cap="rnd">
            <a:solidFill>
              <a:srgbClr val="FFCF0E"/>
            </a:solidFill>
            <a:prstDash val="solid"/>
            <a:headEnd type="none" w="sm" len="sm"/>
            <a:tailEnd type="none" w="sm" len="sm"/>
          </a:ln>
        </p:spPr>
      </p:sp>
      <p:sp>
        <p:nvSpPr>
          <p:cNvPr id="23" name="AutoShape 23"/>
          <p:cNvSpPr/>
          <p:nvPr/>
        </p:nvSpPr>
        <p:spPr>
          <a:xfrm rot="3974965">
            <a:off x="11174266" y="7755210"/>
            <a:ext cx="2090249" cy="0"/>
          </a:xfrm>
          <a:prstGeom prst="line">
            <a:avLst/>
          </a:prstGeom>
          <a:ln w="9525" cap="rnd">
            <a:solidFill>
              <a:srgbClr val="FFCF0E"/>
            </a:solidFill>
            <a:prstDash val="solid"/>
            <a:headEnd type="none" w="sm" len="sm"/>
            <a:tailEnd type="none" w="sm" len="sm"/>
          </a:ln>
        </p:spPr>
      </p:sp>
      <p:sp>
        <p:nvSpPr>
          <p:cNvPr id="24" name="TextBox 24"/>
          <p:cNvSpPr txBox="1"/>
          <p:nvPr/>
        </p:nvSpPr>
        <p:spPr>
          <a:xfrm>
            <a:off x="2554920" y="3146640"/>
            <a:ext cx="28071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404040"/>
              </a:solidFill>
              <a:latin typeface="Arial"/>
              <a:cs typeface="B Nazanin" pitchFamily="2" charset="-78"/>
            </a:endParaRPr>
          </a:p>
        </p:txBody>
      </p:sp>
      <p:sp>
        <p:nvSpPr>
          <p:cNvPr id="25" name="TextBox 25"/>
          <p:cNvSpPr txBox="1"/>
          <p:nvPr/>
        </p:nvSpPr>
        <p:spPr>
          <a:xfrm>
            <a:off x="3229380" y="5897400"/>
            <a:ext cx="2185020" cy="1410643"/>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404040"/>
              </a:solidFill>
              <a:latin typeface="Arial"/>
              <a:cs typeface="B Nazanin" pitchFamily="2" charset="-78"/>
            </a:endParaRPr>
          </a:p>
        </p:txBody>
      </p:sp>
      <p:sp>
        <p:nvSpPr>
          <p:cNvPr id="26" name="TextBox 26"/>
          <p:cNvSpPr txBox="1"/>
          <p:nvPr/>
        </p:nvSpPr>
        <p:spPr>
          <a:xfrm>
            <a:off x="12943980" y="6903420"/>
            <a:ext cx="24318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404040"/>
              </a:solidFill>
              <a:latin typeface="Arial"/>
              <a:cs typeface="B Nazanin" pitchFamily="2" charset="-78"/>
            </a:endParaRPr>
          </a:p>
        </p:txBody>
      </p:sp>
      <p:sp>
        <p:nvSpPr>
          <p:cNvPr id="27" name="TextBox 27"/>
          <p:cNvSpPr txBox="1"/>
          <p:nvPr/>
        </p:nvSpPr>
        <p:spPr>
          <a:xfrm>
            <a:off x="12908880" y="4402680"/>
            <a:ext cx="291132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404040"/>
              </a:solidFill>
              <a:latin typeface="Arial"/>
              <a:cs typeface="B Nazanin" pitchFamily="2" charset="-78"/>
            </a:endParaRPr>
          </a:p>
        </p:txBody>
      </p:sp>
      <p:sp>
        <p:nvSpPr>
          <p:cNvPr id="28" name="TextBox 28"/>
          <p:cNvSpPr txBox="1"/>
          <p:nvPr/>
        </p:nvSpPr>
        <p:spPr>
          <a:xfrm>
            <a:off x="6853320" y="7581660"/>
            <a:ext cx="4581000" cy="564257"/>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404040"/>
              </a:solidFill>
              <a:latin typeface="Arial"/>
              <a:cs typeface="B Nazanin" pitchFamily="2" charset="-78"/>
            </a:endParaRPr>
          </a:p>
        </p:txBody>
      </p:sp>
      <p:sp>
        <p:nvSpPr>
          <p:cNvPr id="29" name="Freeform 29"/>
          <p:cNvSpPr/>
          <p:nvPr/>
        </p:nvSpPr>
        <p:spPr>
          <a:xfrm>
            <a:off x="6494580" y="2444580"/>
            <a:ext cx="5649480" cy="4725000"/>
          </a:xfrm>
          <a:custGeom>
            <a:avLst/>
            <a:gdLst/>
            <a:ahLst/>
            <a:cxnLst/>
            <a:rect l="l" t="t" r="r" b="b"/>
            <a:pathLst>
              <a:path w="5649480" h="4725000">
                <a:moveTo>
                  <a:pt x="0" y="0"/>
                </a:moveTo>
                <a:lnTo>
                  <a:pt x="5649480" y="0"/>
                </a:lnTo>
                <a:lnTo>
                  <a:pt x="5649480" y="4725000"/>
                </a:lnTo>
                <a:lnTo>
                  <a:pt x="0" y="4725000"/>
                </a:lnTo>
                <a:lnTo>
                  <a:pt x="0" y="0"/>
                </a:lnTo>
                <a:close/>
              </a:path>
            </a:pathLst>
          </a:custGeom>
          <a:blipFill>
            <a:blip r:embed="rId17"/>
            <a:stretch>
              <a:fillRect/>
            </a:stretch>
          </a:blipFill>
        </p:spPr>
      </p:sp>
      <p:sp>
        <p:nvSpPr>
          <p:cNvPr id="30" name="Freeform 30"/>
          <p:cNvSpPr/>
          <p:nvPr/>
        </p:nvSpPr>
        <p:spPr>
          <a:xfrm>
            <a:off x="0" y="9823680"/>
            <a:ext cx="928800" cy="463320"/>
          </a:xfrm>
          <a:custGeom>
            <a:avLst/>
            <a:gdLst/>
            <a:ahLst/>
            <a:cxnLst/>
            <a:rect l="l" t="t" r="r" b="b"/>
            <a:pathLst>
              <a:path w="928800" h="463320">
                <a:moveTo>
                  <a:pt x="0" y="0"/>
                </a:moveTo>
                <a:lnTo>
                  <a:pt x="928800" y="0"/>
                </a:lnTo>
                <a:lnTo>
                  <a:pt x="928800" y="463320"/>
                </a:lnTo>
                <a:lnTo>
                  <a:pt x="0" y="46332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sp>
      <p:sp>
        <p:nvSpPr>
          <p:cNvPr id="31" name="Freeform 31"/>
          <p:cNvSpPr/>
          <p:nvPr/>
        </p:nvSpPr>
        <p:spPr>
          <a:xfrm>
            <a:off x="16568820" y="82620"/>
            <a:ext cx="1558440" cy="1200420"/>
          </a:xfrm>
          <a:custGeom>
            <a:avLst/>
            <a:gdLst/>
            <a:ahLst/>
            <a:cxnLst/>
            <a:rect l="l" t="t" r="r" b="b"/>
            <a:pathLst>
              <a:path w="1558440" h="1200420">
                <a:moveTo>
                  <a:pt x="0" y="0"/>
                </a:moveTo>
                <a:lnTo>
                  <a:pt x="1558440" y="0"/>
                </a:lnTo>
                <a:lnTo>
                  <a:pt x="1558440" y="1200420"/>
                </a:lnTo>
                <a:lnTo>
                  <a:pt x="0" y="1200420"/>
                </a:lnTo>
                <a:lnTo>
                  <a:pt x="0" y="0"/>
                </a:lnTo>
                <a:close/>
              </a:path>
            </a:pathLst>
          </a:custGeom>
          <a:blipFill>
            <a:blip r:embed="rId20" cstate="print">
              <a:extLst>
                <a:ext uri="{96DAC541-7B7A-43D3-8B79-37D633B846F1}">
                  <asvg:svgBlip xmlns:asvg="http://schemas.microsoft.com/office/drawing/2016/SVG/main" r:embed="rId21"/>
                </a:ext>
              </a:extLst>
            </a:blip>
            <a:stretch>
              <a:fillRect/>
            </a:stretch>
          </a:blipFill>
        </p:spPr>
      </p:sp>
      <p:sp>
        <p:nvSpPr>
          <p:cNvPr id="32" name="Freeform 32"/>
          <p:cNvSpPr/>
          <p:nvPr/>
        </p:nvSpPr>
        <p:spPr>
          <a:xfrm>
            <a:off x="17227620" y="271620"/>
            <a:ext cx="325080" cy="396360"/>
          </a:xfrm>
          <a:custGeom>
            <a:avLst/>
            <a:gdLst/>
            <a:ahLst/>
            <a:cxnLst/>
            <a:rect l="l" t="t" r="r" b="b"/>
            <a:pathLst>
              <a:path w="325080" h="396360">
                <a:moveTo>
                  <a:pt x="0" y="0"/>
                </a:moveTo>
                <a:lnTo>
                  <a:pt x="325080" y="0"/>
                </a:lnTo>
                <a:lnTo>
                  <a:pt x="325080" y="396360"/>
                </a:lnTo>
                <a:lnTo>
                  <a:pt x="0" y="396360"/>
                </a:lnTo>
                <a:lnTo>
                  <a:pt x="0" y="0"/>
                </a:lnTo>
                <a:close/>
              </a:path>
            </a:pathLst>
          </a:custGeom>
          <a:blipFill>
            <a:blip r:embed="rId22" cstate="print">
              <a:extLst>
                <a:ext uri="{96DAC541-7B7A-43D3-8B79-37D633B846F1}">
                  <asvg:svgBlip xmlns:asvg="http://schemas.microsoft.com/office/drawing/2016/SVG/main" r:embed="rId23"/>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a:stretch>
          </a:blipFill>
        </p:spPr>
      </p:sp>
      <p:sp>
        <p:nvSpPr>
          <p:cNvPr id="3" name="Freeform 3"/>
          <p:cNvSpPr/>
          <p:nvPr/>
        </p:nvSpPr>
        <p:spPr>
          <a:xfrm>
            <a:off x="7779780" y="1615140"/>
            <a:ext cx="9313380" cy="1773360"/>
          </a:xfrm>
          <a:custGeom>
            <a:avLst/>
            <a:gdLst/>
            <a:ahLst/>
            <a:cxnLst/>
            <a:rect l="l" t="t" r="r" b="b"/>
            <a:pathLst>
              <a:path w="9313380" h="1773360">
                <a:moveTo>
                  <a:pt x="0" y="0"/>
                </a:moveTo>
                <a:lnTo>
                  <a:pt x="9313380" y="0"/>
                </a:lnTo>
                <a:lnTo>
                  <a:pt x="9313380" y="1773360"/>
                </a:lnTo>
                <a:lnTo>
                  <a:pt x="0" y="17733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8504640" y="2155740"/>
            <a:ext cx="20743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یک ارائه پاورپوینت مدرن دریافت کنید</a:t>
            </a:r>
            <a:endParaRPr lang="en-US" sz="1800" spc="-1" dirty="0">
              <a:solidFill>
                <a:srgbClr val="FFFFFF"/>
              </a:solidFill>
              <a:latin typeface="Arial"/>
              <a:cs typeface="B Nazanin" pitchFamily="2" charset="-78"/>
            </a:endParaRPr>
          </a:p>
        </p:txBody>
      </p:sp>
      <p:sp>
        <p:nvSpPr>
          <p:cNvPr id="5" name="TextBox 5"/>
          <p:cNvSpPr txBox="1"/>
          <p:nvPr/>
        </p:nvSpPr>
        <p:spPr>
          <a:xfrm>
            <a:off x="8487720" y="1775580"/>
            <a:ext cx="205092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اضافه کردن متن</a:t>
            </a:r>
            <a:endParaRPr lang="en-US" sz="1800" spc="-1" dirty="0">
              <a:solidFill>
                <a:srgbClr val="FFFFFF"/>
              </a:solidFill>
              <a:latin typeface="Arial Bold"/>
              <a:cs typeface="B Nazanin" pitchFamily="2" charset="-78"/>
            </a:endParaRPr>
          </a:p>
        </p:txBody>
      </p:sp>
      <p:sp>
        <p:nvSpPr>
          <p:cNvPr id="6" name="TextBox 6"/>
          <p:cNvSpPr txBox="1"/>
          <p:nvPr/>
        </p:nvSpPr>
        <p:spPr>
          <a:xfrm>
            <a:off x="11622060" y="2139540"/>
            <a:ext cx="20743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یک ارائه پاورپوینت مدرن دریافت کنید</a:t>
            </a:r>
            <a:endParaRPr lang="en-US" sz="1800" spc="-1" dirty="0">
              <a:solidFill>
                <a:srgbClr val="FFFFFF"/>
              </a:solidFill>
              <a:latin typeface="Arial"/>
              <a:cs typeface="B Nazanin" pitchFamily="2" charset="-78"/>
            </a:endParaRPr>
          </a:p>
        </p:txBody>
      </p:sp>
      <p:sp>
        <p:nvSpPr>
          <p:cNvPr id="7" name="TextBox 7"/>
          <p:cNvSpPr txBox="1"/>
          <p:nvPr/>
        </p:nvSpPr>
        <p:spPr>
          <a:xfrm>
            <a:off x="11605140" y="1758840"/>
            <a:ext cx="205092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اضافه کردن متن</a:t>
            </a:r>
            <a:endParaRPr lang="en-US" sz="1800" spc="-1" dirty="0">
              <a:solidFill>
                <a:srgbClr val="FFFFFF"/>
              </a:solidFill>
              <a:latin typeface="Arial Bold"/>
              <a:cs typeface="B Nazanin" pitchFamily="2" charset="-78"/>
            </a:endParaRPr>
          </a:p>
        </p:txBody>
      </p:sp>
      <p:sp>
        <p:nvSpPr>
          <p:cNvPr id="8" name="TextBox 8"/>
          <p:cNvSpPr txBox="1"/>
          <p:nvPr/>
        </p:nvSpPr>
        <p:spPr>
          <a:xfrm>
            <a:off x="14739480" y="2139540"/>
            <a:ext cx="20743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یک ارائه پاورپوینت مدرن دریافت کنید</a:t>
            </a:r>
            <a:endParaRPr lang="en-US" sz="1800" spc="-1" dirty="0">
              <a:solidFill>
                <a:srgbClr val="FFFFFF"/>
              </a:solidFill>
              <a:latin typeface="Arial"/>
              <a:cs typeface="B Nazanin" pitchFamily="2" charset="-78"/>
            </a:endParaRPr>
          </a:p>
        </p:txBody>
      </p:sp>
      <p:sp>
        <p:nvSpPr>
          <p:cNvPr id="9" name="TextBox 9"/>
          <p:cNvSpPr txBox="1"/>
          <p:nvPr/>
        </p:nvSpPr>
        <p:spPr>
          <a:xfrm>
            <a:off x="14722560" y="1758840"/>
            <a:ext cx="205092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اضافه کردن متن</a:t>
            </a:r>
            <a:endParaRPr lang="en-US" sz="1800" spc="-1" dirty="0">
              <a:solidFill>
                <a:srgbClr val="FFFFFF"/>
              </a:solidFill>
              <a:latin typeface="Arial Bold"/>
              <a:cs typeface="B Nazanin" pitchFamily="2" charset="-78"/>
            </a:endParaRPr>
          </a:p>
        </p:txBody>
      </p:sp>
      <p:sp>
        <p:nvSpPr>
          <p:cNvPr id="10" name="AutoShape 10"/>
          <p:cNvSpPr/>
          <p:nvPr/>
        </p:nvSpPr>
        <p:spPr>
          <a:xfrm rot="5368231">
            <a:off x="10529166" y="2536920"/>
            <a:ext cx="1110287" cy="0"/>
          </a:xfrm>
          <a:prstGeom prst="line">
            <a:avLst/>
          </a:prstGeom>
          <a:ln w="9525" cap="rnd">
            <a:solidFill>
              <a:srgbClr val="FFFFFF"/>
            </a:solidFill>
            <a:prstDash val="solid"/>
            <a:headEnd type="none" w="sm" len="sm"/>
            <a:tailEnd type="none" w="sm" len="sm"/>
          </a:ln>
        </p:spPr>
      </p:sp>
      <p:sp>
        <p:nvSpPr>
          <p:cNvPr id="11" name="AutoShape 11"/>
          <p:cNvSpPr/>
          <p:nvPr/>
        </p:nvSpPr>
        <p:spPr>
          <a:xfrm rot="5368216">
            <a:off x="13646316" y="2552850"/>
            <a:ext cx="1109747" cy="0"/>
          </a:xfrm>
          <a:prstGeom prst="line">
            <a:avLst/>
          </a:prstGeom>
          <a:ln w="9525" cap="rnd">
            <a:solidFill>
              <a:srgbClr val="FFFFFF"/>
            </a:solidFill>
            <a:prstDash val="solid"/>
            <a:headEnd type="none" w="sm" len="sm"/>
            <a:tailEnd type="none" w="sm" len="sm"/>
          </a:ln>
        </p:spPr>
      </p:sp>
      <p:sp>
        <p:nvSpPr>
          <p:cNvPr id="12" name="Freeform 12"/>
          <p:cNvSpPr/>
          <p:nvPr/>
        </p:nvSpPr>
        <p:spPr>
          <a:xfrm>
            <a:off x="7779780" y="3813480"/>
            <a:ext cx="9313380" cy="1773360"/>
          </a:xfrm>
          <a:custGeom>
            <a:avLst/>
            <a:gdLst/>
            <a:ahLst/>
            <a:cxnLst/>
            <a:rect l="l" t="t" r="r" b="b"/>
            <a:pathLst>
              <a:path w="9313380" h="1773360">
                <a:moveTo>
                  <a:pt x="0" y="0"/>
                </a:moveTo>
                <a:lnTo>
                  <a:pt x="9313380" y="0"/>
                </a:lnTo>
                <a:lnTo>
                  <a:pt x="9313380" y="1773360"/>
                </a:lnTo>
                <a:lnTo>
                  <a:pt x="0" y="17733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3" name="TextBox 13"/>
          <p:cNvSpPr txBox="1"/>
          <p:nvPr/>
        </p:nvSpPr>
        <p:spPr>
          <a:xfrm>
            <a:off x="8504640" y="4354080"/>
            <a:ext cx="20743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یک ارائه پاورپوینت مدرن دریافت کنید</a:t>
            </a:r>
            <a:endParaRPr lang="en-US" sz="1800" spc="-1" dirty="0">
              <a:solidFill>
                <a:srgbClr val="FFFFFF"/>
              </a:solidFill>
              <a:latin typeface="Arial"/>
              <a:cs typeface="B Nazanin" pitchFamily="2" charset="-78"/>
            </a:endParaRPr>
          </a:p>
        </p:txBody>
      </p:sp>
      <p:sp>
        <p:nvSpPr>
          <p:cNvPr id="14" name="TextBox 14"/>
          <p:cNvSpPr txBox="1"/>
          <p:nvPr/>
        </p:nvSpPr>
        <p:spPr>
          <a:xfrm>
            <a:off x="8487720" y="3973380"/>
            <a:ext cx="205092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اضافه کردن متن</a:t>
            </a:r>
            <a:endParaRPr lang="en-US" sz="1800" spc="-1" dirty="0">
              <a:solidFill>
                <a:srgbClr val="FFFFFF"/>
              </a:solidFill>
              <a:latin typeface="Arial Bold"/>
              <a:cs typeface="B Nazanin" pitchFamily="2" charset="-78"/>
            </a:endParaRPr>
          </a:p>
        </p:txBody>
      </p:sp>
      <p:sp>
        <p:nvSpPr>
          <p:cNvPr id="15" name="TextBox 15"/>
          <p:cNvSpPr txBox="1"/>
          <p:nvPr/>
        </p:nvSpPr>
        <p:spPr>
          <a:xfrm>
            <a:off x="11622060" y="4337340"/>
            <a:ext cx="20743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یک ارائه پاورپوینت مدرن دریافت کنید</a:t>
            </a:r>
            <a:endParaRPr lang="en-US" sz="1800" spc="-1" dirty="0">
              <a:solidFill>
                <a:srgbClr val="FFFFFF"/>
              </a:solidFill>
              <a:latin typeface="Arial"/>
              <a:cs typeface="B Nazanin" pitchFamily="2" charset="-78"/>
            </a:endParaRPr>
          </a:p>
        </p:txBody>
      </p:sp>
      <p:sp>
        <p:nvSpPr>
          <p:cNvPr id="16" name="TextBox 16"/>
          <p:cNvSpPr txBox="1"/>
          <p:nvPr/>
        </p:nvSpPr>
        <p:spPr>
          <a:xfrm>
            <a:off x="11605140" y="3956640"/>
            <a:ext cx="205092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اضافه کردن متن</a:t>
            </a:r>
            <a:endParaRPr lang="en-US" sz="1800" spc="-1" dirty="0">
              <a:solidFill>
                <a:srgbClr val="FFFFFF"/>
              </a:solidFill>
              <a:latin typeface="Arial Bold"/>
              <a:cs typeface="B Nazanin" pitchFamily="2" charset="-78"/>
            </a:endParaRPr>
          </a:p>
        </p:txBody>
      </p:sp>
      <p:sp>
        <p:nvSpPr>
          <p:cNvPr id="17" name="TextBox 17"/>
          <p:cNvSpPr txBox="1"/>
          <p:nvPr/>
        </p:nvSpPr>
        <p:spPr>
          <a:xfrm>
            <a:off x="14739480" y="4337340"/>
            <a:ext cx="20743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یک ارائه پاورپوینت مدرن دریافت کنید</a:t>
            </a:r>
            <a:endParaRPr lang="en-US" sz="1800" spc="-1" dirty="0">
              <a:solidFill>
                <a:srgbClr val="FFFFFF"/>
              </a:solidFill>
              <a:latin typeface="Arial"/>
              <a:cs typeface="B Nazanin" pitchFamily="2" charset="-78"/>
            </a:endParaRPr>
          </a:p>
        </p:txBody>
      </p:sp>
      <p:sp>
        <p:nvSpPr>
          <p:cNvPr id="18" name="TextBox 18"/>
          <p:cNvSpPr txBox="1"/>
          <p:nvPr/>
        </p:nvSpPr>
        <p:spPr>
          <a:xfrm>
            <a:off x="14722560" y="3956640"/>
            <a:ext cx="205092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اضافه کردن متن</a:t>
            </a:r>
            <a:endParaRPr lang="en-US" sz="1800" spc="-1" dirty="0">
              <a:solidFill>
                <a:srgbClr val="FFFFFF"/>
              </a:solidFill>
              <a:latin typeface="Arial Bold"/>
              <a:cs typeface="B Nazanin" pitchFamily="2" charset="-78"/>
            </a:endParaRPr>
          </a:p>
        </p:txBody>
      </p:sp>
      <p:sp>
        <p:nvSpPr>
          <p:cNvPr id="19" name="AutoShape 19"/>
          <p:cNvSpPr/>
          <p:nvPr/>
        </p:nvSpPr>
        <p:spPr>
          <a:xfrm rot="5368216">
            <a:off x="10529436" y="4734990"/>
            <a:ext cx="1109747" cy="0"/>
          </a:xfrm>
          <a:prstGeom prst="line">
            <a:avLst/>
          </a:prstGeom>
          <a:ln w="9525" cap="rnd">
            <a:solidFill>
              <a:srgbClr val="FFFFFF"/>
            </a:solidFill>
            <a:prstDash val="solid"/>
            <a:headEnd type="none" w="sm" len="sm"/>
            <a:tailEnd type="none" w="sm" len="sm"/>
          </a:ln>
        </p:spPr>
      </p:sp>
      <p:sp>
        <p:nvSpPr>
          <p:cNvPr id="20" name="AutoShape 20"/>
          <p:cNvSpPr/>
          <p:nvPr/>
        </p:nvSpPr>
        <p:spPr>
          <a:xfrm rot="5368216">
            <a:off x="13646316" y="4751190"/>
            <a:ext cx="1109747" cy="0"/>
          </a:xfrm>
          <a:prstGeom prst="line">
            <a:avLst/>
          </a:prstGeom>
          <a:ln w="9525" cap="rnd">
            <a:solidFill>
              <a:srgbClr val="FFFFFF"/>
            </a:solidFill>
            <a:prstDash val="solid"/>
            <a:headEnd type="none" w="sm" len="sm"/>
            <a:tailEnd type="none" w="sm" len="sm"/>
          </a:ln>
        </p:spPr>
      </p:sp>
      <p:sp>
        <p:nvSpPr>
          <p:cNvPr id="21" name="TextBox 21"/>
          <p:cNvSpPr txBox="1"/>
          <p:nvPr/>
        </p:nvSpPr>
        <p:spPr>
          <a:xfrm>
            <a:off x="1714448" y="5214938"/>
            <a:ext cx="2380548" cy="1243930"/>
          </a:xfrm>
          <a:prstGeom prst="rect">
            <a:avLst/>
          </a:prstGeom>
        </p:spPr>
        <p:txBody>
          <a:bodyPr wrap="square" lIns="0" tIns="0" rIns="0" bIns="0" rtlCol="0" anchor="t">
            <a:spAutoFit/>
          </a:bodyPr>
          <a:lstStyle/>
          <a:p>
            <a:pPr rtl="1">
              <a:lnSpc>
                <a:spcPts val="9720"/>
              </a:lnSpc>
            </a:pPr>
            <a:r>
              <a:rPr lang="fa-IR" sz="8100" spc="-1" dirty="0">
                <a:solidFill>
                  <a:srgbClr val="FFCF0E"/>
                </a:solidFill>
                <a:latin typeface="Arial Bold"/>
                <a:cs typeface="B Nazanin" pitchFamily="2" charset="-78"/>
              </a:rPr>
              <a:t>عالی</a:t>
            </a:r>
            <a:endParaRPr lang="en-US" sz="8100" spc="-1" dirty="0">
              <a:solidFill>
                <a:srgbClr val="FFCF0E"/>
              </a:solidFill>
              <a:latin typeface="Arial Bold"/>
              <a:cs typeface="B Nazanin" pitchFamily="2" charset="-78"/>
            </a:endParaRPr>
          </a:p>
        </p:txBody>
      </p:sp>
      <p:sp>
        <p:nvSpPr>
          <p:cNvPr id="22" name="TextBox 22"/>
          <p:cNvSpPr txBox="1"/>
          <p:nvPr/>
        </p:nvSpPr>
        <p:spPr>
          <a:xfrm>
            <a:off x="2786018" y="4214806"/>
            <a:ext cx="3214710" cy="1013098"/>
          </a:xfrm>
          <a:prstGeom prst="rect">
            <a:avLst/>
          </a:prstGeom>
        </p:spPr>
        <p:txBody>
          <a:bodyPr wrap="square" lIns="0" tIns="0" rIns="0" bIns="0" rtlCol="0" anchor="t">
            <a:spAutoFit/>
          </a:bodyPr>
          <a:lstStyle/>
          <a:p>
            <a:pPr algn="ctr" rtl="1">
              <a:lnSpc>
                <a:spcPts val="7920"/>
              </a:lnSpc>
            </a:pPr>
            <a:r>
              <a:rPr lang="fa-IR" sz="6600" spc="-1" dirty="0">
                <a:solidFill>
                  <a:srgbClr val="FFFFFF"/>
                </a:solidFill>
                <a:latin typeface="Arial Bold"/>
                <a:cs typeface="B Nazanin" pitchFamily="2" charset="-78"/>
              </a:rPr>
              <a:t>ارائه</a:t>
            </a:r>
            <a:endParaRPr lang="en-US" sz="6600" spc="-1" dirty="0">
              <a:solidFill>
                <a:srgbClr val="FFFFFF"/>
              </a:solidFill>
              <a:latin typeface="Arial Bold"/>
              <a:cs typeface="B Nazanin" pitchFamily="2" charset="-78"/>
            </a:endParaRPr>
          </a:p>
        </p:txBody>
      </p:sp>
      <p:sp>
        <p:nvSpPr>
          <p:cNvPr id="23" name="TextBox 23"/>
          <p:cNvSpPr txBox="1"/>
          <p:nvPr/>
        </p:nvSpPr>
        <p:spPr>
          <a:xfrm>
            <a:off x="3008520" y="8750220"/>
            <a:ext cx="5803020" cy="564257"/>
          </a:xfrm>
          <a:prstGeom prst="rect">
            <a:avLst/>
          </a:prstGeom>
        </p:spPr>
        <p:txBody>
          <a:bodyPr lIns="0" tIns="0" rIns="0" bIns="0" rtlCol="0" anchor="t">
            <a:spAutoFit/>
          </a:bodyPr>
          <a:lstStyle/>
          <a:p>
            <a:pPr algn="ctr" rtl="1">
              <a:lnSpc>
                <a:spcPts val="2160"/>
              </a:lnSpc>
            </a:pPr>
            <a:r>
              <a:rPr lang="fa-IR" spc="-1" dirty="0">
                <a:solidFill>
                  <a:srgbClr val="FFCF0E"/>
                </a:solidFill>
                <a:latin typeface="Arial"/>
                <a:cs typeface="B Nazanin" pitchFamily="2" charset="-78"/>
              </a:rPr>
              <a:t>متن مثال: امیدوارم و معتقدم که این الگو در زمان، پول و اعتبار شما صرفه جویی کند. تغییر رنگ، تصاویر و متن آسان است.</a:t>
            </a:r>
            <a:endParaRPr lang="en-US" sz="1800" spc="-1" dirty="0">
              <a:solidFill>
                <a:srgbClr val="FFCF0E"/>
              </a:solidFill>
              <a:latin typeface="Arial"/>
              <a:cs typeface="B Nazanin" pitchFamily="2" charset="-78"/>
            </a:endParaRPr>
          </a:p>
        </p:txBody>
      </p:sp>
      <p:sp>
        <p:nvSpPr>
          <p:cNvPr id="24" name="TextBox 24"/>
          <p:cNvSpPr txBox="1"/>
          <p:nvPr/>
        </p:nvSpPr>
        <p:spPr>
          <a:xfrm>
            <a:off x="3008520" y="8044050"/>
            <a:ext cx="5803020" cy="665567"/>
          </a:xfrm>
          <a:prstGeom prst="rect">
            <a:avLst/>
          </a:prstGeom>
        </p:spPr>
        <p:txBody>
          <a:bodyPr lIns="0" tIns="0" rIns="0" bIns="0" rtlCol="0" anchor="t">
            <a:spAutoFit/>
          </a:bodyPr>
          <a:lstStyle/>
          <a:p>
            <a:pPr algn="ctr" rtl="1">
              <a:lnSpc>
                <a:spcPts val="4950"/>
              </a:lnSpc>
            </a:pPr>
            <a:r>
              <a:rPr lang="fa-IR" sz="4800" spc="-1" dirty="0">
                <a:solidFill>
                  <a:srgbClr val="FFCF0E"/>
                </a:solidFill>
                <a:latin typeface="Arial Bold"/>
                <a:cs typeface="B Nazanin" pitchFamily="2" charset="-78"/>
              </a:rPr>
              <a:t>ارائه قدرتمند</a:t>
            </a:r>
            <a:endParaRPr lang="en-US" sz="4800" spc="-1" dirty="0">
              <a:solidFill>
                <a:srgbClr val="FFCF0E"/>
              </a:solidFill>
              <a:latin typeface="Arial Bold"/>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4831380" y="406710"/>
            <a:ext cx="8625420" cy="987258"/>
          </a:xfrm>
          <a:prstGeom prst="rect">
            <a:avLst/>
          </a:prstGeom>
        </p:spPr>
        <p:txBody>
          <a:bodyPr lIns="0" tIns="0" rIns="0" bIns="0" rtlCol="0" anchor="t">
            <a:spAutoFit/>
          </a:bodyPr>
          <a:lstStyle/>
          <a:p>
            <a:pPr algn="ctr" rtl="1">
              <a:lnSpc>
                <a:spcPts val="7464"/>
              </a:lnSpc>
            </a:pPr>
            <a:r>
              <a:rPr lang="fa-IR" sz="6912" spc="-1" dirty="0">
                <a:solidFill>
                  <a:srgbClr val="FFC000"/>
                </a:solidFill>
                <a:latin typeface="Arial"/>
                <a:cs typeface="B Nazanin" pitchFamily="2" charset="-78"/>
              </a:rPr>
              <a:t>سبک اینفوگرافیک</a:t>
            </a:r>
            <a:endParaRPr lang="en-US" sz="6912" spc="-1" dirty="0">
              <a:solidFill>
                <a:srgbClr val="FFC000"/>
              </a:solidFill>
              <a:latin typeface="Arial"/>
              <a:cs typeface="B Nazanin" pitchFamily="2" charset="-78"/>
            </a:endParaRPr>
          </a:p>
        </p:txBody>
      </p:sp>
      <p:sp>
        <p:nvSpPr>
          <p:cNvPr id="4" name="Freeform 4"/>
          <p:cNvSpPr/>
          <p:nvPr/>
        </p:nvSpPr>
        <p:spPr>
          <a:xfrm>
            <a:off x="6834780" y="3696840"/>
            <a:ext cx="4577040" cy="4115880"/>
          </a:xfrm>
          <a:custGeom>
            <a:avLst/>
            <a:gdLst/>
            <a:ahLst/>
            <a:cxnLst/>
            <a:rect l="l" t="t" r="r" b="b"/>
            <a:pathLst>
              <a:path w="4577040" h="4115880">
                <a:moveTo>
                  <a:pt x="0" y="0"/>
                </a:moveTo>
                <a:lnTo>
                  <a:pt x="4577040" y="0"/>
                </a:lnTo>
                <a:lnTo>
                  <a:pt x="4577040" y="4115880"/>
                </a:lnTo>
                <a:lnTo>
                  <a:pt x="0" y="41158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 name="TextBox 5"/>
          <p:cNvSpPr txBox="1"/>
          <p:nvPr/>
        </p:nvSpPr>
        <p:spPr>
          <a:xfrm>
            <a:off x="7799400" y="2848755"/>
            <a:ext cx="2688840" cy="371897"/>
          </a:xfrm>
          <a:prstGeom prst="rect">
            <a:avLst/>
          </a:prstGeom>
        </p:spPr>
        <p:txBody>
          <a:bodyPr lIns="0" tIns="0" rIns="0" bIns="0" rtlCol="0" anchor="t">
            <a:spAutoFit/>
          </a:bodyPr>
          <a:lstStyle/>
          <a:p>
            <a:pPr algn="ctr" rtl="1">
              <a:lnSpc>
                <a:spcPts val="2879"/>
              </a:lnSpc>
            </a:pPr>
            <a:r>
              <a:rPr lang="fa-IR" sz="2400" spc="-1" dirty="0">
                <a:solidFill>
                  <a:srgbClr val="125AC4"/>
                </a:solidFill>
                <a:latin typeface="Arial Bold"/>
                <a:cs typeface="B Nazanin" pitchFamily="2" charset="-78"/>
              </a:rPr>
              <a:t>نقاط قوت</a:t>
            </a:r>
            <a:endParaRPr lang="en-US" sz="2400" spc="-1" dirty="0">
              <a:solidFill>
                <a:srgbClr val="125AC4"/>
              </a:solidFill>
              <a:latin typeface="Arial Bold"/>
              <a:cs typeface="B Nazanin" pitchFamily="2" charset="-78"/>
            </a:endParaRPr>
          </a:p>
        </p:txBody>
      </p:sp>
      <p:sp>
        <p:nvSpPr>
          <p:cNvPr id="6" name="TextBox 6"/>
          <p:cNvSpPr txBox="1"/>
          <p:nvPr/>
        </p:nvSpPr>
        <p:spPr>
          <a:xfrm>
            <a:off x="11653380" y="5531475"/>
            <a:ext cx="2688840" cy="371897"/>
          </a:xfrm>
          <a:prstGeom prst="rect">
            <a:avLst/>
          </a:prstGeom>
        </p:spPr>
        <p:txBody>
          <a:bodyPr lIns="0" tIns="0" rIns="0" bIns="0" rtlCol="0" anchor="t">
            <a:spAutoFit/>
          </a:bodyPr>
          <a:lstStyle/>
          <a:p>
            <a:pPr algn="ctr" rtl="1">
              <a:lnSpc>
                <a:spcPts val="2879"/>
              </a:lnSpc>
            </a:pPr>
            <a:r>
              <a:rPr lang="fa-IR" sz="2400" spc="-1" dirty="0">
                <a:solidFill>
                  <a:srgbClr val="21447A"/>
                </a:solidFill>
                <a:latin typeface="Arial Bold"/>
                <a:cs typeface="B Nazanin" pitchFamily="2" charset="-78"/>
              </a:rPr>
              <a:t>فرصت ها</a:t>
            </a:r>
            <a:endParaRPr lang="en-US" sz="2400" spc="-1" dirty="0">
              <a:solidFill>
                <a:srgbClr val="21447A"/>
              </a:solidFill>
              <a:latin typeface="Arial Bold"/>
              <a:cs typeface="B Nazanin" pitchFamily="2" charset="-78"/>
            </a:endParaRPr>
          </a:p>
        </p:txBody>
      </p:sp>
      <p:sp>
        <p:nvSpPr>
          <p:cNvPr id="7" name="TextBox 7"/>
          <p:cNvSpPr txBox="1"/>
          <p:nvPr/>
        </p:nvSpPr>
        <p:spPr>
          <a:xfrm>
            <a:off x="4308300" y="5531475"/>
            <a:ext cx="2688840" cy="371897"/>
          </a:xfrm>
          <a:prstGeom prst="rect">
            <a:avLst/>
          </a:prstGeom>
        </p:spPr>
        <p:txBody>
          <a:bodyPr lIns="0" tIns="0" rIns="0" bIns="0" rtlCol="0" anchor="t">
            <a:spAutoFit/>
          </a:bodyPr>
          <a:lstStyle/>
          <a:p>
            <a:pPr algn="ctr" rtl="1">
              <a:lnSpc>
                <a:spcPts val="2879"/>
              </a:lnSpc>
            </a:pPr>
            <a:r>
              <a:rPr lang="fa-IR" sz="2400" spc="-1" dirty="0">
                <a:solidFill>
                  <a:srgbClr val="0085F2"/>
                </a:solidFill>
                <a:latin typeface="Arial Bold"/>
                <a:cs typeface="B Nazanin" pitchFamily="2" charset="-78"/>
              </a:rPr>
              <a:t>ضعف</a:t>
            </a:r>
            <a:endParaRPr lang="en-US" sz="2400" spc="-1" dirty="0">
              <a:solidFill>
                <a:srgbClr val="0085F2"/>
              </a:solidFill>
              <a:latin typeface="Arial Bold"/>
              <a:cs typeface="B Nazanin" pitchFamily="2" charset="-78"/>
            </a:endParaRPr>
          </a:p>
        </p:txBody>
      </p:sp>
      <p:sp>
        <p:nvSpPr>
          <p:cNvPr id="8" name="TextBox 8"/>
          <p:cNvSpPr txBox="1"/>
          <p:nvPr/>
        </p:nvSpPr>
        <p:spPr>
          <a:xfrm>
            <a:off x="7799400" y="8039235"/>
            <a:ext cx="2688840" cy="371897"/>
          </a:xfrm>
          <a:prstGeom prst="rect">
            <a:avLst/>
          </a:prstGeom>
        </p:spPr>
        <p:txBody>
          <a:bodyPr lIns="0" tIns="0" rIns="0" bIns="0" rtlCol="0" anchor="t">
            <a:spAutoFit/>
          </a:bodyPr>
          <a:lstStyle/>
          <a:p>
            <a:pPr algn="ctr" rtl="1">
              <a:lnSpc>
                <a:spcPts val="2879"/>
              </a:lnSpc>
            </a:pPr>
            <a:r>
              <a:rPr lang="fa-IR" sz="2400" spc="-1" dirty="0">
                <a:solidFill>
                  <a:srgbClr val="0AA6ED"/>
                </a:solidFill>
                <a:latin typeface="Arial Bold"/>
                <a:cs typeface="B Nazanin" pitchFamily="2" charset="-78"/>
              </a:rPr>
              <a:t>تهدیدها</a:t>
            </a:r>
            <a:endParaRPr lang="en-US" sz="2400" spc="-1" dirty="0">
              <a:solidFill>
                <a:srgbClr val="0AA6ED"/>
              </a:solidFill>
              <a:latin typeface="Arial Bold"/>
              <a:cs typeface="B Nazanin" pitchFamily="2" charset="-78"/>
            </a:endParaRPr>
          </a:p>
        </p:txBody>
      </p:sp>
      <p:sp>
        <p:nvSpPr>
          <p:cNvPr id="9" name="Freeform 9"/>
          <p:cNvSpPr/>
          <p:nvPr/>
        </p:nvSpPr>
        <p:spPr>
          <a:xfrm>
            <a:off x="5883840" y="2853360"/>
            <a:ext cx="2127600" cy="2128680"/>
          </a:xfrm>
          <a:custGeom>
            <a:avLst/>
            <a:gdLst/>
            <a:ahLst/>
            <a:cxnLst/>
            <a:rect l="l" t="t" r="r" b="b"/>
            <a:pathLst>
              <a:path w="2127600" h="2128680">
                <a:moveTo>
                  <a:pt x="0" y="0"/>
                </a:moveTo>
                <a:lnTo>
                  <a:pt x="2127600" y="0"/>
                </a:lnTo>
                <a:lnTo>
                  <a:pt x="2127600" y="2128680"/>
                </a:lnTo>
                <a:lnTo>
                  <a:pt x="0" y="21286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0" name="Freeform 10"/>
          <p:cNvSpPr/>
          <p:nvPr/>
        </p:nvSpPr>
        <p:spPr>
          <a:xfrm>
            <a:off x="10221120" y="2853360"/>
            <a:ext cx="2125980" cy="2128680"/>
          </a:xfrm>
          <a:custGeom>
            <a:avLst/>
            <a:gdLst/>
            <a:ahLst/>
            <a:cxnLst/>
            <a:rect l="l" t="t" r="r" b="b"/>
            <a:pathLst>
              <a:path w="2125980" h="2128680">
                <a:moveTo>
                  <a:pt x="0" y="0"/>
                </a:moveTo>
                <a:lnTo>
                  <a:pt x="2125980" y="0"/>
                </a:lnTo>
                <a:lnTo>
                  <a:pt x="2125980" y="2128680"/>
                </a:lnTo>
                <a:lnTo>
                  <a:pt x="0" y="21286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1" name="Freeform 11"/>
          <p:cNvSpPr/>
          <p:nvPr/>
        </p:nvSpPr>
        <p:spPr>
          <a:xfrm>
            <a:off x="5883570" y="6464610"/>
            <a:ext cx="2129490" cy="2127870"/>
          </a:xfrm>
          <a:custGeom>
            <a:avLst/>
            <a:gdLst/>
            <a:ahLst/>
            <a:cxnLst/>
            <a:rect l="l" t="t" r="r" b="b"/>
            <a:pathLst>
              <a:path w="2129490" h="2127870">
                <a:moveTo>
                  <a:pt x="0" y="0"/>
                </a:moveTo>
                <a:lnTo>
                  <a:pt x="2129490" y="0"/>
                </a:lnTo>
                <a:lnTo>
                  <a:pt x="2129490" y="2127870"/>
                </a:lnTo>
                <a:lnTo>
                  <a:pt x="0" y="212787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2" name="Freeform 12"/>
          <p:cNvSpPr/>
          <p:nvPr/>
        </p:nvSpPr>
        <p:spPr>
          <a:xfrm>
            <a:off x="10229760" y="6464610"/>
            <a:ext cx="2114640" cy="2127870"/>
          </a:xfrm>
          <a:custGeom>
            <a:avLst/>
            <a:gdLst/>
            <a:ahLst/>
            <a:cxnLst/>
            <a:rect l="l" t="t" r="r" b="b"/>
            <a:pathLst>
              <a:path w="2114640" h="2127870">
                <a:moveTo>
                  <a:pt x="0" y="0"/>
                </a:moveTo>
                <a:lnTo>
                  <a:pt x="2114640" y="0"/>
                </a:lnTo>
                <a:lnTo>
                  <a:pt x="2114640" y="2127870"/>
                </a:lnTo>
                <a:lnTo>
                  <a:pt x="0" y="212787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3" name="Freeform 13"/>
          <p:cNvSpPr/>
          <p:nvPr/>
        </p:nvSpPr>
        <p:spPr>
          <a:xfrm rot="-5400000">
            <a:off x="7560000" y="303480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15"/>
            <a:stretch>
              <a:fillRect l="-942" r="-942"/>
            </a:stretch>
          </a:blipFill>
        </p:spPr>
      </p:sp>
      <p:sp>
        <p:nvSpPr>
          <p:cNvPr id="14" name="Freeform 14"/>
          <p:cNvSpPr/>
          <p:nvPr/>
        </p:nvSpPr>
        <p:spPr>
          <a:xfrm>
            <a:off x="5714820" y="485568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15"/>
            <a:stretch>
              <a:fillRect l="-942" r="-942"/>
            </a:stretch>
          </a:blipFill>
        </p:spPr>
      </p:sp>
      <p:sp>
        <p:nvSpPr>
          <p:cNvPr id="15" name="Freeform 15"/>
          <p:cNvSpPr/>
          <p:nvPr/>
        </p:nvSpPr>
        <p:spPr>
          <a:xfrm rot="-10800000">
            <a:off x="5702940" y="633420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15"/>
            <a:stretch>
              <a:fillRect l="-942" r="-942"/>
            </a:stretch>
          </a:blipFill>
        </p:spPr>
      </p:sp>
      <p:sp>
        <p:nvSpPr>
          <p:cNvPr id="16" name="Freeform 16"/>
          <p:cNvSpPr/>
          <p:nvPr/>
        </p:nvSpPr>
        <p:spPr>
          <a:xfrm rot="5400000">
            <a:off x="9752400" y="816642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15"/>
            <a:stretch>
              <a:fillRect l="-942" r="-942"/>
            </a:stretch>
          </a:blipFill>
        </p:spPr>
      </p:sp>
      <p:sp>
        <p:nvSpPr>
          <p:cNvPr id="17" name="Freeform 17"/>
          <p:cNvSpPr/>
          <p:nvPr/>
        </p:nvSpPr>
        <p:spPr>
          <a:xfrm rot="-5400000">
            <a:off x="7560000" y="820206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15"/>
            <a:stretch>
              <a:fillRect l="-942" r="-942"/>
            </a:stretch>
          </a:blipFill>
        </p:spPr>
      </p:sp>
      <p:sp>
        <p:nvSpPr>
          <p:cNvPr id="18" name="Freeform 18"/>
          <p:cNvSpPr/>
          <p:nvPr/>
        </p:nvSpPr>
        <p:spPr>
          <a:xfrm rot="5400000">
            <a:off x="9752400" y="298080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15"/>
            <a:stretch>
              <a:fillRect l="-942" r="-942"/>
            </a:stretch>
          </a:blipFill>
        </p:spPr>
      </p:sp>
      <p:sp>
        <p:nvSpPr>
          <p:cNvPr id="19" name="Freeform 19"/>
          <p:cNvSpPr/>
          <p:nvPr/>
        </p:nvSpPr>
        <p:spPr>
          <a:xfrm>
            <a:off x="11581380" y="487728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15"/>
            <a:stretch>
              <a:fillRect l="-942" r="-942"/>
            </a:stretch>
          </a:blipFill>
        </p:spPr>
      </p:sp>
      <p:sp>
        <p:nvSpPr>
          <p:cNvPr id="20" name="Freeform 20"/>
          <p:cNvSpPr/>
          <p:nvPr/>
        </p:nvSpPr>
        <p:spPr>
          <a:xfrm rot="-10800000">
            <a:off x="11569500" y="6355800"/>
            <a:ext cx="928260" cy="261900"/>
          </a:xfrm>
          <a:custGeom>
            <a:avLst/>
            <a:gdLst/>
            <a:ahLst/>
            <a:cxnLst/>
            <a:rect l="l" t="t" r="r" b="b"/>
            <a:pathLst>
              <a:path w="928260" h="261900">
                <a:moveTo>
                  <a:pt x="0" y="0"/>
                </a:moveTo>
                <a:lnTo>
                  <a:pt x="928260" y="0"/>
                </a:lnTo>
                <a:lnTo>
                  <a:pt x="928260" y="261900"/>
                </a:lnTo>
                <a:lnTo>
                  <a:pt x="0" y="261900"/>
                </a:lnTo>
                <a:lnTo>
                  <a:pt x="0" y="0"/>
                </a:lnTo>
                <a:close/>
              </a:path>
            </a:pathLst>
          </a:custGeom>
          <a:blipFill>
            <a:blip r:embed="rId15"/>
            <a:stretch>
              <a:fillRect l="-942" r="-942"/>
            </a:stretch>
          </a:blipFill>
        </p:spPr>
      </p:sp>
      <p:sp>
        <p:nvSpPr>
          <p:cNvPr id="21" name="TextBox 21"/>
          <p:cNvSpPr txBox="1"/>
          <p:nvPr/>
        </p:nvSpPr>
        <p:spPr>
          <a:xfrm>
            <a:off x="7286612" y="5214938"/>
            <a:ext cx="3357586" cy="833562"/>
          </a:xfrm>
          <a:prstGeom prst="rect">
            <a:avLst/>
          </a:prstGeom>
        </p:spPr>
        <p:txBody>
          <a:bodyPr wrap="square" lIns="0" tIns="0" rIns="0" bIns="0" rtlCol="0" anchor="t">
            <a:spAutoFit/>
          </a:bodyPr>
          <a:lstStyle/>
          <a:p>
            <a:pPr algn="ctr" rtl="1">
              <a:lnSpc>
                <a:spcPts val="6480"/>
              </a:lnSpc>
            </a:pPr>
            <a:r>
              <a:rPr lang="ar-SA" sz="4500" dirty="0">
                <a:cs typeface="B Nazanin" pitchFamily="2" charset="-78"/>
              </a:rPr>
              <a:t>قالب پاورپوینت</a:t>
            </a:r>
            <a:endParaRPr lang="en-US" sz="4500" spc="-1" dirty="0">
              <a:solidFill>
                <a:srgbClr val="595959"/>
              </a:solidFill>
              <a:latin typeface="Arial Bold"/>
              <a:cs typeface="B Nazanin" pitchFamily="2" charset="-78"/>
            </a:endParaRPr>
          </a:p>
        </p:txBody>
      </p:sp>
      <p:sp>
        <p:nvSpPr>
          <p:cNvPr id="22" name="Freeform 22"/>
          <p:cNvSpPr/>
          <p:nvPr/>
        </p:nvSpPr>
        <p:spPr>
          <a:xfrm>
            <a:off x="7908300" y="5198040"/>
            <a:ext cx="2430000" cy="108000"/>
          </a:xfrm>
          <a:custGeom>
            <a:avLst/>
            <a:gdLst/>
            <a:ahLst/>
            <a:cxnLst/>
            <a:rect l="l" t="t" r="r" b="b"/>
            <a:pathLst>
              <a:path w="2430000" h="108000">
                <a:moveTo>
                  <a:pt x="0" y="0"/>
                </a:moveTo>
                <a:lnTo>
                  <a:pt x="2430000" y="0"/>
                </a:lnTo>
                <a:lnTo>
                  <a:pt x="2430000" y="108000"/>
                </a:lnTo>
                <a:lnTo>
                  <a:pt x="0" y="10800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23" name="Freeform 23"/>
          <p:cNvSpPr/>
          <p:nvPr/>
        </p:nvSpPr>
        <p:spPr>
          <a:xfrm>
            <a:off x="7908300" y="6183540"/>
            <a:ext cx="2430000" cy="108000"/>
          </a:xfrm>
          <a:custGeom>
            <a:avLst/>
            <a:gdLst/>
            <a:ahLst/>
            <a:cxnLst/>
            <a:rect l="l" t="t" r="r" b="b"/>
            <a:pathLst>
              <a:path w="2430000" h="108000">
                <a:moveTo>
                  <a:pt x="0" y="0"/>
                </a:moveTo>
                <a:lnTo>
                  <a:pt x="2430000" y="0"/>
                </a:lnTo>
                <a:lnTo>
                  <a:pt x="2430000" y="108000"/>
                </a:lnTo>
                <a:lnTo>
                  <a:pt x="0" y="10800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24" name="TextBox 24"/>
          <p:cNvSpPr txBox="1"/>
          <p:nvPr/>
        </p:nvSpPr>
        <p:spPr>
          <a:xfrm>
            <a:off x="7423560" y="3844860"/>
            <a:ext cx="3399480" cy="846386"/>
          </a:xfrm>
          <a:prstGeom prst="rect">
            <a:avLst/>
          </a:prstGeom>
        </p:spPr>
        <p:txBody>
          <a:bodyPr lIns="0" tIns="0" rIns="0" bIns="0" rtlCol="0" anchor="t">
            <a:spAutoFit/>
          </a:bodyPr>
          <a:lstStyle/>
          <a:p>
            <a:pPr algn="ctr" rtl="1">
              <a:lnSpc>
                <a:spcPts val="2160"/>
              </a:lnSpc>
            </a:pPr>
            <a:r>
              <a:rPr lang="fa-IR" sz="1800" spc="-1" dirty="0">
                <a:solidFill>
                  <a:srgbClr val="595959"/>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595959"/>
              </a:solidFill>
              <a:latin typeface="Arial"/>
              <a:cs typeface="B Nazanin" pitchFamily="2" charset="-78"/>
            </a:endParaRPr>
          </a:p>
        </p:txBody>
      </p:sp>
      <p:sp>
        <p:nvSpPr>
          <p:cNvPr id="25" name="TextBox 25"/>
          <p:cNvSpPr txBox="1"/>
          <p:nvPr/>
        </p:nvSpPr>
        <p:spPr>
          <a:xfrm>
            <a:off x="7423560" y="6413100"/>
            <a:ext cx="3399480" cy="846386"/>
          </a:xfrm>
          <a:prstGeom prst="rect">
            <a:avLst/>
          </a:prstGeom>
        </p:spPr>
        <p:txBody>
          <a:bodyPr lIns="0" tIns="0" rIns="0" bIns="0" rtlCol="0" anchor="t">
            <a:spAutoFit/>
          </a:bodyPr>
          <a:lstStyle/>
          <a:p>
            <a:pPr algn="ctr" rtl="1">
              <a:lnSpc>
                <a:spcPts val="2160"/>
              </a:lnSpc>
            </a:pPr>
            <a:r>
              <a:rPr lang="fa-IR" sz="1800" spc="-1" dirty="0">
                <a:solidFill>
                  <a:srgbClr val="595959"/>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595959"/>
              </a:solidFill>
              <a:latin typeface="Arial"/>
              <a:cs typeface="B Nazanin" pitchFamily="2" charset="-78"/>
            </a:endParaRPr>
          </a:p>
        </p:txBody>
      </p:sp>
      <p:sp>
        <p:nvSpPr>
          <p:cNvPr id="26" name="TextBox 26"/>
          <p:cNvSpPr txBox="1"/>
          <p:nvPr/>
        </p:nvSpPr>
        <p:spPr>
          <a:xfrm>
            <a:off x="1404180" y="7260360"/>
            <a:ext cx="39465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متن شما در اینجا</a:t>
            </a:r>
            <a:endParaRPr lang="en-US" sz="1800" spc="-1" dirty="0">
              <a:solidFill>
                <a:srgbClr val="404040"/>
              </a:solidFill>
              <a:latin typeface="Arial Bold"/>
              <a:cs typeface="B Nazanin" pitchFamily="2" charset="-78"/>
            </a:endParaRPr>
          </a:p>
        </p:txBody>
      </p:sp>
      <p:sp>
        <p:nvSpPr>
          <p:cNvPr id="27" name="TextBox 27"/>
          <p:cNvSpPr txBox="1"/>
          <p:nvPr/>
        </p:nvSpPr>
        <p:spPr>
          <a:xfrm>
            <a:off x="1404180" y="7676160"/>
            <a:ext cx="3946500" cy="846386"/>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r>
              <a:rPr lang="en-US" sz="1800" spc="-1" dirty="0">
                <a:solidFill>
                  <a:srgbClr val="404040"/>
                </a:solidFill>
                <a:latin typeface="Arial"/>
                <a:cs typeface="B Nazanin" pitchFamily="2" charset="-78"/>
              </a:rPr>
              <a:t> </a:t>
            </a:r>
          </a:p>
        </p:txBody>
      </p:sp>
      <p:sp>
        <p:nvSpPr>
          <p:cNvPr id="28" name="TextBox 28"/>
          <p:cNvSpPr txBox="1"/>
          <p:nvPr/>
        </p:nvSpPr>
        <p:spPr>
          <a:xfrm>
            <a:off x="1404180" y="2616360"/>
            <a:ext cx="39465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متن شما در اینجا</a:t>
            </a:r>
            <a:endParaRPr lang="en-US" sz="1800" spc="-1" dirty="0">
              <a:solidFill>
                <a:srgbClr val="404040"/>
              </a:solidFill>
              <a:latin typeface="Arial Bold"/>
              <a:cs typeface="B Nazanin" pitchFamily="2" charset="-78"/>
            </a:endParaRPr>
          </a:p>
        </p:txBody>
      </p:sp>
      <p:sp>
        <p:nvSpPr>
          <p:cNvPr id="29" name="TextBox 29"/>
          <p:cNvSpPr txBox="1"/>
          <p:nvPr/>
        </p:nvSpPr>
        <p:spPr>
          <a:xfrm>
            <a:off x="1404180" y="3031620"/>
            <a:ext cx="3946500" cy="846386"/>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r>
              <a:rPr lang="en-US" sz="1800" spc="-1" dirty="0">
                <a:solidFill>
                  <a:srgbClr val="404040"/>
                </a:solidFill>
                <a:latin typeface="Arial"/>
                <a:cs typeface="B Nazanin" pitchFamily="2" charset="-78"/>
              </a:rPr>
              <a:t> </a:t>
            </a:r>
          </a:p>
        </p:txBody>
      </p:sp>
      <p:sp>
        <p:nvSpPr>
          <p:cNvPr id="30" name="TextBox 30"/>
          <p:cNvSpPr txBox="1"/>
          <p:nvPr/>
        </p:nvSpPr>
        <p:spPr>
          <a:xfrm>
            <a:off x="12894300" y="7260360"/>
            <a:ext cx="391788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متن شما در اینجا</a:t>
            </a:r>
            <a:endParaRPr lang="en-US" sz="1800" spc="-1" dirty="0">
              <a:solidFill>
                <a:srgbClr val="404040"/>
              </a:solidFill>
              <a:latin typeface="Arial Bold"/>
              <a:cs typeface="B Nazanin" pitchFamily="2" charset="-78"/>
            </a:endParaRPr>
          </a:p>
        </p:txBody>
      </p:sp>
      <p:sp>
        <p:nvSpPr>
          <p:cNvPr id="31" name="TextBox 31"/>
          <p:cNvSpPr txBox="1"/>
          <p:nvPr/>
        </p:nvSpPr>
        <p:spPr>
          <a:xfrm>
            <a:off x="12894300" y="7676160"/>
            <a:ext cx="391788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r>
              <a:rPr lang="en-US" sz="1800" spc="-1" dirty="0">
                <a:solidFill>
                  <a:srgbClr val="404040"/>
                </a:solidFill>
                <a:latin typeface="Arial"/>
                <a:cs typeface="B Nazanin" pitchFamily="2" charset="-78"/>
              </a:rPr>
              <a:t>  </a:t>
            </a:r>
          </a:p>
        </p:txBody>
      </p:sp>
      <p:sp>
        <p:nvSpPr>
          <p:cNvPr id="32" name="TextBox 32"/>
          <p:cNvSpPr txBox="1"/>
          <p:nvPr/>
        </p:nvSpPr>
        <p:spPr>
          <a:xfrm>
            <a:off x="12894300" y="2616360"/>
            <a:ext cx="391788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متن شما در اینجا</a:t>
            </a:r>
            <a:endParaRPr lang="en-US" sz="1800" spc="-1" dirty="0">
              <a:solidFill>
                <a:srgbClr val="404040"/>
              </a:solidFill>
              <a:latin typeface="Arial Bold"/>
              <a:cs typeface="B Nazanin" pitchFamily="2" charset="-78"/>
            </a:endParaRPr>
          </a:p>
        </p:txBody>
      </p:sp>
      <p:sp>
        <p:nvSpPr>
          <p:cNvPr id="33" name="TextBox 33"/>
          <p:cNvSpPr txBox="1"/>
          <p:nvPr/>
        </p:nvSpPr>
        <p:spPr>
          <a:xfrm>
            <a:off x="12894300" y="3031620"/>
            <a:ext cx="391788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r>
              <a:rPr lang="en-US" sz="1800" spc="-1" dirty="0">
                <a:solidFill>
                  <a:srgbClr val="404040"/>
                </a:solidFill>
                <a:latin typeface="Arial"/>
                <a:cs typeface="B Nazanin" pitchFamily="2" charset="-78"/>
              </a:rPr>
              <a:t>    </a:t>
            </a:r>
          </a:p>
        </p:txBody>
      </p:sp>
      <p:sp>
        <p:nvSpPr>
          <p:cNvPr id="34" name="Freeform 34"/>
          <p:cNvSpPr/>
          <p:nvPr/>
        </p:nvSpPr>
        <p:spPr>
          <a:xfrm>
            <a:off x="0" y="9823680"/>
            <a:ext cx="928800" cy="463320"/>
          </a:xfrm>
          <a:custGeom>
            <a:avLst/>
            <a:gdLst/>
            <a:ahLst/>
            <a:cxnLst/>
            <a:rect l="l" t="t" r="r" b="b"/>
            <a:pathLst>
              <a:path w="928800" h="463320">
                <a:moveTo>
                  <a:pt x="0" y="0"/>
                </a:moveTo>
                <a:lnTo>
                  <a:pt x="928800" y="0"/>
                </a:lnTo>
                <a:lnTo>
                  <a:pt x="928800" y="463320"/>
                </a:lnTo>
                <a:lnTo>
                  <a:pt x="0" y="46332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sp>
      <p:sp>
        <p:nvSpPr>
          <p:cNvPr id="35" name="Freeform 35"/>
          <p:cNvSpPr/>
          <p:nvPr/>
        </p:nvSpPr>
        <p:spPr>
          <a:xfrm>
            <a:off x="1147500" y="9973800"/>
            <a:ext cx="17140680" cy="313200"/>
          </a:xfrm>
          <a:custGeom>
            <a:avLst/>
            <a:gdLst/>
            <a:ahLst/>
            <a:cxnLst/>
            <a:rect l="l" t="t" r="r" b="b"/>
            <a:pathLst>
              <a:path w="17140680" h="313200">
                <a:moveTo>
                  <a:pt x="0" y="0"/>
                </a:moveTo>
                <a:lnTo>
                  <a:pt x="17140680" y="0"/>
                </a:lnTo>
                <a:lnTo>
                  <a:pt x="17140680" y="313200"/>
                </a:lnTo>
                <a:lnTo>
                  <a:pt x="0" y="31320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sp>
      <p:sp>
        <p:nvSpPr>
          <p:cNvPr id="36" name="Freeform 36"/>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445700" y="7363980"/>
            <a:ext cx="1842480" cy="2923020"/>
          </a:xfrm>
          <a:custGeom>
            <a:avLst/>
            <a:gdLst/>
            <a:ahLst/>
            <a:cxnLst/>
            <a:rect l="l" t="t" r="r" b="b"/>
            <a:pathLst>
              <a:path w="1842480" h="2923020">
                <a:moveTo>
                  <a:pt x="0" y="0"/>
                </a:moveTo>
                <a:lnTo>
                  <a:pt x="1842480" y="0"/>
                </a:lnTo>
                <a:lnTo>
                  <a:pt x="1842480" y="2923020"/>
                </a:lnTo>
                <a:lnTo>
                  <a:pt x="0" y="29230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7072298" y="1785914"/>
            <a:ext cx="6503580" cy="923330"/>
          </a:xfrm>
          <a:prstGeom prst="rect">
            <a:avLst/>
          </a:prstGeom>
        </p:spPr>
        <p:txBody>
          <a:bodyPr lIns="0" tIns="0" rIns="0" bIns="0" rtlCol="0" anchor="t">
            <a:spAutoFit/>
          </a:bodyPr>
          <a:lstStyle/>
          <a:p>
            <a:pPr algn="ctr" rtl="1">
              <a:lnSpc>
                <a:spcPts val="7200"/>
              </a:lnSpc>
            </a:pPr>
            <a:r>
              <a:rPr lang="fa-IR" sz="6000" spc="-1" dirty="0">
                <a:solidFill>
                  <a:srgbClr val="0085F2"/>
                </a:solidFill>
                <a:latin typeface="Arial Bold"/>
                <a:cs typeface="B Nazanin" pitchFamily="2" charset="-78"/>
              </a:rPr>
              <a:t>نمونه کارها</a:t>
            </a:r>
            <a:endParaRPr lang="en-US" sz="6000" spc="-1" dirty="0">
              <a:solidFill>
                <a:srgbClr val="0085F2"/>
              </a:solidFill>
              <a:latin typeface="Arial Bold"/>
              <a:cs typeface="B Nazanin" pitchFamily="2" charset="-78"/>
            </a:endParaRPr>
          </a:p>
        </p:txBody>
      </p:sp>
      <p:sp>
        <p:nvSpPr>
          <p:cNvPr id="4" name="TextBox 4"/>
          <p:cNvSpPr txBox="1"/>
          <p:nvPr/>
        </p:nvSpPr>
        <p:spPr>
          <a:xfrm>
            <a:off x="9286876" y="714344"/>
            <a:ext cx="6503580" cy="923330"/>
          </a:xfrm>
          <a:prstGeom prst="rect">
            <a:avLst/>
          </a:prstGeom>
        </p:spPr>
        <p:txBody>
          <a:bodyPr lIns="0" tIns="0" rIns="0" bIns="0" rtlCol="0" anchor="t">
            <a:spAutoFit/>
          </a:bodyPr>
          <a:lstStyle/>
          <a:p>
            <a:pPr algn="ctr" rtl="1">
              <a:lnSpc>
                <a:spcPts val="7200"/>
              </a:lnSpc>
            </a:pPr>
            <a:r>
              <a:rPr lang="fa-IR" sz="6000" spc="-1" dirty="0">
                <a:solidFill>
                  <a:srgbClr val="0085F2"/>
                </a:solidFill>
                <a:latin typeface="Arial Bold"/>
                <a:cs typeface="B Nazanin" pitchFamily="2" charset="-78"/>
              </a:rPr>
              <a:t>ارائه</a:t>
            </a:r>
            <a:endParaRPr lang="en-US" sz="6000" spc="-1" dirty="0">
              <a:solidFill>
                <a:srgbClr val="0085F2"/>
              </a:solidFill>
              <a:latin typeface="Arial Bold"/>
              <a:cs typeface="B Nazanin" pitchFamily="2" charset="-78"/>
            </a:endParaRPr>
          </a:p>
        </p:txBody>
      </p:sp>
      <p:sp>
        <p:nvSpPr>
          <p:cNvPr id="5" name="TextBox 5"/>
          <p:cNvSpPr txBox="1"/>
          <p:nvPr/>
        </p:nvSpPr>
        <p:spPr>
          <a:xfrm>
            <a:off x="7058520" y="3459495"/>
            <a:ext cx="8800652" cy="320601"/>
          </a:xfrm>
          <a:prstGeom prst="rect">
            <a:avLst/>
          </a:prstGeom>
        </p:spPr>
        <p:txBody>
          <a:bodyPr wrap="square" lIns="0" tIns="0" rIns="0" bIns="0" rtlCol="0" anchor="t">
            <a:spAutoFit/>
          </a:bodyPr>
          <a:lstStyle/>
          <a:p>
            <a:pPr algn="r" rtl="1">
              <a:lnSpc>
                <a:spcPts val="2520"/>
              </a:lnSpc>
            </a:pPr>
            <a:r>
              <a:rPr lang="fa-IR" sz="2100" spc="-1" dirty="0">
                <a:solidFill>
                  <a:srgbClr val="125AC4"/>
                </a:solidFill>
                <a:latin typeface="Arial Bold"/>
                <a:cs typeface="B Nazanin" pitchFamily="2" charset="-78"/>
              </a:rPr>
              <a:t>ارائه پاورپوینت مدرنی را دریافت کنید که به زیبایی طراحی شده است.تغییر رنگ، عکس و متن آسان است.</a:t>
            </a:r>
            <a:endParaRPr lang="en-US" sz="2100" spc="-1" dirty="0">
              <a:solidFill>
                <a:srgbClr val="125AC4"/>
              </a:solidFill>
              <a:latin typeface="Arial Bold"/>
              <a:cs typeface="B Nazanin" pitchFamily="2" charset="-78"/>
            </a:endParaRPr>
          </a:p>
        </p:txBody>
      </p:sp>
      <p:sp>
        <p:nvSpPr>
          <p:cNvPr id="6" name="TextBox 6"/>
          <p:cNvSpPr txBox="1"/>
          <p:nvPr/>
        </p:nvSpPr>
        <p:spPr>
          <a:xfrm>
            <a:off x="7058520" y="4442640"/>
            <a:ext cx="8057520" cy="564257"/>
          </a:xfrm>
          <a:prstGeom prst="rect">
            <a:avLst/>
          </a:prstGeom>
        </p:spPr>
        <p:txBody>
          <a:bodyPr lIns="0" tIns="0" rIns="0" bIns="0" rtlCol="0" anchor="t">
            <a:spAutoFit/>
          </a:bodyPr>
          <a:lstStyle/>
          <a:p>
            <a:pPr algn="r" rtl="1">
              <a:lnSpc>
                <a:spcPts val="2160"/>
              </a:lnSpc>
            </a:pPr>
            <a:r>
              <a:rPr lang="fa-IR" sz="1800" spc="-1" dirty="0">
                <a:solidFill>
                  <a:srgbClr val="262626"/>
                </a:solidFill>
                <a:latin typeface="Arial"/>
                <a:cs typeface="B Nazanin" pitchFamily="2" charset="-78"/>
              </a:rPr>
              <a:t>تغییر رنگ، عکس و متن آسان است.شما به سادگی می توانید مخاطبان خود را تحت تاثیر قرار دهید و زیبایی و جذابیت منحصر به فردی را به ارائه های خود اضافه کنید.تغییر رنگ، عکس و متن آسان است. </a:t>
            </a:r>
            <a:endParaRPr lang="en-US" sz="1800" spc="-1" dirty="0">
              <a:solidFill>
                <a:srgbClr val="262626"/>
              </a:solidFill>
              <a:latin typeface="Arial"/>
              <a:cs typeface="B Nazanin" pitchFamily="2" charset="-78"/>
            </a:endParaRPr>
          </a:p>
        </p:txBody>
      </p:sp>
      <p:sp>
        <p:nvSpPr>
          <p:cNvPr id="7" name="TextBox 7"/>
          <p:cNvSpPr txBox="1"/>
          <p:nvPr/>
        </p:nvSpPr>
        <p:spPr>
          <a:xfrm>
            <a:off x="7058520" y="6438225"/>
            <a:ext cx="2129940" cy="782843"/>
          </a:xfrm>
          <a:prstGeom prst="rect">
            <a:avLst/>
          </a:prstGeom>
        </p:spPr>
        <p:txBody>
          <a:bodyPr lIns="0" tIns="0" rIns="0" bIns="0" rtlCol="0" anchor="t">
            <a:spAutoFit/>
          </a:bodyPr>
          <a:lstStyle/>
          <a:p>
            <a:pPr algn="ctr" rtl="1">
              <a:lnSpc>
                <a:spcPts val="6480"/>
              </a:lnSpc>
            </a:pPr>
            <a:r>
              <a:rPr lang="en-US" sz="5400" spc="-1">
                <a:solidFill>
                  <a:srgbClr val="21447A"/>
                </a:solidFill>
                <a:latin typeface="Arial Bold"/>
                <a:cs typeface="B Nazanin" pitchFamily="2" charset="-78"/>
              </a:rPr>
              <a:t>$350</a:t>
            </a:r>
          </a:p>
        </p:txBody>
      </p:sp>
      <p:sp>
        <p:nvSpPr>
          <p:cNvPr id="8" name="TextBox 8"/>
          <p:cNvSpPr txBox="1"/>
          <p:nvPr/>
        </p:nvSpPr>
        <p:spPr>
          <a:xfrm>
            <a:off x="7058520" y="7883520"/>
            <a:ext cx="2129940" cy="846386"/>
          </a:xfrm>
          <a:prstGeom prst="rect">
            <a:avLst/>
          </a:prstGeom>
        </p:spPr>
        <p:txBody>
          <a:bodyPr lIns="0" tIns="0" rIns="0" bIns="0" rtlCol="0" anchor="t">
            <a:spAutoFit/>
          </a:bodyPr>
          <a:lstStyle/>
          <a:p>
            <a:pPr algn="r" rtl="1">
              <a:lnSpc>
                <a:spcPts val="2160"/>
              </a:lnSpc>
            </a:pPr>
            <a:r>
              <a:rPr lang="fa-IR" sz="1800" spc="-1" dirty="0">
                <a:solidFill>
                  <a:srgbClr val="262626"/>
                </a:solidFill>
                <a:latin typeface="Arial"/>
                <a:cs typeface="B Nazanin" pitchFamily="2" charset="-78"/>
              </a:rPr>
              <a:t>ارائه پاورپوینت مدرنی را دریافت کنید که به زیبایی طراحی شده است.</a:t>
            </a:r>
            <a:endParaRPr lang="en-US" sz="1800" spc="-1" dirty="0">
              <a:solidFill>
                <a:srgbClr val="262626"/>
              </a:solidFill>
              <a:latin typeface="Arial"/>
              <a:cs typeface="B Nazanin" pitchFamily="2" charset="-78"/>
            </a:endParaRPr>
          </a:p>
        </p:txBody>
      </p:sp>
      <p:sp>
        <p:nvSpPr>
          <p:cNvPr id="9" name="TextBox 9"/>
          <p:cNvSpPr txBox="1"/>
          <p:nvPr/>
        </p:nvSpPr>
        <p:spPr>
          <a:xfrm>
            <a:off x="7058520" y="7449900"/>
            <a:ext cx="2129940" cy="282129"/>
          </a:xfrm>
          <a:prstGeom prst="rect">
            <a:avLst/>
          </a:prstGeom>
        </p:spPr>
        <p:txBody>
          <a:bodyPr lIns="0" tIns="0" rIns="0" bIns="0" rtlCol="0" anchor="t">
            <a:spAutoFit/>
          </a:bodyPr>
          <a:lstStyle/>
          <a:p>
            <a:pPr algn="r" rtl="1">
              <a:lnSpc>
                <a:spcPts val="2160"/>
              </a:lnSpc>
            </a:pPr>
            <a:r>
              <a:rPr lang="fa-IR" sz="1800" spc="-1" dirty="0">
                <a:solidFill>
                  <a:srgbClr val="262626"/>
                </a:solidFill>
                <a:latin typeface="Arial Bold"/>
                <a:cs typeface="B Nazanin" pitchFamily="2" charset="-78"/>
              </a:rPr>
              <a:t>متن شما در اینجا</a:t>
            </a:r>
            <a:endParaRPr lang="en-US" sz="1800" spc="-1" dirty="0">
              <a:solidFill>
                <a:srgbClr val="262626"/>
              </a:solidFill>
              <a:latin typeface="Arial Bold"/>
              <a:cs typeface="B Nazanin" pitchFamily="2" charset="-78"/>
            </a:endParaRPr>
          </a:p>
        </p:txBody>
      </p:sp>
      <p:sp>
        <p:nvSpPr>
          <p:cNvPr id="10" name="TextBox 10"/>
          <p:cNvSpPr txBox="1"/>
          <p:nvPr/>
        </p:nvSpPr>
        <p:spPr>
          <a:xfrm>
            <a:off x="10022580" y="6438225"/>
            <a:ext cx="2129940" cy="782843"/>
          </a:xfrm>
          <a:prstGeom prst="rect">
            <a:avLst/>
          </a:prstGeom>
        </p:spPr>
        <p:txBody>
          <a:bodyPr lIns="0" tIns="0" rIns="0" bIns="0" rtlCol="0" anchor="t">
            <a:spAutoFit/>
          </a:bodyPr>
          <a:lstStyle/>
          <a:p>
            <a:pPr algn="ctr" rtl="1">
              <a:lnSpc>
                <a:spcPts val="6480"/>
              </a:lnSpc>
            </a:pPr>
            <a:r>
              <a:rPr lang="en-US" sz="5400" spc="-1">
                <a:solidFill>
                  <a:srgbClr val="0AA6ED"/>
                </a:solidFill>
                <a:latin typeface="Arial Bold"/>
                <a:cs typeface="B Nazanin" pitchFamily="2" charset="-78"/>
              </a:rPr>
              <a:t>$250</a:t>
            </a:r>
          </a:p>
        </p:txBody>
      </p:sp>
      <p:sp>
        <p:nvSpPr>
          <p:cNvPr id="11" name="TextBox 11"/>
          <p:cNvSpPr txBox="1"/>
          <p:nvPr/>
        </p:nvSpPr>
        <p:spPr>
          <a:xfrm>
            <a:off x="10022580" y="7883520"/>
            <a:ext cx="2129940" cy="846386"/>
          </a:xfrm>
          <a:prstGeom prst="rect">
            <a:avLst/>
          </a:prstGeom>
        </p:spPr>
        <p:txBody>
          <a:bodyPr lIns="0" tIns="0" rIns="0" bIns="0" rtlCol="0" anchor="t">
            <a:spAutoFit/>
          </a:bodyPr>
          <a:lstStyle/>
          <a:p>
            <a:pPr algn="r" rtl="1">
              <a:lnSpc>
                <a:spcPts val="2160"/>
              </a:lnSpc>
            </a:pPr>
            <a:r>
              <a:rPr lang="fa-IR" sz="1800" spc="-1" dirty="0">
                <a:solidFill>
                  <a:srgbClr val="262626"/>
                </a:solidFill>
                <a:latin typeface="Arial"/>
                <a:cs typeface="B Nazanin" pitchFamily="2" charset="-78"/>
              </a:rPr>
              <a:t>ارائه پاورپوینت مدرنی را دریافت کنید که به زیبایی طراحی شده است.</a:t>
            </a:r>
            <a:endParaRPr lang="en-US" sz="1800" spc="-1" dirty="0">
              <a:solidFill>
                <a:srgbClr val="262626"/>
              </a:solidFill>
              <a:latin typeface="Arial"/>
              <a:cs typeface="B Nazanin" pitchFamily="2" charset="-78"/>
            </a:endParaRPr>
          </a:p>
        </p:txBody>
      </p:sp>
      <p:sp>
        <p:nvSpPr>
          <p:cNvPr id="12" name="TextBox 12"/>
          <p:cNvSpPr txBox="1"/>
          <p:nvPr/>
        </p:nvSpPr>
        <p:spPr>
          <a:xfrm>
            <a:off x="10022580" y="7449900"/>
            <a:ext cx="2129940" cy="282129"/>
          </a:xfrm>
          <a:prstGeom prst="rect">
            <a:avLst/>
          </a:prstGeom>
        </p:spPr>
        <p:txBody>
          <a:bodyPr lIns="0" tIns="0" rIns="0" bIns="0" rtlCol="0" anchor="t">
            <a:spAutoFit/>
          </a:bodyPr>
          <a:lstStyle/>
          <a:p>
            <a:pPr algn="r" rtl="1">
              <a:lnSpc>
                <a:spcPts val="2160"/>
              </a:lnSpc>
            </a:pPr>
            <a:r>
              <a:rPr lang="fa-IR" sz="1800" spc="-1" dirty="0">
                <a:solidFill>
                  <a:srgbClr val="262626"/>
                </a:solidFill>
                <a:latin typeface="Arial Bold"/>
                <a:cs typeface="B Nazanin" pitchFamily="2" charset="-78"/>
              </a:rPr>
              <a:t>متن شما در اینجا</a:t>
            </a:r>
            <a:endParaRPr lang="en-US" sz="1800" spc="-1" dirty="0">
              <a:solidFill>
                <a:srgbClr val="262626"/>
              </a:solidFill>
              <a:latin typeface="Arial Bold"/>
              <a:cs typeface="B Nazanin" pitchFamily="2" charset="-78"/>
            </a:endParaRPr>
          </a:p>
        </p:txBody>
      </p:sp>
      <p:sp>
        <p:nvSpPr>
          <p:cNvPr id="13" name="TextBox 13"/>
          <p:cNvSpPr txBox="1"/>
          <p:nvPr/>
        </p:nvSpPr>
        <p:spPr>
          <a:xfrm>
            <a:off x="12986100" y="6438225"/>
            <a:ext cx="2129940" cy="782843"/>
          </a:xfrm>
          <a:prstGeom prst="rect">
            <a:avLst/>
          </a:prstGeom>
        </p:spPr>
        <p:txBody>
          <a:bodyPr lIns="0" tIns="0" rIns="0" bIns="0" rtlCol="0" anchor="t">
            <a:spAutoFit/>
          </a:bodyPr>
          <a:lstStyle/>
          <a:p>
            <a:pPr algn="ctr" rtl="1">
              <a:lnSpc>
                <a:spcPts val="6480"/>
              </a:lnSpc>
            </a:pPr>
            <a:r>
              <a:rPr lang="en-US" sz="5400" spc="-1">
                <a:solidFill>
                  <a:srgbClr val="0085F2"/>
                </a:solidFill>
                <a:latin typeface="Arial Bold"/>
                <a:cs typeface="B Nazanin" pitchFamily="2" charset="-78"/>
              </a:rPr>
              <a:t>$150</a:t>
            </a:r>
          </a:p>
        </p:txBody>
      </p:sp>
      <p:sp>
        <p:nvSpPr>
          <p:cNvPr id="14" name="TextBox 14"/>
          <p:cNvSpPr txBox="1"/>
          <p:nvPr/>
        </p:nvSpPr>
        <p:spPr>
          <a:xfrm>
            <a:off x="12986100" y="7883520"/>
            <a:ext cx="2129940" cy="846386"/>
          </a:xfrm>
          <a:prstGeom prst="rect">
            <a:avLst/>
          </a:prstGeom>
        </p:spPr>
        <p:txBody>
          <a:bodyPr lIns="0" tIns="0" rIns="0" bIns="0" rtlCol="0" anchor="t">
            <a:spAutoFit/>
          </a:bodyPr>
          <a:lstStyle/>
          <a:p>
            <a:pPr algn="r" rtl="1">
              <a:lnSpc>
                <a:spcPts val="2160"/>
              </a:lnSpc>
            </a:pPr>
            <a:r>
              <a:rPr lang="fa-IR" sz="1800" spc="-1" dirty="0">
                <a:solidFill>
                  <a:srgbClr val="262626"/>
                </a:solidFill>
                <a:latin typeface="Arial"/>
                <a:cs typeface="B Nazanin" pitchFamily="2" charset="-78"/>
              </a:rPr>
              <a:t>ارائه پاورپوینت مدرنی را دریافت کنید که به زیبایی طراحی شده است.</a:t>
            </a:r>
            <a:endParaRPr lang="en-US" sz="1800" spc="-1" dirty="0">
              <a:solidFill>
                <a:srgbClr val="262626"/>
              </a:solidFill>
              <a:latin typeface="Arial"/>
              <a:cs typeface="B Nazanin" pitchFamily="2" charset="-78"/>
            </a:endParaRPr>
          </a:p>
        </p:txBody>
      </p:sp>
      <p:sp>
        <p:nvSpPr>
          <p:cNvPr id="15" name="TextBox 15"/>
          <p:cNvSpPr txBox="1"/>
          <p:nvPr/>
        </p:nvSpPr>
        <p:spPr>
          <a:xfrm>
            <a:off x="12986100" y="7449900"/>
            <a:ext cx="2129940" cy="282129"/>
          </a:xfrm>
          <a:prstGeom prst="rect">
            <a:avLst/>
          </a:prstGeom>
        </p:spPr>
        <p:txBody>
          <a:bodyPr lIns="0" tIns="0" rIns="0" bIns="0" rtlCol="0" anchor="t">
            <a:spAutoFit/>
          </a:bodyPr>
          <a:lstStyle/>
          <a:p>
            <a:pPr algn="r" rtl="1">
              <a:lnSpc>
                <a:spcPts val="2160"/>
              </a:lnSpc>
            </a:pPr>
            <a:r>
              <a:rPr lang="fa-IR" sz="1800" spc="-1" dirty="0">
                <a:solidFill>
                  <a:srgbClr val="262626"/>
                </a:solidFill>
                <a:latin typeface="Arial Bold"/>
                <a:cs typeface="B Nazanin" pitchFamily="2" charset="-78"/>
              </a:rPr>
              <a:t>متن شما در اینجا</a:t>
            </a:r>
            <a:endParaRPr lang="en-US" sz="1800" spc="-1" dirty="0">
              <a:solidFill>
                <a:srgbClr val="262626"/>
              </a:solidFill>
              <a:latin typeface="Arial Bold"/>
              <a:cs typeface="B Nazanin" pitchFamily="2" charset="-78"/>
            </a:endParaRPr>
          </a:p>
        </p:txBody>
      </p:sp>
      <p:sp>
        <p:nvSpPr>
          <p:cNvPr id="16" name="Freeform 16"/>
          <p:cNvSpPr/>
          <p:nvPr/>
        </p:nvSpPr>
        <p:spPr>
          <a:xfrm>
            <a:off x="0" y="224100"/>
            <a:ext cx="7143120" cy="10062900"/>
          </a:xfrm>
          <a:custGeom>
            <a:avLst/>
            <a:gdLst/>
            <a:ahLst/>
            <a:cxnLst/>
            <a:rect l="l" t="t" r="r" b="b"/>
            <a:pathLst>
              <a:path w="7143120" h="10062900">
                <a:moveTo>
                  <a:pt x="0" y="0"/>
                </a:moveTo>
                <a:lnTo>
                  <a:pt x="7143120" y="0"/>
                </a:lnTo>
                <a:lnTo>
                  <a:pt x="7143120" y="10062900"/>
                </a:lnTo>
                <a:lnTo>
                  <a:pt x="0" y="10062900"/>
                </a:lnTo>
                <a:lnTo>
                  <a:pt x="0" y="0"/>
                </a:lnTo>
                <a:close/>
              </a:path>
            </a:pathLst>
          </a:custGeom>
          <a:blipFill>
            <a:blip r:embed="rId5"/>
            <a:stretch>
              <a:fillRect t="-44" b="-44"/>
            </a:stretch>
          </a:blipFill>
        </p:spPr>
      </p:sp>
      <p:sp>
        <p:nvSpPr>
          <p:cNvPr id="17" name="Freeform 17"/>
          <p:cNvSpPr/>
          <p:nvPr/>
        </p:nvSpPr>
        <p:spPr>
          <a:xfrm>
            <a:off x="217620" y="215460"/>
            <a:ext cx="16923060" cy="228960"/>
          </a:xfrm>
          <a:custGeom>
            <a:avLst/>
            <a:gdLst/>
            <a:ahLst/>
            <a:cxnLst/>
            <a:rect l="l" t="t" r="r" b="b"/>
            <a:pathLst>
              <a:path w="16923060" h="228960">
                <a:moveTo>
                  <a:pt x="0" y="0"/>
                </a:moveTo>
                <a:lnTo>
                  <a:pt x="16923060" y="0"/>
                </a:lnTo>
                <a:lnTo>
                  <a:pt x="16923060" y="228960"/>
                </a:lnTo>
                <a:lnTo>
                  <a:pt x="0" y="2289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8" name="Freeform 18"/>
          <p:cNvSpPr/>
          <p:nvPr/>
        </p:nvSpPr>
        <p:spPr>
          <a:xfrm>
            <a:off x="16568820" y="82620"/>
            <a:ext cx="1558440" cy="1200420"/>
          </a:xfrm>
          <a:custGeom>
            <a:avLst/>
            <a:gdLst/>
            <a:ahLst/>
            <a:cxnLst/>
            <a:rect l="l" t="t" r="r" b="b"/>
            <a:pathLst>
              <a:path w="1558440" h="1200420">
                <a:moveTo>
                  <a:pt x="0" y="0"/>
                </a:moveTo>
                <a:lnTo>
                  <a:pt x="1558440" y="0"/>
                </a:lnTo>
                <a:lnTo>
                  <a:pt x="1558440" y="1200420"/>
                </a:lnTo>
                <a:lnTo>
                  <a:pt x="0" y="1200420"/>
                </a:lnTo>
                <a:lnTo>
                  <a:pt x="0" y="0"/>
                </a:lnTo>
                <a:close/>
              </a:path>
            </a:pathLst>
          </a:custGeom>
          <a:blipFill>
            <a:blip r:embed="rId8" cstate="print">
              <a:extLst>
                <a:ext uri="{96DAC541-7B7A-43D3-8B79-37D633B846F1}">
                  <asvg:svgBlip xmlns:asvg="http://schemas.microsoft.com/office/drawing/2016/SVG/main" r:embed="rId9"/>
                </a:ext>
              </a:extLst>
            </a:blip>
            <a:stretch>
              <a:fillRect/>
            </a:stretch>
          </a:blipFill>
        </p:spPr>
      </p:sp>
      <p:sp>
        <p:nvSpPr>
          <p:cNvPr id="19" name="Freeform 19"/>
          <p:cNvSpPr/>
          <p:nvPr/>
        </p:nvSpPr>
        <p:spPr>
          <a:xfrm>
            <a:off x="17227620" y="271620"/>
            <a:ext cx="325080" cy="396360"/>
          </a:xfrm>
          <a:custGeom>
            <a:avLst/>
            <a:gdLst/>
            <a:ahLst/>
            <a:cxnLst/>
            <a:rect l="l" t="t" r="r" b="b"/>
            <a:pathLst>
              <a:path w="325080" h="396360">
                <a:moveTo>
                  <a:pt x="0" y="0"/>
                </a:moveTo>
                <a:lnTo>
                  <a:pt x="325080" y="0"/>
                </a:lnTo>
                <a:lnTo>
                  <a:pt x="325080" y="396360"/>
                </a:lnTo>
                <a:lnTo>
                  <a:pt x="0" y="396360"/>
                </a:lnTo>
                <a:lnTo>
                  <a:pt x="0" y="0"/>
                </a:lnTo>
                <a:close/>
              </a:path>
            </a:pathLst>
          </a:custGeom>
          <a:blipFill>
            <a:blip r:embed="rId10" cstate="print">
              <a:extLst>
                <a:ext uri="{96DAC541-7B7A-43D3-8B79-37D633B846F1}">
                  <asvg:svgBlip xmlns:asvg="http://schemas.microsoft.com/office/drawing/2016/SVG/main" r:embed="rId11"/>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1184940" y="928650"/>
            <a:ext cx="8062380" cy="1013098"/>
          </a:xfrm>
          <a:prstGeom prst="rect">
            <a:avLst/>
          </a:prstGeom>
        </p:spPr>
        <p:txBody>
          <a:bodyPr lIns="0" tIns="0" rIns="0" bIns="0" rtlCol="0" anchor="t">
            <a:spAutoFit/>
          </a:bodyPr>
          <a:lstStyle/>
          <a:p>
            <a:pPr algn="r" rtl="1">
              <a:lnSpc>
                <a:spcPts val="7920"/>
              </a:lnSpc>
            </a:pPr>
            <a:r>
              <a:rPr lang="fa-IR" sz="6600" spc="-1" dirty="0">
                <a:solidFill>
                  <a:srgbClr val="7F7F7F"/>
                </a:solidFill>
                <a:latin typeface="Arial Bold"/>
                <a:cs typeface="B Nazanin" pitchFamily="2" charset="-78"/>
              </a:rPr>
              <a:t>اسلایدهای عالی</a:t>
            </a:r>
            <a:endParaRPr lang="en-US" sz="6600" spc="-1" dirty="0">
              <a:solidFill>
                <a:srgbClr val="7F7F7F"/>
              </a:solidFill>
              <a:latin typeface="Arial Bold"/>
              <a:cs typeface="B Nazanin" pitchFamily="2" charset="-78"/>
            </a:endParaRPr>
          </a:p>
        </p:txBody>
      </p:sp>
      <p:sp>
        <p:nvSpPr>
          <p:cNvPr id="5" name="TextBox 5"/>
          <p:cNvSpPr txBox="1"/>
          <p:nvPr/>
        </p:nvSpPr>
        <p:spPr>
          <a:xfrm>
            <a:off x="1135800" y="2145180"/>
            <a:ext cx="8062380" cy="551433"/>
          </a:xfrm>
          <a:prstGeom prst="rect">
            <a:avLst/>
          </a:prstGeom>
        </p:spPr>
        <p:txBody>
          <a:bodyPr lIns="0" tIns="0" rIns="0" bIns="0" rtlCol="0" anchor="t">
            <a:spAutoFit/>
          </a:bodyPr>
          <a:lstStyle/>
          <a:p>
            <a:pPr algn="ctr" rtl="1">
              <a:lnSpc>
                <a:spcPts val="4320"/>
              </a:lnSpc>
            </a:pPr>
            <a:r>
              <a:rPr lang="fa-IR" sz="3600" spc="-1" dirty="0">
                <a:solidFill>
                  <a:srgbClr val="21447A"/>
                </a:solidFill>
                <a:latin typeface="Arial"/>
                <a:cs typeface="B Nazanin" pitchFamily="2" charset="-78"/>
              </a:rPr>
              <a:t>ارائه پاورپوینت</a:t>
            </a:r>
            <a:endParaRPr lang="en-US" sz="3600" spc="-1" dirty="0">
              <a:solidFill>
                <a:srgbClr val="21447A"/>
              </a:solidFill>
              <a:latin typeface="Arial"/>
              <a:cs typeface="B Nazanin" pitchFamily="2" charset="-78"/>
            </a:endParaRPr>
          </a:p>
        </p:txBody>
      </p:sp>
      <p:sp>
        <p:nvSpPr>
          <p:cNvPr id="6" name="TextBox 6"/>
          <p:cNvSpPr txBox="1"/>
          <p:nvPr/>
        </p:nvSpPr>
        <p:spPr>
          <a:xfrm>
            <a:off x="7929554" y="8501086"/>
            <a:ext cx="8062380" cy="369332"/>
          </a:xfrm>
          <a:prstGeom prst="rect">
            <a:avLst/>
          </a:prstGeom>
        </p:spPr>
        <p:txBody>
          <a:bodyPr lIns="0" tIns="0" rIns="0" bIns="0" rtlCol="0" anchor="t">
            <a:spAutoFit/>
          </a:bodyPr>
          <a:lstStyle/>
          <a:p>
            <a:pPr algn="ctr" rtl="1"/>
            <a:r>
              <a:rPr lang="ar-SA" sz="2400" dirty="0">
                <a:solidFill>
                  <a:schemeClr val="tx2">
                    <a:lumMod val="60000"/>
                    <a:lumOff val="40000"/>
                  </a:schemeClr>
                </a:solidFill>
                <a:cs typeface="B Nazanin" pitchFamily="2" charset="-78"/>
              </a:rPr>
              <a:t>اسلاید متنی را برای پاور خود تنظیم کنید</a:t>
            </a:r>
            <a:endParaRPr lang="en-US" sz="2400" dirty="0">
              <a:solidFill>
                <a:schemeClr val="tx2">
                  <a:lumMod val="60000"/>
                  <a:lumOff val="40000"/>
                </a:schemeClr>
              </a:solidFill>
              <a:cs typeface="B Nazanin" pitchFamily="2" charset="-78"/>
            </a:endParaRPr>
          </a:p>
        </p:txBody>
      </p:sp>
      <p:sp>
        <p:nvSpPr>
          <p:cNvPr id="7" name="TextBox 7"/>
          <p:cNvSpPr txBox="1"/>
          <p:nvPr/>
        </p:nvSpPr>
        <p:spPr>
          <a:xfrm>
            <a:off x="9430200" y="4266060"/>
            <a:ext cx="3720240" cy="1692771"/>
          </a:xfrm>
          <a:prstGeom prst="rect">
            <a:avLst/>
          </a:prstGeom>
        </p:spPr>
        <p:txBody>
          <a:bodyPr lIns="0" tIns="0" rIns="0" bIns="0" rtlCol="0" anchor="t">
            <a:spAutoFit/>
          </a:bodyPr>
          <a:lstStyle/>
          <a:p>
            <a:pPr algn="r" rtl="1">
              <a:lnSpc>
                <a:spcPts val="2160"/>
              </a:lnSpc>
            </a:pPr>
            <a:r>
              <a:rPr lang="fa-IR" sz="1800" spc="-1" dirty="0">
                <a:solidFill>
                  <a:srgbClr val="00000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کنید.ارائه پاورپوینت مدرنی را دریافت کنید که به زیبایی طراحی شده است.تغییر رنگ، عکس و متن آسان است. تغییر رنگ، عکس و متن آسان است.</a:t>
            </a:r>
            <a:r>
              <a:rPr lang="en-US" sz="1800" spc="-1" dirty="0">
                <a:solidFill>
                  <a:srgbClr val="000000"/>
                </a:solidFill>
                <a:latin typeface="Arial"/>
                <a:cs typeface="B Nazanin" pitchFamily="2" charset="-78"/>
              </a:rPr>
              <a:t>   </a:t>
            </a:r>
          </a:p>
        </p:txBody>
      </p:sp>
      <p:sp>
        <p:nvSpPr>
          <p:cNvPr id="8" name="TextBox 8"/>
          <p:cNvSpPr txBox="1"/>
          <p:nvPr/>
        </p:nvSpPr>
        <p:spPr>
          <a:xfrm>
            <a:off x="9374760" y="2378640"/>
            <a:ext cx="3792780" cy="1102866"/>
          </a:xfrm>
          <a:prstGeom prst="rect">
            <a:avLst/>
          </a:prstGeom>
        </p:spPr>
        <p:txBody>
          <a:bodyPr lIns="0" tIns="0" rIns="0" bIns="0" rtlCol="0" anchor="t">
            <a:spAutoFit/>
          </a:bodyPr>
          <a:lstStyle/>
          <a:p>
            <a:pPr algn="r" rtl="1">
              <a:lnSpc>
                <a:spcPts val="4320"/>
              </a:lnSpc>
            </a:pPr>
            <a:r>
              <a:rPr lang="fa-IR" sz="3600" spc="-1" dirty="0">
                <a:solidFill>
                  <a:srgbClr val="0085F2"/>
                </a:solidFill>
                <a:latin typeface="Arial"/>
                <a:cs typeface="B Nazanin" pitchFamily="2" charset="-78"/>
              </a:rPr>
              <a:t>ما کیفیت ایجاد می کنیم</a:t>
            </a:r>
          </a:p>
          <a:p>
            <a:pPr algn="ctr" rtl="1">
              <a:lnSpc>
                <a:spcPts val="4320"/>
              </a:lnSpc>
            </a:pPr>
            <a:r>
              <a:rPr lang="fa-IR" sz="3600" spc="-1" dirty="0">
                <a:solidFill>
                  <a:srgbClr val="0085F2"/>
                </a:solidFill>
                <a:latin typeface="Arial"/>
                <a:cs typeface="B Nazanin" pitchFamily="2" charset="-78"/>
              </a:rPr>
              <a:t>ارائه حرفه ای</a:t>
            </a:r>
            <a:endParaRPr lang="en-US" sz="3600" spc="-1" dirty="0">
              <a:solidFill>
                <a:srgbClr val="0085F2"/>
              </a:solidFill>
              <a:latin typeface="Arial"/>
              <a:cs typeface="B Nazanin" pitchFamily="2" charset="-78"/>
            </a:endParaRPr>
          </a:p>
        </p:txBody>
      </p:sp>
      <p:sp>
        <p:nvSpPr>
          <p:cNvPr id="9" name="TextBox 9"/>
          <p:cNvSpPr txBox="1"/>
          <p:nvPr/>
        </p:nvSpPr>
        <p:spPr>
          <a:xfrm>
            <a:off x="13797000" y="3768180"/>
            <a:ext cx="3664260" cy="3103414"/>
          </a:xfrm>
          <a:prstGeom prst="rect">
            <a:avLst/>
          </a:prstGeom>
        </p:spPr>
        <p:txBody>
          <a:bodyPr lIns="0" tIns="0" rIns="0" bIns="0" rtlCol="0" anchor="t">
            <a:spAutoFit/>
          </a:bodyPr>
          <a:lstStyle/>
          <a:p>
            <a:pPr marL="325755" lvl="1" indent="-162878" algn="r" rtl="1">
              <a:lnSpc>
                <a:spcPts val="2160"/>
              </a:lnSpc>
              <a:buFont typeface="Arial"/>
              <a:buChar char="•"/>
            </a:pPr>
            <a:r>
              <a:rPr lang="fa-IR" sz="1800" spc="-1" dirty="0">
                <a:solidFill>
                  <a:srgbClr val="00000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000000"/>
              </a:solidFill>
              <a:latin typeface="Arial"/>
              <a:cs typeface="B Nazanin" pitchFamily="2" charset="-78"/>
            </a:endParaRPr>
          </a:p>
          <a:p>
            <a:pPr marL="325755" lvl="1" indent="-162878" algn="r" rtl="1">
              <a:lnSpc>
                <a:spcPts val="2160"/>
              </a:lnSpc>
            </a:pPr>
            <a:endParaRPr lang="en-US" sz="1800" spc="-1" dirty="0">
              <a:solidFill>
                <a:srgbClr val="404040"/>
              </a:solidFill>
              <a:latin typeface="Arial"/>
              <a:cs typeface="B Nazanin" pitchFamily="2" charset="-78"/>
            </a:endParaRPr>
          </a:p>
          <a:p>
            <a:pPr marL="325755" lvl="1" indent="-162878" algn="r" rtl="1">
              <a:lnSpc>
                <a:spcPts val="2160"/>
              </a:lnSpc>
              <a:buFont typeface="Arial"/>
              <a:buChar char="•"/>
            </a:pPr>
            <a:r>
              <a:rPr lang="fa-IR" spc="-1" dirty="0">
                <a:solidFill>
                  <a:srgbClr val="00000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pc="-1" dirty="0">
              <a:solidFill>
                <a:srgbClr val="000000"/>
              </a:solidFill>
              <a:latin typeface="Arial"/>
              <a:cs typeface="B Nazanin" pitchFamily="2" charset="-78"/>
            </a:endParaRPr>
          </a:p>
          <a:p>
            <a:pPr marL="325755" lvl="1" indent="-162878" algn="r" rtl="1">
              <a:lnSpc>
                <a:spcPts val="2160"/>
              </a:lnSpc>
              <a:buFont typeface="Arial"/>
              <a:buChar char="•"/>
            </a:pPr>
            <a:endParaRPr lang="fa-IR" sz="1800" spc="-1" dirty="0">
              <a:solidFill>
                <a:srgbClr val="000000"/>
              </a:solidFill>
              <a:latin typeface="Arial"/>
              <a:cs typeface="B Nazanin" pitchFamily="2" charset="-78"/>
            </a:endParaRPr>
          </a:p>
          <a:p>
            <a:pPr marL="325755" lvl="1" indent="-162878" algn="r" rtl="1">
              <a:lnSpc>
                <a:spcPts val="2160"/>
              </a:lnSpc>
              <a:buFont typeface="Arial"/>
              <a:buChar char="•"/>
            </a:pPr>
            <a:r>
              <a:rPr lang="fa-IR" spc="-1" dirty="0">
                <a:solidFill>
                  <a:srgbClr val="00000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pc="-1" dirty="0">
              <a:solidFill>
                <a:srgbClr val="000000"/>
              </a:solidFill>
              <a:latin typeface="Arial"/>
              <a:cs typeface="B Nazanin" pitchFamily="2" charset="-78"/>
            </a:endParaRPr>
          </a:p>
        </p:txBody>
      </p:sp>
      <p:sp>
        <p:nvSpPr>
          <p:cNvPr id="10" name="TextBox 10"/>
          <p:cNvSpPr txBox="1"/>
          <p:nvPr/>
        </p:nvSpPr>
        <p:spPr>
          <a:xfrm>
            <a:off x="13711860" y="2443410"/>
            <a:ext cx="3728340" cy="820738"/>
          </a:xfrm>
          <a:prstGeom prst="rect">
            <a:avLst/>
          </a:prstGeom>
        </p:spPr>
        <p:txBody>
          <a:bodyPr lIns="0" tIns="0" rIns="0" bIns="0" rtlCol="0" anchor="t">
            <a:spAutoFit/>
          </a:bodyPr>
          <a:lstStyle/>
          <a:p>
            <a:pPr algn="ctr" rtl="1">
              <a:lnSpc>
                <a:spcPts val="3240"/>
              </a:lnSpc>
            </a:pPr>
            <a:r>
              <a:rPr lang="ar-SA" sz="2800" dirty="0">
                <a:solidFill>
                  <a:schemeClr val="tx2">
                    <a:lumMod val="60000"/>
                    <a:lumOff val="40000"/>
                  </a:schemeClr>
                </a:solidFill>
                <a:cs typeface="B Nazanin" pitchFamily="2" charset="-78"/>
              </a:rPr>
              <a:t>قالب پاورپوینت حرفه ای </a:t>
            </a:r>
            <a:endParaRPr lang="fa-IR" sz="2800" dirty="0">
              <a:solidFill>
                <a:schemeClr val="tx2">
                  <a:lumMod val="60000"/>
                  <a:lumOff val="40000"/>
                </a:schemeClr>
              </a:solidFill>
              <a:cs typeface="B Nazanin" pitchFamily="2" charset="-78"/>
            </a:endParaRPr>
          </a:p>
          <a:p>
            <a:pPr algn="ctr" rtl="1">
              <a:lnSpc>
                <a:spcPts val="3240"/>
              </a:lnSpc>
            </a:pPr>
            <a:r>
              <a:rPr lang="ar-SA" sz="2800" dirty="0">
                <a:solidFill>
                  <a:schemeClr val="tx2">
                    <a:lumMod val="60000"/>
                    <a:lumOff val="40000"/>
                  </a:schemeClr>
                </a:solidFill>
                <a:cs typeface="B Nazanin" pitchFamily="2" charset="-78"/>
              </a:rPr>
              <a:t>ویرایش پذیر</a:t>
            </a:r>
            <a:endParaRPr lang="en-US" sz="2700" spc="-1" dirty="0">
              <a:solidFill>
                <a:schemeClr val="tx2">
                  <a:lumMod val="60000"/>
                  <a:lumOff val="40000"/>
                </a:schemeClr>
              </a:solidFill>
              <a:latin typeface="Arial"/>
              <a:cs typeface="B Nazanin" pitchFamily="2" charset="-78"/>
            </a:endParaRPr>
          </a:p>
        </p:txBody>
      </p:sp>
      <p:sp>
        <p:nvSpPr>
          <p:cNvPr id="11" name="Freeform 11"/>
          <p:cNvSpPr/>
          <p:nvPr/>
        </p:nvSpPr>
        <p:spPr>
          <a:xfrm>
            <a:off x="2877660" y="2939760"/>
            <a:ext cx="3844800" cy="7095060"/>
          </a:xfrm>
          <a:custGeom>
            <a:avLst/>
            <a:gdLst/>
            <a:ahLst/>
            <a:cxnLst/>
            <a:rect l="l" t="t" r="r" b="b"/>
            <a:pathLst>
              <a:path w="3844800" h="7095060">
                <a:moveTo>
                  <a:pt x="0" y="0"/>
                </a:moveTo>
                <a:lnTo>
                  <a:pt x="3844800" y="0"/>
                </a:lnTo>
                <a:lnTo>
                  <a:pt x="3844800" y="7095060"/>
                </a:lnTo>
                <a:lnTo>
                  <a:pt x="0" y="7095060"/>
                </a:lnTo>
                <a:lnTo>
                  <a:pt x="0" y="0"/>
                </a:lnTo>
                <a:close/>
              </a:path>
            </a:pathLst>
          </a:custGeom>
          <a:blipFill>
            <a:blip r:embed="rId7"/>
            <a:stretch>
              <a:fillRect/>
            </a:stretch>
          </a:blipFill>
        </p:spPr>
      </p:sp>
      <p:sp>
        <p:nvSpPr>
          <p:cNvPr id="12" name="Freeform 12"/>
          <p:cNvSpPr/>
          <p:nvPr/>
        </p:nvSpPr>
        <p:spPr>
          <a:xfrm>
            <a:off x="0" y="-35100"/>
            <a:ext cx="2001780" cy="574560"/>
          </a:xfrm>
          <a:custGeom>
            <a:avLst/>
            <a:gdLst/>
            <a:ahLst/>
            <a:cxnLst/>
            <a:rect l="l" t="t" r="r" b="b"/>
            <a:pathLst>
              <a:path w="2001780" h="574560">
                <a:moveTo>
                  <a:pt x="0" y="0"/>
                </a:moveTo>
                <a:lnTo>
                  <a:pt x="2001780" y="0"/>
                </a:lnTo>
                <a:lnTo>
                  <a:pt x="2001780" y="574560"/>
                </a:lnTo>
                <a:lnTo>
                  <a:pt x="0" y="5745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0840" y="8329500"/>
            <a:ext cx="1670760" cy="1957500"/>
          </a:xfrm>
          <a:custGeom>
            <a:avLst/>
            <a:gdLst/>
            <a:ahLst/>
            <a:cxnLst/>
            <a:rect l="l" t="t" r="r" b="b"/>
            <a:pathLst>
              <a:path w="1670760" h="1957500">
                <a:moveTo>
                  <a:pt x="0" y="0"/>
                </a:moveTo>
                <a:lnTo>
                  <a:pt x="1670760" y="0"/>
                </a:lnTo>
                <a:lnTo>
                  <a:pt x="1670760" y="1957500"/>
                </a:lnTo>
                <a:lnTo>
                  <a:pt x="0" y="1957500"/>
                </a:lnTo>
                <a:lnTo>
                  <a:pt x="0" y="0"/>
                </a:lnTo>
                <a:close/>
              </a:path>
            </a:pathLst>
          </a:custGeom>
          <a:blipFill>
            <a:blip r:embed="rId3"/>
            <a:stretch>
              <a:fillRect t="-4" b="-4"/>
            </a:stretch>
          </a:blipFill>
        </p:spPr>
      </p:sp>
      <p:sp>
        <p:nvSpPr>
          <p:cNvPr id="3" name="Freeform 3"/>
          <p:cNvSpPr/>
          <p:nvPr/>
        </p:nvSpPr>
        <p:spPr>
          <a:xfrm>
            <a:off x="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4"/>
            <a:stretch>
              <a:fillRect l="-16" r="-16"/>
            </a:stretch>
          </a:blipFill>
        </p:spPr>
      </p:sp>
      <p:sp>
        <p:nvSpPr>
          <p:cNvPr id="4" name="TextBox 4"/>
          <p:cNvSpPr txBox="1"/>
          <p:nvPr/>
        </p:nvSpPr>
        <p:spPr>
          <a:xfrm>
            <a:off x="11644330" y="5572128"/>
            <a:ext cx="6286544" cy="2872581"/>
          </a:xfrm>
          <a:prstGeom prst="rect">
            <a:avLst/>
          </a:prstGeom>
        </p:spPr>
        <p:txBody>
          <a:bodyPr wrap="square" lIns="0" tIns="0" rIns="0" bIns="0" rtlCol="0" anchor="t">
            <a:spAutoFit/>
          </a:bodyPr>
          <a:lstStyle/>
          <a:p>
            <a:pPr algn="r" rtl="1">
              <a:lnSpc>
                <a:spcPts val="3240"/>
              </a:lnSpc>
            </a:pPr>
            <a:r>
              <a:rPr lang="fa-IR" sz="2700" spc="-1" dirty="0">
                <a:solidFill>
                  <a:srgbClr val="00000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است.ارائه پاورپوینت مدرنی را دریافت کنید که به زیبایی طراحی شده است.شما به سادگی می توانید مخاطبان خود را تحت تاثیر قرار دهید و زیبایی و جذابیت منحصر به فردی را به ارائه های خود اضافه کنید.تغییر رنگ، عکس و متن آسان است.</a:t>
            </a:r>
            <a:endParaRPr lang="en-US" sz="2700" spc="-1" dirty="0">
              <a:solidFill>
                <a:srgbClr val="000000"/>
              </a:solidFill>
              <a:latin typeface="Arial"/>
              <a:cs typeface="B Nazanin" pitchFamily="2" charset="-78"/>
            </a:endParaRPr>
          </a:p>
        </p:txBody>
      </p:sp>
      <p:sp>
        <p:nvSpPr>
          <p:cNvPr id="5" name="TextBox 5"/>
          <p:cNvSpPr txBox="1"/>
          <p:nvPr/>
        </p:nvSpPr>
        <p:spPr>
          <a:xfrm>
            <a:off x="12573024" y="3857616"/>
            <a:ext cx="4408740" cy="394339"/>
          </a:xfrm>
          <a:prstGeom prst="rect">
            <a:avLst/>
          </a:prstGeom>
        </p:spPr>
        <p:txBody>
          <a:bodyPr lIns="0" tIns="0" rIns="0" bIns="0" rtlCol="0" anchor="t">
            <a:spAutoFit/>
          </a:bodyPr>
          <a:lstStyle/>
          <a:p>
            <a:pPr algn="ctr" rtl="1">
              <a:lnSpc>
                <a:spcPts val="2879"/>
              </a:lnSpc>
            </a:pPr>
            <a:r>
              <a:rPr lang="fa-IR" sz="3000" spc="-1" dirty="0">
                <a:solidFill>
                  <a:srgbClr val="21447A"/>
                </a:solidFill>
                <a:latin typeface="Arial"/>
                <a:cs typeface="B Nazanin" pitchFamily="2" charset="-78"/>
              </a:rPr>
              <a:t>اسلایدهایی با طراحی زیبا و جذاب </a:t>
            </a:r>
            <a:r>
              <a:rPr lang="en-US" sz="3000" spc="-1" dirty="0">
                <a:solidFill>
                  <a:srgbClr val="21447A"/>
                </a:solidFill>
                <a:latin typeface="Arial"/>
                <a:cs typeface="B Nazanin" pitchFamily="2" charset="-78"/>
              </a:rPr>
              <a:t>.</a:t>
            </a:r>
          </a:p>
        </p:txBody>
      </p:sp>
      <p:sp>
        <p:nvSpPr>
          <p:cNvPr id="6" name="TextBox 6"/>
          <p:cNvSpPr txBox="1"/>
          <p:nvPr/>
        </p:nvSpPr>
        <p:spPr>
          <a:xfrm>
            <a:off x="10470240" y="1375035"/>
            <a:ext cx="7021260" cy="1846659"/>
          </a:xfrm>
          <a:prstGeom prst="rect">
            <a:avLst/>
          </a:prstGeom>
        </p:spPr>
        <p:txBody>
          <a:bodyPr lIns="0" tIns="0" rIns="0" bIns="0" rtlCol="0" anchor="t">
            <a:spAutoFit/>
          </a:bodyPr>
          <a:lstStyle/>
          <a:p>
            <a:pPr algn="ctr" rtl="1">
              <a:lnSpc>
                <a:spcPts val="7200"/>
              </a:lnSpc>
            </a:pPr>
            <a:r>
              <a:rPr lang="fa-IR" sz="6000" spc="-1" dirty="0">
                <a:solidFill>
                  <a:srgbClr val="FFC000"/>
                </a:solidFill>
                <a:latin typeface="Arial Bold"/>
                <a:cs typeface="B Nazanin" pitchFamily="2" charset="-78"/>
              </a:rPr>
              <a:t>قالب پاورپوینت قابل</a:t>
            </a:r>
          </a:p>
          <a:p>
            <a:pPr algn="ctr" rtl="1">
              <a:lnSpc>
                <a:spcPts val="7200"/>
              </a:lnSpc>
            </a:pPr>
            <a:r>
              <a:rPr lang="fa-IR" sz="6000" spc="-1" dirty="0">
                <a:solidFill>
                  <a:srgbClr val="FFC000"/>
                </a:solidFill>
                <a:latin typeface="Arial Bold"/>
                <a:cs typeface="B Nazanin" pitchFamily="2" charset="-78"/>
              </a:rPr>
              <a:t> ویرایش می باشد</a:t>
            </a:r>
            <a:endParaRPr lang="en-US" sz="6000" spc="-1" dirty="0">
              <a:solidFill>
                <a:srgbClr val="FFC000"/>
              </a:solidFill>
              <a:latin typeface="Arial Bold"/>
              <a:cs typeface="B Nazanin" pitchFamily="2" charset="-78"/>
            </a:endParaRPr>
          </a:p>
        </p:txBody>
      </p:sp>
      <p:sp>
        <p:nvSpPr>
          <p:cNvPr id="7" name="TextBox 7"/>
          <p:cNvSpPr txBox="1"/>
          <p:nvPr/>
        </p:nvSpPr>
        <p:spPr>
          <a:xfrm>
            <a:off x="665460" y="257430"/>
            <a:ext cx="5999580" cy="3039294"/>
          </a:xfrm>
          <a:prstGeom prst="rect">
            <a:avLst/>
          </a:prstGeom>
        </p:spPr>
        <p:txBody>
          <a:bodyPr lIns="0" tIns="0" rIns="0" bIns="0" rtlCol="0" anchor="t">
            <a:spAutoFit/>
          </a:bodyPr>
          <a:lstStyle/>
          <a:p>
            <a:pPr algn="ctr" rtl="1">
              <a:lnSpc>
                <a:spcPts val="7920"/>
              </a:lnSpc>
            </a:pPr>
            <a:r>
              <a:rPr lang="fa-IR" sz="6600" spc="-1" dirty="0">
                <a:solidFill>
                  <a:srgbClr val="21447A"/>
                </a:solidFill>
                <a:latin typeface="Arial Bold"/>
                <a:cs typeface="B Nazanin" pitchFamily="2" charset="-78"/>
              </a:rPr>
              <a:t>چیدمان</a:t>
            </a:r>
          </a:p>
          <a:p>
            <a:pPr algn="ctr" rtl="1">
              <a:lnSpc>
                <a:spcPts val="7920"/>
              </a:lnSpc>
            </a:pPr>
            <a:r>
              <a:rPr lang="fa-IR" sz="6600" spc="-1" dirty="0">
                <a:solidFill>
                  <a:srgbClr val="21447A"/>
                </a:solidFill>
                <a:latin typeface="Arial Bold"/>
                <a:cs typeface="B Nazanin" pitchFamily="2" charset="-78"/>
              </a:rPr>
              <a:t>اسلاید متنی را برای ارائه خود </a:t>
            </a:r>
            <a:r>
              <a:rPr lang="ar-SA" sz="6600" dirty="0">
                <a:solidFill>
                  <a:schemeClr val="tx2">
                    <a:lumMod val="75000"/>
                  </a:schemeClr>
                </a:solidFill>
                <a:cs typeface="B Nazanin" pitchFamily="2" charset="-78"/>
              </a:rPr>
              <a:t>تنظیم</a:t>
            </a:r>
            <a:r>
              <a:rPr lang="fa-IR" sz="6600" dirty="0">
                <a:cs typeface="B Nazanin" pitchFamily="2" charset="-78"/>
              </a:rPr>
              <a:t> </a:t>
            </a:r>
            <a:r>
              <a:rPr lang="fa-IR" sz="6600" spc="-1" dirty="0">
                <a:solidFill>
                  <a:srgbClr val="21447A"/>
                </a:solidFill>
                <a:latin typeface="Arial Bold"/>
                <a:cs typeface="B Nazanin" pitchFamily="2" charset="-78"/>
              </a:rPr>
              <a:t>کنید</a:t>
            </a:r>
            <a:endParaRPr lang="en-US" sz="6600" spc="-1" dirty="0">
              <a:solidFill>
                <a:srgbClr val="21447A"/>
              </a:solidFill>
              <a:latin typeface="Arial Bold"/>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86700" y="6679260"/>
            <a:ext cx="2299860" cy="3607740"/>
          </a:xfrm>
          <a:custGeom>
            <a:avLst/>
            <a:gdLst/>
            <a:ahLst/>
            <a:cxnLst/>
            <a:rect l="l" t="t" r="r" b="b"/>
            <a:pathLst>
              <a:path w="2299860" h="3607740">
                <a:moveTo>
                  <a:pt x="0" y="0"/>
                </a:moveTo>
                <a:lnTo>
                  <a:pt x="2299860" y="0"/>
                </a:lnTo>
                <a:lnTo>
                  <a:pt x="2299860" y="3607740"/>
                </a:lnTo>
                <a:lnTo>
                  <a:pt x="0" y="36077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499500" y="404550"/>
            <a:ext cx="17359380" cy="974882"/>
          </a:xfrm>
          <a:prstGeom prst="rect">
            <a:avLst/>
          </a:prstGeom>
        </p:spPr>
        <p:txBody>
          <a:bodyPr lIns="0" tIns="0" rIns="0" bIns="0" rtlCol="0" anchor="t">
            <a:spAutoFit/>
          </a:bodyPr>
          <a:lstStyle/>
          <a:p>
            <a:pPr algn="ctr" rtl="1">
              <a:lnSpc>
                <a:spcPts val="7387"/>
              </a:lnSpc>
            </a:pPr>
            <a:r>
              <a:rPr lang="fa-IR" sz="6840" spc="-1" dirty="0">
                <a:solidFill>
                  <a:srgbClr val="FFC000"/>
                </a:solidFill>
                <a:latin typeface="Arial Bold"/>
                <a:cs typeface="B Nazanin" pitchFamily="2" charset="-78"/>
              </a:rPr>
              <a:t>سبک اینفوگرافیک</a:t>
            </a:r>
            <a:endParaRPr lang="en-US" sz="6840" spc="-1" dirty="0">
              <a:solidFill>
                <a:srgbClr val="FFC000"/>
              </a:solidFill>
              <a:latin typeface="Arial Bold"/>
              <a:cs typeface="B Nazanin" pitchFamily="2" charset="-78"/>
            </a:endParaRPr>
          </a:p>
        </p:txBody>
      </p:sp>
      <p:sp>
        <p:nvSpPr>
          <p:cNvPr id="4" name="TextBox 4"/>
          <p:cNvSpPr txBox="1"/>
          <p:nvPr/>
        </p:nvSpPr>
        <p:spPr>
          <a:xfrm>
            <a:off x="13207500" y="3946035"/>
            <a:ext cx="3798540" cy="320601"/>
          </a:xfrm>
          <a:prstGeom prst="rect">
            <a:avLst/>
          </a:prstGeom>
        </p:spPr>
        <p:txBody>
          <a:bodyPr lIns="0" tIns="0" rIns="0" bIns="0" rtlCol="0" anchor="t">
            <a:spAutoFit/>
          </a:bodyPr>
          <a:lstStyle/>
          <a:p>
            <a:pPr algn="ctr" rtl="1">
              <a:lnSpc>
                <a:spcPts val="2520"/>
              </a:lnSpc>
            </a:pPr>
            <a:r>
              <a:rPr lang="fa-IR" sz="2100" spc="-1" dirty="0">
                <a:solidFill>
                  <a:srgbClr val="262626"/>
                </a:solidFill>
                <a:latin typeface="Arial Bold"/>
                <a:cs typeface="B Nazanin" pitchFamily="2" charset="-78"/>
              </a:rPr>
              <a:t>محتوا در اینجا</a:t>
            </a:r>
            <a:endParaRPr lang="en-US" sz="2100" spc="-1" dirty="0">
              <a:solidFill>
                <a:srgbClr val="262626"/>
              </a:solidFill>
              <a:latin typeface="Arial Bold"/>
              <a:cs typeface="B Nazanin" pitchFamily="2" charset="-78"/>
            </a:endParaRPr>
          </a:p>
        </p:txBody>
      </p:sp>
      <p:sp>
        <p:nvSpPr>
          <p:cNvPr id="5" name="TextBox 5"/>
          <p:cNvSpPr txBox="1"/>
          <p:nvPr/>
        </p:nvSpPr>
        <p:spPr>
          <a:xfrm>
            <a:off x="13207500" y="4294140"/>
            <a:ext cx="3783960" cy="564257"/>
          </a:xfrm>
          <a:prstGeom prst="rect">
            <a:avLst/>
          </a:prstGeom>
        </p:spPr>
        <p:txBody>
          <a:bodyPr lIns="0" tIns="0" rIns="0" bIns="0" rtlCol="0" anchor="t">
            <a:spAutoFit/>
          </a:bodyPr>
          <a:lstStyle/>
          <a:p>
            <a:pPr algn="ctr" rtl="1">
              <a:lnSpc>
                <a:spcPts val="2160"/>
              </a:lnSpc>
            </a:pPr>
            <a:r>
              <a:rPr lang="fa-IR" sz="1800" spc="-1" dirty="0">
                <a:solidFill>
                  <a:srgbClr val="262626"/>
                </a:solidFill>
                <a:latin typeface="Arial"/>
                <a:cs typeface="B Nazanin" pitchFamily="2" charset="-78"/>
              </a:rPr>
              <a:t>ارائه پاورپوینت مدرنی را دریافت کنید که به زیبایی طراحی شده است.</a:t>
            </a:r>
            <a:endParaRPr lang="en-US" sz="1800" spc="-1" dirty="0">
              <a:solidFill>
                <a:srgbClr val="262626"/>
              </a:solidFill>
              <a:latin typeface="Arial"/>
              <a:cs typeface="B Nazanin" pitchFamily="2" charset="-78"/>
            </a:endParaRPr>
          </a:p>
        </p:txBody>
      </p:sp>
      <p:sp>
        <p:nvSpPr>
          <p:cNvPr id="6" name="Freeform 6"/>
          <p:cNvSpPr/>
          <p:nvPr/>
        </p:nvSpPr>
        <p:spPr>
          <a:xfrm>
            <a:off x="14622930" y="2925990"/>
            <a:ext cx="971460" cy="971460"/>
          </a:xfrm>
          <a:custGeom>
            <a:avLst/>
            <a:gdLst/>
            <a:ahLst/>
            <a:cxnLst/>
            <a:rect l="l" t="t" r="r" b="b"/>
            <a:pathLst>
              <a:path w="971460" h="971460">
                <a:moveTo>
                  <a:pt x="0" y="0"/>
                </a:moveTo>
                <a:lnTo>
                  <a:pt x="971460" y="0"/>
                </a:lnTo>
                <a:lnTo>
                  <a:pt x="971460" y="971460"/>
                </a:lnTo>
                <a:lnTo>
                  <a:pt x="0" y="971460"/>
                </a:lnTo>
                <a:lnTo>
                  <a:pt x="0" y="0"/>
                </a:lnTo>
                <a:close/>
              </a:path>
            </a:pathLst>
          </a:custGeom>
          <a:blipFill>
            <a:blip r:embed="rId5" cstate="print">
              <a:extLst>
                <a:ext uri="{96DAC541-7B7A-43D3-8B79-37D633B846F1}">
                  <asvg:svgBlip xmlns:asvg="http://schemas.microsoft.com/office/drawing/2016/SVG/main" r:embed="rId6"/>
                </a:ext>
              </a:extLst>
            </a:blip>
            <a:stretch>
              <a:fillRect/>
            </a:stretch>
          </a:blipFill>
        </p:spPr>
      </p:sp>
      <p:sp>
        <p:nvSpPr>
          <p:cNvPr id="7" name="TextBox 7"/>
          <p:cNvSpPr txBox="1"/>
          <p:nvPr/>
        </p:nvSpPr>
        <p:spPr>
          <a:xfrm>
            <a:off x="13207500" y="7739535"/>
            <a:ext cx="3798540" cy="320601"/>
          </a:xfrm>
          <a:prstGeom prst="rect">
            <a:avLst/>
          </a:prstGeom>
        </p:spPr>
        <p:txBody>
          <a:bodyPr lIns="0" tIns="0" rIns="0" bIns="0" rtlCol="0" anchor="t">
            <a:spAutoFit/>
          </a:bodyPr>
          <a:lstStyle/>
          <a:p>
            <a:pPr algn="ctr" rtl="1">
              <a:lnSpc>
                <a:spcPts val="2520"/>
              </a:lnSpc>
            </a:pPr>
            <a:r>
              <a:rPr lang="fa-IR" sz="2100" spc="-1" dirty="0">
                <a:solidFill>
                  <a:srgbClr val="262626"/>
                </a:solidFill>
                <a:latin typeface="Arial Bold"/>
                <a:cs typeface="B Nazanin" pitchFamily="2" charset="-78"/>
              </a:rPr>
              <a:t>محتوا در اینجا</a:t>
            </a:r>
            <a:endParaRPr lang="en-US" sz="2100" spc="-1" dirty="0">
              <a:solidFill>
                <a:srgbClr val="262626"/>
              </a:solidFill>
              <a:latin typeface="Arial Bold"/>
              <a:cs typeface="B Nazanin" pitchFamily="2" charset="-78"/>
            </a:endParaRPr>
          </a:p>
        </p:txBody>
      </p:sp>
      <p:sp>
        <p:nvSpPr>
          <p:cNvPr id="8" name="TextBox 8"/>
          <p:cNvSpPr txBox="1"/>
          <p:nvPr/>
        </p:nvSpPr>
        <p:spPr>
          <a:xfrm>
            <a:off x="13207500" y="8087100"/>
            <a:ext cx="3783960" cy="564257"/>
          </a:xfrm>
          <a:prstGeom prst="rect">
            <a:avLst/>
          </a:prstGeom>
        </p:spPr>
        <p:txBody>
          <a:bodyPr lIns="0" tIns="0" rIns="0" bIns="0" rtlCol="0" anchor="t">
            <a:spAutoFit/>
          </a:bodyPr>
          <a:lstStyle/>
          <a:p>
            <a:pPr algn="ctr" rtl="1">
              <a:lnSpc>
                <a:spcPts val="2160"/>
              </a:lnSpc>
            </a:pPr>
            <a:r>
              <a:rPr lang="fa-IR" sz="1800" spc="-1" dirty="0">
                <a:solidFill>
                  <a:srgbClr val="262626"/>
                </a:solidFill>
                <a:latin typeface="Arial"/>
                <a:cs typeface="B Nazanin" pitchFamily="2" charset="-78"/>
              </a:rPr>
              <a:t>ارائه پاورپوینت مدرنی را دریافت کنید که به زیبایی طراحی شده است.</a:t>
            </a:r>
            <a:endParaRPr lang="en-US" sz="1800" spc="-1" dirty="0">
              <a:solidFill>
                <a:srgbClr val="262626"/>
              </a:solidFill>
              <a:latin typeface="Arial"/>
              <a:cs typeface="B Nazanin" pitchFamily="2" charset="-78"/>
            </a:endParaRPr>
          </a:p>
        </p:txBody>
      </p:sp>
      <p:sp>
        <p:nvSpPr>
          <p:cNvPr id="9" name="Freeform 9"/>
          <p:cNvSpPr/>
          <p:nvPr/>
        </p:nvSpPr>
        <p:spPr>
          <a:xfrm>
            <a:off x="14622930" y="6719490"/>
            <a:ext cx="971460" cy="971460"/>
          </a:xfrm>
          <a:custGeom>
            <a:avLst/>
            <a:gdLst/>
            <a:ahLst/>
            <a:cxnLst/>
            <a:rect l="l" t="t" r="r" b="b"/>
            <a:pathLst>
              <a:path w="971460" h="971460">
                <a:moveTo>
                  <a:pt x="0" y="0"/>
                </a:moveTo>
                <a:lnTo>
                  <a:pt x="971460" y="0"/>
                </a:lnTo>
                <a:lnTo>
                  <a:pt x="971460" y="971460"/>
                </a:lnTo>
                <a:lnTo>
                  <a:pt x="0" y="97146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10" name="TextBox 10"/>
          <p:cNvSpPr txBox="1"/>
          <p:nvPr/>
        </p:nvSpPr>
        <p:spPr>
          <a:xfrm>
            <a:off x="1352340" y="3959535"/>
            <a:ext cx="3798540" cy="320601"/>
          </a:xfrm>
          <a:prstGeom prst="rect">
            <a:avLst/>
          </a:prstGeom>
        </p:spPr>
        <p:txBody>
          <a:bodyPr lIns="0" tIns="0" rIns="0" bIns="0" rtlCol="0" anchor="t">
            <a:spAutoFit/>
          </a:bodyPr>
          <a:lstStyle/>
          <a:p>
            <a:pPr algn="ctr" rtl="1">
              <a:lnSpc>
                <a:spcPts val="2520"/>
              </a:lnSpc>
            </a:pPr>
            <a:r>
              <a:rPr lang="fa-IR" sz="2100" spc="-1" dirty="0">
                <a:solidFill>
                  <a:srgbClr val="262626"/>
                </a:solidFill>
                <a:latin typeface="Arial Bold"/>
                <a:cs typeface="B Nazanin" pitchFamily="2" charset="-78"/>
              </a:rPr>
              <a:t>محتوا در اینجا</a:t>
            </a:r>
            <a:endParaRPr lang="en-US" sz="2100" spc="-1" dirty="0">
              <a:solidFill>
                <a:srgbClr val="262626"/>
              </a:solidFill>
              <a:latin typeface="Arial Bold"/>
              <a:cs typeface="B Nazanin" pitchFamily="2" charset="-78"/>
            </a:endParaRPr>
          </a:p>
        </p:txBody>
      </p:sp>
      <p:sp>
        <p:nvSpPr>
          <p:cNvPr id="11" name="TextBox 11"/>
          <p:cNvSpPr txBox="1"/>
          <p:nvPr/>
        </p:nvSpPr>
        <p:spPr>
          <a:xfrm>
            <a:off x="1352340" y="4307100"/>
            <a:ext cx="3783960" cy="564257"/>
          </a:xfrm>
          <a:prstGeom prst="rect">
            <a:avLst/>
          </a:prstGeom>
        </p:spPr>
        <p:txBody>
          <a:bodyPr lIns="0" tIns="0" rIns="0" bIns="0" rtlCol="0" anchor="t">
            <a:spAutoFit/>
          </a:bodyPr>
          <a:lstStyle/>
          <a:p>
            <a:pPr algn="ctr" rtl="1">
              <a:lnSpc>
                <a:spcPts val="2160"/>
              </a:lnSpc>
            </a:pPr>
            <a:r>
              <a:rPr lang="fa-IR" sz="1800" spc="-1" dirty="0">
                <a:solidFill>
                  <a:srgbClr val="262626"/>
                </a:solidFill>
                <a:latin typeface="Arial"/>
                <a:cs typeface="B Nazanin" pitchFamily="2" charset="-78"/>
              </a:rPr>
              <a:t>ارائه پاورپوینت مدرنی را دریافت کنید که به زیبایی طراحی شده است.</a:t>
            </a:r>
            <a:endParaRPr lang="en-US" sz="1800" spc="-1" dirty="0">
              <a:solidFill>
                <a:srgbClr val="262626"/>
              </a:solidFill>
              <a:latin typeface="Arial"/>
              <a:cs typeface="B Nazanin" pitchFamily="2" charset="-78"/>
            </a:endParaRPr>
          </a:p>
        </p:txBody>
      </p:sp>
      <p:sp>
        <p:nvSpPr>
          <p:cNvPr id="12" name="Freeform 12"/>
          <p:cNvSpPr/>
          <p:nvPr/>
        </p:nvSpPr>
        <p:spPr>
          <a:xfrm>
            <a:off x="2767770" y="2939490"/>
            <a:ext cx="971460" cy="971460"/>
          </a:xfrm>
          <a:custGeom>
            <a:avLst/>
            <a:gdLst/>
            <a:ahLst/>
            <a:cxnLst/>
            <a:rect l="l" t="t" r="r" b="b"/>
            <a:pathLst>
              <a:path w="971460" h="971460">
                <a:moveTo>
                  <a:pt x="0" y="0"/>
                </a:moveTo>
                <a:lnTo>
                  <a:pt x="971460" y="0"/>
                </a:lnTo>
                <a:lnTo>
                  <a:pt x="971460" y="971460"/>
                </a:lnTo>
                <a:lnTo>
                  <a:pt x="0" y="97146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13" name="TextBox 13"/>
          <p:cNvSpPr txBox="1"/>
          <p:nvPr/>
        </p:nvSpPr>
        <p:spPr>
          <a:xfrm>
            <a:off x="1352340" y="7752495"/>
            <a:ext cx="3798540" cy="320601"/>
          </a:xfrm>
          <a:prstGeom prst="rect">
            <a:avLst/>
          </a:prstGeom>
        </p:spPr>
        <p:txBody>
          <a:bodyPr lIns="0" tIns="0" rIns="0" bIns="0" rtlCol="0" anchor="t">
            <a:spAutoFit/>
          </a:bodyPr>
          <a:lstStyle/>
          <a:p>
            <a:pPr algn="ctr" rtl="1">
              <a:lnSpc>
                <a:spcPts val="2520"/>
              </a:lnSpc>
            </a:pPr>
            <a:r>
              <a:rPr lang="fa-IR" sz="2100" spc="-1" dirty="0">
                <a:solidFill>
                  <a:srgbClr val="262626"/>
                </a:solidFill>
                <a:latin typeface="Arial Bold"/>
                <a:cs typeface="B Nazanin" pitchFamily="2" charset="-78"/>
              </a:rPr>
              <a:t>محتوا در اینجا</a:t>
            </a:r>
            <a:endParaRPr lang="en-US" sz="2100" spc="-1" dirty="0">
              <a:solidFill>
                <a:srgbClr val="262626"/>
              </a:solidFill>
              <a:latin typeface="Arial Bold"/>
              <a:cs typeface="B Nazanin" pitchFamily="2" charset="-78"/>
            </a:endParaRPr>
          </a:p>
        </p:txBody>
      </p:sp>
      <p:sp>
        <p:nvSpPr>
          <p:cNvPr id="14" name="TextBox 14"/>
          <p:cNvSpPr txBox="1"/>
          <p:nvPr/>
        </p:nvSpPr>
        <p:spPr>
          <a:xfrm>
            <a:off x="1352340" y="8100600"/>
            <a:ext cx="3783960" cy="564257"/>
          </a:xfrm>
          <a:prstGeom prst="rect">
            <a:avLst/>
          </a:prstGeom>
        </p:spPr>
        <p:txBody>
          <a:bodyPr lIns="0" tIns="0" rIns="0" bIns="0" rtlCol="0" anchor="t">
            <a:spAutoFit/>
          </a:bodyPr>
          <a:lstStyle/>
          <a:p>
            <a:pPr algn="ctr" rtl="1">
              <a:lnSpc>
                <a:spcPts val="2160"/>
              </a:lnSpc>
            </a:pPr>
            <a:r>
              <a:rPr lang="fa-IR" sz="1800" spc="-1" dirty="0">
                <a:solidFill>
                  <a:srgbClr val="262626"/>
                </a:solidFill>
                <a:latin typeface="Arial"/>
                <a:cs typeface="B Nazanin" pitchFamily="2" charset="-78"/>
              </a:rPr>
              <a:t>ارائه پاورپوینت مدرنی را دریافت کنید که به زیبایی طراحی شده است.</a:t>
            </a:r>
            <a:endParaRPr lang="en-US" sz="1800" spc="-1" dirty="0">
              <a:solidFill>
                <a:srgbClr val="262626"/>
              </a:solidFill>
              <a:latin typeface="Arial"/>
              <a:cs typeface="B Nazanin" pitchFamily="2" charset="-78"/>
            </a:endParaRPr>
          </a:p>
        </p:txBody>
      </p:sp>
      <p:sp>
        <p:nvSpPr>
          <p:cNvPr id="15" name="Freeform 15"/>
          <p:cNvSpPr/>
          <p:nvPr/>
        </p:nvSpPr>
        <p:spPr>
          <a:xfrm>
            <a:off x="2767770" y="6732450"/>
            <a:ext cx="971460" cy="971460"/>
          </a:xfrm>
          <a:custGeom>
            <a:avLst/>
            <a:gdLst/>
            <a:ahLst/>
            <a:cxnLst/>
            <a:rect l="l" t="t" r="r" b="b"/>
            <a:pathLst>
              <a:path w="971460" h="971460">
                <a:moveTo>
                  <a:pt x="0" y="0"/>
                </a:moveTo>
                <a:lnTo>
                  <a:pt x="971460" y="0"/>
                </a:lnTo>
                <a:lnTo>
                  <a:pt x="971460" y="971460"/>
                </a:lnTo>
                <a:lnTo>
                  <a:pt x="0" y="971460"/>
                </a:lnTo>
                <a:lnTo>
                  <a:pt x="0" y="0"/>
                </a:lnTo>
                <a:close/>
              </a:path>
            </a:pathLst>
          </a:custGeom>
          <a:blipFill>
            <a:blip r:embed="rId9" cstate="print">
              <a:extLst>
                <a:ext uri="{96DAC541-7B7A-43D3-8B79-37D633B846F1}">
                  <asvg:svgBlip xmlns:asvg="http://schemas.microsoft.com/office/drawing/2016/SVG/main" r:embed="rId10"/>
                </a:ext>
              </a:extLst>
            </a:blip>
            <a:stretch>
              <a:fillRect/>
            </a:stretch>
          </a:blipFill>
        </p:spPr>
      </p:sp>
      <p:sp>
        <p:nvSpPr>
          <p:cNvPr id="16" name="Freeform 16"/>
          <p:cNvSpPr/>
          <p:nvPr/>
        </p:nvSpPr>
        <p:spPr>
          <a:xfrm>
            <a:off x="14865660" y="6956820"/>
            <a:ext cx="508140" cy="500040"/>
          </a:xfrm>
          <a:custGeom>
            <a:avLst/>
            <a:gdLst/>
            <a:ahLst/>
            <a:cxnLst/>
            <a:rect l="l" t="t" r="r" b="b"/>
            <a:pathLst>
              <a:path w="508140" h="500040">
                <a:moveTo>
                  <a:pt x="0" y="0"/>
                </a:moveTo>
                <a:lnTo>
                  <a:pt x="508140" y="0"/>
                </a:lnTo>
                <a:lnTo>
                  <a:pt x="508140" y="500040"/>
                </a:lnTo>
                <a:lnTo>
                  <a:pt x="0" y="50004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7" name="Freeform 17"/>
          <p:cNvSpPr/>
          <p:nvPr/>
        </p:nvSpPr>
        <p:spPr>
          <a:xfrm>
            <a:off x="3020760" y="3067200"/>
            <a:ext cx="465480" cy="750600"/>
          </a:xfrm>
          <a:custGeom>
            <a:avLst/>
            <a:gdLst/>
            <a:ahLst/>
            <a:cxnLst/>
            <a:rect l="l" t="t" r="r" b="b"/>
            <a:pathLst>
              <a:path w="465480" h="750600">
                <a:moveTo>
                  <a:pt x="0" y="0"/>
                </a:moveTo>
                <a:lnTo>
                  <a:pt x="465480" y="0"/>
                </a:lnTo>
                <a:lnTo>
                  <a:pt x="465480" y="750600"/>
                </a:lnTo>
                <a:lnTo>
                  <a:pt x="0" y="7506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8" name="Freeform 18"/>
          <p:cNvSpPr/>
          <p:nvPr/>
        </p:nvSpPr>
        <p:spPr>
          <a:xfrm>
            <a:off x="14872140" y="2980800"/>
            <a:ext cx="466020" cy="751140"/>
          </a:xfrm>
          <a:custGeom>
            <a:avLst/>
            <a:gdLst/>
            <a:ahLst/>
            <a:cxnLst/>
            <a:rect l="l" t="t" r="r" b="b"/>
            <a:pathLst>
              <a:path w="466020" h="751140">
                <a:moveTo>
                  <a:pt x="0" y="0"/>
                </a:moveTo>
                <a:lnTo>
                  <a:pt x="466020" y="0"/>
                </a:lnTo>
                <a:lnTo>
                  <a:pt x="466020" y="751140"/>
                </a:lnTo>
                <a:lnTo>
                  <a:pt x="0" y="75114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9" name="Freeform 19"/>
          <p:cNvSpPr/>
          <p:nvPr/>
        </p:nvSpPr>
        <p:spPr>
          <a:xfrm>
            <a:off x="2988360" y="6968700"/>
            <a:ext cx="508140" cy="500040"/>
          </a:xfrm>
          <a:custGeom>
            <a:avLst/>
            <a:gdLst/>
            <a:ahLst/>
            <a:cxnLst/>
            <a:rect l="l" t="t" r="r" b="b"/>
            <a:pathLst>
              <a:path w="508140" h="500040">
                <a:moveTo>
                  <a:pt x="0" y="0"/>
                </a:moveTo>
                <a:lnTo>
                  <a:pt x="508140" y="0"/>
                </a:lnTo>
                <a:lnTo>
                  <a:pt x="508140" y="500040"/>
                </a:lnTo>
                <a:lnTo>
                  <a:pt x="0" y="50004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20" name="Freeform 20"/>
          <p:cNvSpPr/>
          <p:nvPr/>
        </p:nvSpPr>
        <p:spPr>
          <a:xfrm>
            <a:off x="5700780" y="2704860"/>
            <a:ext cx="6956280" cy="5682420"/>
          </a:xfrm>
          <a:custGeom>
            <a:avLst/>
            <a:gdLst/>
            <a:ahLst/>
            <a:cxnLst/>
            <a:rect l="l" t="t" r="r" b="b"/>
            <a:pathLst>
              <a:path w="6956280" h="5682420">
                <a:moveTo>
                  <a:pt x="0" y="0"/>
                </a:moveTo>
                <a:lnTo>
                  <a:pt x="6956280" y="0"/>
                </a:lnTo>
                <a:lnTo>
                  <a:pt x="6956280" y="5682420"/>
                </a:lnTo>
                <a:lnTo>
                  <a:pt x="0" y="5682420"/>
                </a:lnTo>
                <a:lnTo>
                  <a:pt x="0" y="0"/>
                </a:lnTo>
                <a:close/>
              </a:path>
            </a:pathLst>
          </a:custGeom>
          <a:blipFill>
            <a:blip r:embed="rId19"/>
            <a:stretch>
              <a:fillRect t="-1" b="-1"/>
            </a:stretch>
          </a:blipFill>
        </p:spPr>
      </p:sp>
      <p:sp>
        <p:nvSpPr>
          <p:cNvPr id="21" name="Freeform 21"/>
          <p:cNvSpPr/>
          <p:nvPr/>
        </p:nvSpPr>
        <p:spPr>
          <a:xfrm>
            <a:off x="217620" y="215460"/>
            <a:ext cx="16923060" cy="228960"/>
          </a:xfrm>
          <a:custGeom>
            <a:avLst/>
            <a:gdLst/>
            <a:ahLst/>
            <a:cxnLst/>
            <a:rect l="l" t="t" r="r" b="b"/>
            <a:pathLst>
              <a:path w="16923060" h="228960">
                <a:moveTo>
                  <a:pt x="0" y="0"/>
                </a:moveTo>
                <a:lnTo>
                  <a:pt x="16923060" y="0"/>
                </a:lnTo>
                <a:lnTo>
                  <a:pt x="16923060" y="228960"/>
                </a:lnTo>
                <a:lnTo>
                  <a:pt x="0" y="22896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sp>
      <p:sp>
        <p:nvSpPr>
          <p:cNvPr id="22" name="Freeform 22"/>
          <p:cNvSpPr/>
          <p:nvPr/>
        </p:nvSpPr>
        <p:spPr>
          <a:xfrm>
            <a:off x="16568820" y="82620"/>
            <a:ext cx="1558440" cy="1200420"/>
          </a:xfrm>
          <a:custGeom>
            <a:avLst/>
            <a:gdLst/>
            <a:ahLst/>
            <a:cxnLst/>
            <a:rect l="l" t="t" r="r" b="b"/>
            <a:pathLst>
              <a:path w="1558440" h="1200420">
                <a:moveTo>
                  <a:pt x="0" y="0"/>
                </a:moveTo>
                <a:lnTo>
                  <a:pt x="1558440" y="0"/>
                </a:lnTo>
                <a:lnTo>
                  <a:pt x="1558440" y="1200420"/>
                </a:lnTo>
                <a:lnTo>
                  <a:pt x="0" y="1200420"/>
                </a:lnTo>
                <a:lnTo>
                  <a:pt x="0" y="0"/>
                </a:lnTo>
                <a:close/>
              </a:path>
            </a:pathLst>
          </a:custGeom>
          <a:blipFill>
            <a:blip r:embed="rId22" cstate="print">
              <a:extLst>
                <a:ext uri="{96DAC541-7B7A-43D3-8B79-37D633B846F1}">
                  <asvg:svgBlip xmlns:asvg="http://schemas.microsoft.com/office/drawing/2016/SVG/main" r:embed="rId23"/>
                </a:ext>
              </a:extLst>
            </a:blip>
            <a:stretch>
              <a:fillRect/>
            </a:stretch>
          </a:blipFill>
        </p:spPr>
      </p:sp>
      <p:sp>
        <p:nvSpPr>
          <p:cNvPr id="23" name="Freeform 23"/>
          <p:cNvSpPr/>
          <p:nvPr/>
        </p:nvSpPr>
        <p:spPr>
          <a:xfrm>
            <a:off x="17227620" y="271620"/>
            <a:ext cx="325080" cy="396360"/>
          </a:xfrm>
          <a:custGeom>
            <a:avLst/>
            <a:gdLst/>
            <a:ahLst/>
            <a:cxnLst/>
            <a:rect l="l" t="t" r="r" b="b"/>
            <a:pathLst>
              <a:path w="325080" h="396360">
                <a:moveTo>
                  <a:pt x="0" y="0"/>
                </a:moveTo>
                <a:lnTo>
                  <a:pt x="325080" y="0"/>
                </a:lnTo>
                <a:lnTo>
                  <a:pt x="325080" y="396360"/>
                </a:lnTo>
                <a:lnTo>
                  <a:pt x="0" y="396360"/>
                </a:lnTo>
                <a:lnTo>
                  <a:pt x="0" y="0"/>
                </a:lnTo>
                <a:close/>
              </a:path>
            </a:pathLst>
          </a:custGeom>
          <a:blipFill>
            <a:blip r:embed="rId24" cstate="print">
              <a:extLst>
                <a:ext uri="{96DAC541-7B7A-43D3-8B79-37D633B846F1}">
                  <asvg:svgBlip xmlns:asvg="http://schemas.microsoft.com/office/drawing/2016/SVG/main" r:embed="rId25"/>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445700" y="7363980"/>
            <a:ext cx="1842480" cy="2923020"/>
          </a:xfrm>
          <a:custGeom>
            <a:avLst/>
            <a:gdLst/>
            <a:ahLst/>
            <a:cxnLst/>
            <a:rect l="l" t="t" r="r" b="b"/>
            <a:pathLst>
              <a:path w="1842480" h="2923020">
                <a:moveTo>
                  <a:pt x="0" y="0"/>
                </a:moveTo>
                <a:lnTo>
                  <a:pt x="1842480" y="0"/>
                </a:lnTo>
                <a:lnTo>
                  <a:pt x="1842480" y="2923020"/>
                </a:lnTo>
                <a:lnTo>
                  <a:pt x="0" y="29230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2341440" y="353790"/>
            <a:ext cx="13380660" cy="987258"/>
          </a:xfrm>
          <a:prstGeom prst="rect">
            <a:avLst/>
          </a:prstGeom>
        </p:spPr>
        <p:txBody>
          <a:bodyPr lIns="0" tIns="0" rIns="0" bIns="0" rtlCol="0" anchor="t">
            <a:spAutoFit/>
          </a:bodyPr>
          <a:lstStyle/>
          <a:p>
            <a:pPr algn="ctr" rtl="1">
              <a:lnSpc>
                <a:spcPts val="7464"/>
              </a:lnSpc>
            </a:pPr>
            <a:r>
              <a:rPr lang="fa-IR" sz="6912" spc="-1" dirty="0">
                <a:solidFill>
                  <a:srgbClr val="FFC000"/>
                </a:solidFill>
                <a:latin typeface="Arial"/>
                <a:cs typeface="B Nazanin" pitchFamily="2" charset="-78"/>
              </a:rPr>
              <a:t>سبک اینفوگرافیک</a:t>
            </a:r>
            <a:endParaRPr lang="en-US" sz="6912" spc="-1" dirty="0">
              <a:solidFill>
                <a:srgbClr val="FFC000"/>
              </a:solidFill>
              <a:latin typeface="Arial"/>
              <a:cs typeface="B Nazanin" pitchFamily="2" charset="-78"/>
            </a:endParaRPr>
          </a:p>
        </p:txBody>
      </p:sp>
      <p:sp>
        <p:nvSpPr>
          <p:cNvPr id="4" name="Freeform 4"/>
          <p:cNvSpPr/>
          <p:nvPr/>
        </p:nvSpPr>
        <p:spPr>
          <a:xfrm>
            <a:off x="6143310" y="3016710"/>
            <a:ext cx="5617350" cy="5616810"/>
          </a:xfrm>
          <a:custGeom>
            <a:avLst/>
            <a:gdLst/>
            <a:ahLst/>
            <a:cxnLst/>
            <a:rect l="l" t="t" r="r" b="b"/>
            <a:pathLst>
              <a:path w="5617350" h="5616810">
                <a:moveTo>
                  <a:pt x="0" y="0"/>
                </a:moveTo>
                <a:lnTo>
                  <a:pt x="5617350" y="0"/>
                </a:lnTo>
                <a:lnTo>
                  <a:pt x="5617350" y="5616810"/>
                </a:lnTo>
                <a:lnTo>
                  <a:pt x="0" y="5616810"/>
                </a:lnTo>
                <a:lnTo>
                  <a:pt x="0" y="0"/>
                </a:lnTo>
                <a:close/>
              </a:path>
            </a:pathLst>
          </a:custGeom>
          <a:blipFill>
            <a:blip r:embed="rId5" cstate="print">
              <a:extLst>
                <a:ext uri="{96DAC541-7B7A-43D3-8B79-37D633B846F1}">
                  <asvg:svgBlip xmlns:asvg="http://schemas.microsoft.com/office/drawing/2016/SVG/main" r:embed="rId6"/>
                </a:ext>
              </a:extLst>
            </a:blip>
            <a:stretch>
              <a:fillRect/>
            </a:stretch>
          </a:blipFill>
        </p:spPr>
      </p:sp>
      <p:sp>
        <p:nvSpPr>
          <p:cNvPr id="5" name="TextBox 5"/>
          <p:cNvSpPr txBox="1"/>
          <p:nvPr/>
        </p:nvSpPr>
        <p:spPr>
          <a:xfrm>
            <a:off x="8200080" y="6137895"/>
            <a:ext cx="14776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اضافه کردن متن</a:t>
            </a:r>
            <a:endParaRPr lang="en-US" sz="2100" spc="-1" dirty="0">
              <a:solidFill>
                <a:srgbClr val="FFFFFF"/>
              </a:solidFill>
              <a:latin typeface="Arial Bold"/>
              <a:cs typeface="B Nazanin" pitchFamily="2" charset="-78"/>
            </a:endParaRPr>
          </a:p>
        </p:txBody>
      </p:sp>
      <p:sp>
        <p:nvSpPr>
          <p:cNvPr id="6" name="TextBox 6"/>
          <p:cNvSpPr txBox="1"/>
          <p:nvPr/>
        </p:nvSpPr>
        <p:spPr>
          <a:xfrm>
            <a:off x="12001680" y="4058160"/>
            <a:ext cx="4735980" cy="846386"/>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endParaRPr lang="en-US" sz="1800" spc="-1" dirty="0">
              <a:solidFill>
                <a:srgbClr val="404040"/>
              </a:solidFill>
              <a:latin typeface="Arial"/>
              <a:cs typeface="B Nazanin" pitchFamily="2" charset="-78"/>
            </a:endParaRPr>
          </a:p>
        </p:txBody>
      </p:sp>
      <p:sp>
        <p:nvSpPr>
          <p:cNvPr id="7" name="TextBox 7"/>
          <p:cNvSpPr txBox="1"/>
          <p:nvPr/>
        </p:nvSpPr>
        <p:spPr>
          <a:xfrm>
            <a:off x="11981160" y="3706620"/>
            <a:ext cx="48078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8" name="TextBox 8"/>
          <p:cNvSpPr txBox="1"/>
          <p:nvPr/>
        </p:nvSpPr>
        <p:spPr>
          <a:xfrm>
            <a:off x="12001680" y="7905660"/>
            <a:ext cx="4735980" cy="846386"/>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endParaRPr lang="en-US" sz="1800" spc="-1" dirty="0">
              <a:solidFill>
                <a:srgbClr val="404040"/>
              </a:solidFill>
              <a:latin typeface="Arial"/>
              <a:cs typeface="B Nazanin" pitchFamily="2" charset="-78"/>
            </a:endParaRPr>
          </a:p>
        </p:txBody>
      </p:sp>
      <p:sp>
        <p:nvSpPr>
          <p:cNvPr id="9" name="TextBox 9"/>
          <p:cNvSpPr txBox="1"/>
          <p:nvPr/>
        </p:nvSpPr>
        <p:spPr>
          <a:xfrm>
            <a:off x="11981160" y="7554120"/>
            <a:ext cx="48078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10" name="TextBox 10"/>
          <p:cNvSpPr txBox="1"/>
          <p:nvPr/>
        </p:nvSpPr>
        <p:spPr>
          <a:xfrm>
            <a:off x="1114200" y="2995440"/>
            <a:ext cx="4737600" cy="846386"/>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endParaRPr lang="en-US" sz="1800" spc="-1" dirty="0">
              <a:solidFill>
                <a:srgbClr val="404040"/>
              </a:solidFill>
              <a:latin typeface="Arial"/>
              <a:cs typeface="B Nazanin" pitchFamily="2" charset="-78"/>
            </a:endParaRPr>
          </a:p>
        </p:txBody>
      </p:sp>
      <p:sp>
        <p:nvSpPr>
          <p:cNvPr id="11" name="TextBox 11"/>
          <p:cNvSpPr txBox="1"/>
          <p:nvPr/>
        </p:nvSpPr>
        <p:spPr>
          <a:xfrm>
            <a:off x="1093680" y="2643360"/>
            <a:ext cx="480942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12" name="TextBox 12"/>
          <p:cNvSpPr txBox="1"/>
          <p:nvPr/>
        </p:nvSpPr>
        <p:spPr>
          <a:xfrm>
            <a:off x="1114200" y="6624240"/>
            <a:ext cx="4737600" cy="846386"/>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endParaRPr lang="en-US" sz="1800" spc="-1" dirty="0">
              <a:solidFill>
                <a:srgbClr val="404040"/>
              </a:solidFill>
              <a:latin typeface="Arial"/>
              <a:cs typeface="B Nazanin" pitchFamily="2" charset="-78"/>
            </a:endParaRPr>
          </a:p>
        </p:txBody>
      </p:sp>
      <p:sp>
        <p:nvSpPr>
          <p:cNvPr id="13" name="TextBox 13"/>
          <p:cNvSpPr txBox="1"/>
          <p:nvPr/>
        </p:nvSpPr>
        <p:spPr>
          <a:xfrm>
            <a:off x="1093680" y="6272700"/>
            <a:ext cx="480942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14" name="Freeform 14"/>
          <p:cNvSpPr/>
          <p:nvPr/>
        </p:nvSpPr>
        <p:spPr>
          <a:xfrm>
            <a:off x="6820740" y="3933900"/>
            <a:ext cx="716040" cy="600480"/>
          </a:xfrm>
          <a:custGeom>
            <a:avLst/>
            <a:gdLst/>
            <a:ahLst/>
            <a:cxnLst/>
            <a:rect l="l" t="t" r="r" b="b"/>
            <a:pathLst>
              <a:path w="716040" h="600480">
                <a:moveTo>
                  <a:pt x="0" y="0"/>
                </a:moveTo>
                <a:lnTo>
                  <a:pt x="716040" y="0"/>
                </a:lnTo>
                <a:lnTo>
                  <a:pt x="716040" y="600480"/>
                </a:lnTo>
                <a:lnTo>
                  <a:pt x="0" y="60048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15" name="Freeform 15"/>
          <p:cNvSpPr/>
          <p:nvPr/>
        </p:nvSpPr>
        <p:spPr>
          <a:xfrm>
            <a:off x="6939540" y="7223580"/>
            <a:ext cx="694980" cy="456840"/>
          </a:xfrm>
          <a:custGeom>
            <a:avLst/>
            <a:gdLst/>
            <a:ahLst/>
            <a:cxnLst/>
            <a:rect l="l" t="t" r="r" b="b"/>
            <a:pathLst>
              <a:path w="694980" h="456840">
                <a:moveTo>
                  <a:pt x="0" y="0"/>
                </a:moveTo>
                <a:lnTo>
                  <a:pt x="694980" y="0"/>
                </a:lnTo>
                <a:lnTo>
                  <a:pt x="694980" y="456840"/>
                </a:lnTo>
                <a:lnTo>
                  <a:pt x="0" y="456840"/>
                </a:lnTo>
                <a:lnTo>
                  <a:pt x="0" y="0"/>
                </a:lnTo>
                <a:close/>
              </a:path>
            </a:pathLst>
          </a:custGeom>
          <a:blipFill>
            <a:blip r:embed="rId9" cstate="print">
              <a:extLst>
                <a:ext uri="{96DAC541-7B7A-43D3-8B79-37D633B846F1}">
                  <asvg:svgBlip xmlns:asvg="http://schemas.microsoft.com/office/drawing/2016/SVG/main" r:embed="rId10"/>
                </a:ext>
              </a:extLst>
            </a:blip>
            <a:stretch>
              <a:fillRect/>
            </a:stretch>
          </a:blipFill>
        </p:spPr>
      </p:sp>
      <p:sp>
        <p:nvSpPr>
          <p:cNvPr id="16" name="Freeform 16"/>
          <p:cNvSpPr/>
          <p:nvPr/>
        </p:nvSpPr>
        <p:spPr>
          <a:xfrm>
            <a:off x="8516340" y="5084100"/>
            <a:ext cx="872100" cy="879120"/>
          </a:xfrm>
          <a:custGeom>
            <a:avLst/>
            <a:gdLst/>
            <a:ahLst/>
            <a:cxnLst/>
            <a:rect l="l" t="t" r="r" b="b"/>
            <a:pathLst>
              <a:path w="872100" h="879120">
                <a:moveTo>
                  <a:pt x="0" y="0"/>
                </a:moveTo>
                <a:lnTo>
                  <a:pt x="872100" y="0"/>
                </a:lnTo>
                <a:lnTo>
                  <a:pt x="872100" y="879120"/>
                </a:lnTo>
                <a:lnTo>
                  <a:pt x="0" y="87912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7" name="Freeform 17"/>
          <p:cNvSpPr/>
          <p:nvPr/>
        </p:nvSpPr>
        <p:spPr>
          <a:xfrm>
            <a:off x="10308600" y="7112340"/>
            <a:ext cx="673380" cy="679320"/>
          </a:xfrm>
          <a:custGeom>
            <a:avLst/>
            <a:gdLst/>
            <a:ahLst/>
            <a:cxnLst/>
            <a:rect l="l" t="t" r="r" b="b"/>
            <a:pathLst>
              <a:path w="673380" h="679320">
                <a:moveTo>
                  <a:pt x="0" y="0"/>
                </a:moveTo>
                <a:lnTo>
                  <a:pt x="673380" y="0"/>
                </a:lnTo>
                <a:lnTo>
                  <a:pt x="673380" y="679320"/>
                </a:lnTo>
                <a:lnTo>
                  <a:pt x="0" y="67932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8" name="Freeform 18"/>
          <p:cNvSpPr/>
          <p:nvPr/>
        </p:nvSpPr>
        <p:spPr>
          <a:xfrm>
            <a:off x="10312380" y="3965760"/>
            <a:ext cx="694980" cy="456840"/>
          </a:xfrm>
          <a:custGeom>
            <a:avLst/>
            <a:gdLst/>
            <a:ahLst/>
            <a:cxnLst/>
            <a:rect l="l" t="t" r="r" b="b"/>
            <a:pathLst>
              <a:path w="694980" h="456840">
                <a:moveTo>
                  <a:pt x="0" y="0"/>
                </a:moveTo>
                <a:lnTo>
                  <a:pt x="694980" y="0"/>
                </a:lnTo>
                <a:lnTo>
                  <a:pt x="694980" y="456840"/>
                </a:lnTo>
                <a:lnTo>
                  <a:pt x="0" y="456840"/>
                </a:lnTo>
                <a:lnTo>
                  <a:pt x="0" y="0"/>
                </a:lnTo>
                <a:close/>
              </a:path>
            </a:pathLst>
          </a:custGeom>
          <a:blipFill>
            <a:blip r:embed="rId9" cstate="print">
              <a:extLst>
                <a:ext uri="{96DAC541-7B7A-43D3-8B79-37D633B846F1}">
                  <asvg:svgBlip xmlns:asvg="http://schemas.microsoft.com/office/drawing/2016/SVG/main" r:embed="rId10"/>
                </a:ext>
              </a:extLst>
            </a:blip>
            <a:stretch>
              <a:fillRect/>
            </a:stretch>
          </a:blipFill>
        </p:spPr>
      </p:sp>
      <p:sp>
        <p:nvSpPr>
          <p:cNvPr id="19" name="Freeform 19"/>
          <p:cNvSpPr/>
          <p:nvPr/>
        </p:nvSpPr>
        <p:spPr>
          <a:xfrm>
            <a:off x="0" y="9823680"/>
            <a:ext cx="928800" cy="463320"/>
          </a:xfrm>
          <a:custGeom>
            <a:avLst/>
            <a:gdLst/>
            <a:ahLst/>
            <a:cxnLst/>
            <a:rect l="l" t="t" r="r" b="b"/>
            <a:pathLst>
              <a:path w="928800" h="463320">
                <a:moveTo>
                  <a:pt x="0" y="0"/>
                </a:moveTo>
                <a:lnTo>
                  <a:pt x="928800" y="0"/>
                </a:lnTo>
                <a:lnTo>
                  <a:pt x="928800" y="463320"/>
                </a:lnTo>
                <a:lnTo>
                  <a:pt x="0" y="4633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20" name="Freeform 20"/>
          <p:cNvSpPr/>
          <p:nvPr/>
        </p:nvSpPr>
        <p:spPr>
          <a:xfrm>
            <a:off x="1147500" y="9973800"/>
            <a:ext cx="17140680" cy="313200"/>
          </a:xfrm>
          <a:custGeom>
            <a:avLst/>
            <a:gdLst/>
            <a:ahLst/>
            <a:cxnLst/>
            <a:rect l="l" t="t" r="r" b="b"/>
            <a:pathLst>
              <a:path w="17140680" h="313200">
                <a:moveTo>
                  <a:pt x="0" y="0"/>
                </a:moveTo>
                <a:lnTo>
                  <a:pt x="17140680" y="0"/>
                </a:lnTo>
                <a:lnTo>
                  <a:pt x="17140680" y="313200"/>
                </a:lnTo>
                <a:lnTo>
                  <a:pt x="0" y="3132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21" name="Freeform 21"/>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t="-149" b="-149"/>
            </a:stretch>
          </a:blipFill>
        </p:spPr>
      </p:sp>
      <p:sp>
        <p:nvSpPr>
          <p:cNvPr id="3" name="Freeform 3"/>
          <p:cNvSpPr/>
          <p:nvPr/>
        </p:nvSpPr>
        <p:spPr>
          <a:xfrm>
            <a:off x="2010420" y="3949020"/>
            <a:ext cx="7452540" cy="2603880"/>
          </a:xfrm>
          <a:custGeom>
            <a:avLst/>
            <a:gdLst/>
            <a:ahLst/>
            <a:cxnLst/>
            <a:rect l="l" t="t" r="r" b="b"/>
            <a:pathLst>
              <a:path w="7452540" h="2603880">
                <a:moveTo>
                  <a:pt x="0" y="0"/>
                </a:moveTo>
                <a:lnTo>
                  <a:pt x="7452540" y="0"/>
                </a:lnTo>
                <a:lnTo>
                  <a:pt x="7452540" y="2603880"/>
                </a:lnTo>
                <a:lnTo>
                  <a:pt x="0" y="26038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2390760" y="4220700"/>
            <a:ext cx="6672960" cy="1627369"/>
          </a:xfrm>
          <a:prstGeom prst="rect">
            <a:avLst/>
          </a:prstGeom>
        </p:spPr>
        <p:txBody>
          <a:bodyPr lIns="0" tIns="0" rIns="0" bIns="0" rtlCol="0" anchor="t">
            <a:spAutoFit/>
          </a:bodyPr>
          <a:lstStyle/>
          <a:p>
            <a:pPr algn="ctr" rtl="1">
              <a:lnSpc>
                <a:spcPct val="150000"/>
              </a:lnSpc>
            </a:pPr>
            <a:r>
              <a:rPr lang="fa-IR" spc="-1" dirty="0">
                <a:solidFill>
                  <a:srgbClr val="21447A"/>
                </a:solidFill>
                <a:latin typeface="Arial"/>
                <a:cs typeface="B Nazanin" pitchFamily="2" charset="-78"/>
              </a:rPr>
              <a:t>متن مثال: امیدوارم و معتقدم که این الگو در زمان، پول و اعتبار شما صرفه جویی کند. من امیدوارم و معتقدم که این الگو زمان، پول و اعتبار شما را جلب کند. 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21447A"/>
              </a:solidFill>
              <a:latin typeface="Arial"/>
              <a:cs typeface="B Nazanin" pitchFamily="2" charset="-78"/>
            </a:endParaRPr>
          </a:p>
        </p:txBody>
      </p:sp>
      <p:sp>
        <p:nvSpPr>
          <p:cNvPr id="5" name="TextBox 5"/>
          <p:cNvSpPr txBox="1"/>
          <p:nvPr/>
        </p:nvSpPr>
        <p:spPr>
          <a:xfrm>
            <a:off x="1643010" y="1357286"/>
            <a:ext cx="6223000" cy="1243930"/>
          </a:xfrm>
          <a:prstGeom prst="rect">
            <a:avLst/>
          </a:prstGeom>
        </p:spPr>
        <p:txBody>
          <a:bodyPr wrap="square" lIns="0" tIns="0" rIns="0" bIns="0" rtlCol="0" anchor="t">
            <a:spAutoFit/>
          </a:bodyPr>
          <a:lstStyle/>
          <a:p>
            <a:pPr algn="ctr" rtl="1">
              <a:lnSpc>
                <a:spcPts val="9720"/>
              </a:lnSpc>
            </a:pPr>
            <a:r>
              <a:rPr lang="fa-IR" sz="8100" spc="-1" dirty="0">
                <a:solidFill>
                  <a:srgbClr val="FFCC00"/>
                </a:solidFill>
                <a:latin typeface="Arial Bold"/>
                <a:cs typeface="B Nazanin" pitchFamily="2" charset="-78"/>
              </a:rPr>
              <a:t>با تیم ما آشنا شوید</a:t>
            </a:r>
            <a:endParaRPr lang="en-US" sz="8100" spc="-1" dirty="0">
              <a:solidFill>
                <a:srgbClr val="FFCC00"/>
              </a:solidFill>
              <a:latin typeface="Arial Bold"/>
              <a:cs typeface="B Nazanin" pitchFamily="2" charset="-78"/>
            </a:endParaRPr>
          </a:p>
        </p:txBody>
      </p:sp>
      <p:sp>
        <p:nvSpPr>
          <p:cNvPr id="6" name="TextBox 6"/>
          <p:cNvSpPr txBox="1"/>
          <p:nvPr/>
        </p:nvSpPr>
        <p:spPr>
          <a:xfrm>
            <a:off x="2673720" y="6855015"/>
            <a:ext cx="1653120" cy="320601"/>
          </a:xfrm>
          <a:prstGeom prst="rect">
            <a:avLst/>
          </a:prstGeom>
        </p:spPr>
        <p:txBody>
          <a:bodyPr lIns="0" tIns="0" rIns="0" bIns="0" rtlCol="0" anchor="t">
            <a:spAutoFit/>
          </a:bodyPr>
          <a:lstStyle/>
          <a:p>
            <a:pPr algn="ctr" rtl="1">
              <a:lnSpc>
                <a:spcPts val="2520"/>
              </a:lnSpc>
            </a:pPr>
            <a:r>
              <a:rPr lang="en-US" sz="2100" spc="-1" dirty="0">
                <a:solidFill>
                  <a:srgbClr val="FFFFFF"/>
                </a:solidFill>
                <a:latin typeface="Arial"/>
                <a:cs typeface="B Nazanin" pitchFamily="2" charset="-78"/>
              </a:rPr>
              <a:t>/</a:t>
            </a:r>
            <a:r>
              <a:rPr lang="fa-IR" sz="2100" spc="-1" dirty="0">
                <a:solidFill>
                  <a:srgbClr val="FFFFFF"/>
                </a:solidFill>
                <a:latin typeface="Arial"/>
                <a:cs typeface="B Nazanin" pitchFamily="2" charset="-78"/>
              </a:rPr>
              <a:t> فیس بوک</a:t>
            </a:r>
            <a:endParaRPr lang="en-US" sz="2100" spc="-1" dirty="0">
              <a:solidFill>
                <a:srgbClr val="FFFFFF"/>
              </a:solidFill>
              <a:latin typeface="Arial"/>
              <a:cs typeface="B Nazanin" pitchFamily="2" charset="-78"/>
            </a:endParaRPr>
          </a:p>
        </p:txBody>
      </p:sp>
      <p:sp>
        <p:nvSpPr>
          <p:cNvPr id="7" name="TextBox 7"/>
          <p:cNvSpPr txBox="1"/>
          <p:nvPr/>
        </p:nvSpPr>
        <p:spPr>
          <a:xfrm>
            <a:off x="6920280" y="6859335"/>
            <a:ext cx="16531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itchFamily="2" charset="-78"/>
              </a:rPr>
              <a:t>  توییتر</a:t>
            </a:r>
            <a:endParaRPr lang="en-US" sz="2100" spc="-1" dirty="0">
              <a:solidFill>
                <a:srgbClr val="FFFFFF"/>
              </a:solidFill>
              <a:latin typeface="Arial"/>
              <a:cs typeface="B Nazanin" pitchFamily="2" charset="-78"/>
            </a:endParaRPr>
          </a:p>
        </p:txBody>
      </p:sp>
      <p:sp>
        <p:nvSpPr>
          <p:cNvPr id="8" name="Freeform 8"/>
          <p:cNvSpPr/>
          <p:nvPr/>
        </p:nvSpPr>
        <p:spPr>
          <a:xfrm>
            <a:off x="6310980" y="6854220"/>
            <a:ext cx="467100" cy="467100"/>
          </a:xfrm>
          <a:custGeom>
            <a:avLst/>
            <a:gdLst/>
            <a:ahLst/>
            <a:cxnLst/>
            <a:rect l="l" t="t" r="r" b="b"/>
            <a:pathLst>
              <a:path w="467100" h="467100">
                <a:moveTo>
                  <a:pt x="0" y="0"/>
                </a:moveTo>
                <a:lnTo>
                  <a:pt x="467100" y="0"/>
                </a:lnTo>
                <a:lnTo>
                  <a:pt x="467100" y="467100"/>
                </a:lnTo>
                <a:lnTo>
                  <a:pt x="0" y="467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Freeform 9"/>
          <p:cNvSpPr/>
          <p:nvPr/>
        </p:nvSpPr>
        <p:spPr>
          <a:xfrm>
            <a:off x="2115180" y="6854220"/>
            <a:ext cx="467100" cy="467100"/>
          </a:xfrm>
          <a:custGeom>
            <a:avLst/>
            <a:gdLst/>
            <a:ahLst/>
            <a:cxnLst/>
            <a:rect l="l" t="t" r="r" b="b"/>
            <a:pathLst>
              <a:path w="467100" h="467100">
                <a:moveTo>
                  <a:pt x="0" y="0"/>
                </a:moveTo>
                <a:lnTo>
                  <a:pt x="467100" y="0"/>
                </a:lnTo>
                <a:lnTo>
                  <a:pt x="467100" y="467100"/>
                </a:lnTo>
                <a:lnTo>
                  <a:pt x="0" y="467100"/>
                </a:lnTo>
                <a:lnTo>
                  <a:pt x="0" y="0"/>
                </a:lnTo>
                <a:close/>
              </a:path>
            </a:pathLst>
          </a:custGeom>
          <a:blipFill>
            <a:blip r:embed="rId8" cstate="print">
              <a:extLst>
                <a:ext uri="{96DAC541-7B7A-43D3-8B79-37D633B846F1}">
                  <asvg:svgBlip xmlns:asvg="http://schemas.microsoft.com/office/drawing/2016/SVG/main" r:embed="rId9"/>
                </a:ext>
              </a:extLst>
            </a:blip>
            <a:stretch>
              <a:fillRect/>
            </a:stretch>
          </a:blipFill>
        </p:spPr>
      </p:sp>
      <p:sp>
        <p:nvSpPr>
          <p:cNvPr id="10" name="TextBox 10"/>
          <p:cNvSpPr txBox="1"/>
          <p:nvPr/>
        </p:nvSpPr>
        <p:spPr>
          <a:xfrm>
            <a:off x="2078100" y="7328940"/>
            <a:ext cx="3053340" cy="1128514"/>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FFFFFF"/>
              </a:solidFill>
              <a:latin typeface="Arial"/>
              <a:cs typeface="B Nazanin" pitchFamily="2" charset="-78"/>
            </a:endParaRPr>
          </a:p>
        </p:txBody>
      </p:sp>
      <p:sp>
        <p:nvSpPr>
          <p:cNvPr id="11" name="TextBox 11"/>
          <p:cNvSpPr txBox="1"/>
          <p:nvPr/>
        </p:nvSpPr>
        <p:spPr>
          <a:xfrm>
            <a:off x="6317640" y="7328940"/>
            <a:ext cx="3053340" cy="1128514"/>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FFFFFF"/>
              </a:solidFill>
              <a:latin typeface="Arial"/>
              <a:cs typeface="B Nazanin" pitchFamily="2" charset="-78"/>
            </a:endParaRPr>
          </a:p>
        </p:txBody>
      </p:sp>
      <p:sp>
        <p:nvSpPr>
          <p:cNvPr id="12" name="Freeform 12"/>
          <p:cNvSpPr/>
          <p:nvPr/>
        </p:nvSpPr>
        <p:spPr>
          <a:xfrm>
            <a:off x="217620" y="215460"/>
            <a:ext cx="16923060" cy="228960"/>
          </a:xfrm>
          <a:custGeom>
            <a:avLst/>
            <a:gdLst/>
            <a:ahLst/>
            <a:cxnLst/>
            <a:rect l="l" t="t" r="r" b="b"/>
            <a:pathLst>
              <a:path w="16923060" h="228960">
                <a:moveTo>
                  <a:pt x="0" y="0"/>
                </a:moveTo>
                <a:lnTo>
                  <a:pt x="16923060" y="0"/>
                </a:lnTo>
                <a:lnTo>
                  <a:pt x="16923060" y="228960"/>
                </a:lnTo>
                <a:lnTo>
                  <a:pt x="0" y="2289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3" name="Freeform 13"/>
          <p:cNvSpPr/>
          <p:nvPr/>
        </p:nvSpPr>
        <p:spPr>
          <a:xfrm>
            <a:off x="16568820" y="82620"/>
            <a:ext cx="1558440" cy="1200420"/>
          </a:xfrm>
          <a:custGeom>
            <a:avLst/>
            <a:gdLst/>
            <a:ahLst/>
            <a:cxnLst/>
            <a:rect l="l" t="t" r="r" b="b"/>
            <a:pathLst>
              <a:path w="1558440" h="1200420">
                <a:moveTo>
                  <a:pt x="0" y="0"/>
                </a:moveTo>
                <a:lnTo>
                  <a:pt x="1558440" y="0"/>
                </a:lnTo>
                <a:lnTo>
                  <a:pt x="1558440" y="1200420"/>
                </a:lnTo>
                <a:lnTo>
                  <a:pt x="0" y="1200420"/>
                </a:lnTo>
                <a:lnTo>
                  <a:pt x="0" y="0"/>
                </a:lnTo>
                <a:close/>
              </a:path>
            </a:pathLst>
          </a:custGeom>
          <a:blipFill>
            <a:blip r:embed="rId12" cstate="print">
              <a:extLst>
                <a:ext uri="{96DAC541-7B7A-43D3-8B79-37D633B846F1}">
                  <asvg:svgBlip xmlns:asvg="http://schemas.microsoft.com/office/drawing/2016/SVG/main" r:embed="rId13"/>
                </a:ext>
              </a:extLst>
            </a:blip>
            <a:stretch>
              <a:fillRect/>
            </a:stretch>
          </a:blipFill>
        </p:spPr>
      </p:sp>
      <p:sp>
        <p:nvSpPr>
          <p:cNvPr id="14" name="Freeform 14"/>
          <p:cNvSpPr/>
          <p:nvPr/>
        </p:nvSpPr>
        <p:spPr>
          <a:xfrm>
            <a:off x="17227620" y="271620"/>
            <a:ext cx="325080" cy="396360"/>
          </a:xfrm>
          <a:custGeom>
            <a:avLst/>
            <a:gdLst/>
            <a:ahLst/>
            <a:cxnLst/>
            <a:rect l="l" t="t" r="r" b="b"/>
            <a:pathLst>
              <a:path w="325080" h="396360">
                <a:moveTo>
                  <a:pt x="0" y="0"/>
                </a:moveTo>
                <a:lnTo>
                  <a:pt x="325080" y="0"/>
                </a:lnTo>
                <a:lnTo>
                  <a:pt x="325080" y="396360"/>
                </a:lnTo>
                <a:lnTo>
                  <a:pt x="0" y="396360"/>
                </a:lnTo>
                <a:lnTo>
                  <a:pt x="0" y="0"/>
                </a:lnTo>
                <a:close/>
              </a:path>
            </a:pathLst>
          </a:custGeom>
          <a:blipFill>
            <a:blip r:embed="rId14" cstate="print">
              <a:extLst>
                <a:ext uri="{96DAC541-7B7A-43D3-8B79-37D633B846F1}">
                  <asvg:svgBlip xmlns:asvg="http://schemas.microsoft.com/office/drawing/2016/SVG/main" r:embed="rId15"/>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86700" y="6679260"/>
            <a:ext cx="2299860" cy="3607740"/>
          </a:xfrm>
          <a:custGeom>
            <a:avLst/>
            <a:gdLst/>
            <a:ahLst/>
            <a:cxnLst/>
            <a:rect l="l" t="t" r="r" b="b"/>
            <a:pathLst>
              <a:path w="2299860" h="3607740">
                <a:moveTo>
                  <a:pt x="0" y="0"/>
                </a:moveTo>
                <a:lnTo>
                  <a:pt x="2299860" y="0"/>
                </a:lnTo>
                <a:lnTo>
                  <a:pt x="2299860" y="3607740"/>
                </a:lnTo>
                <a:lnTo>
                  <a:pt x="0" y="36077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1857324" y="785782"/>
            <a:ext cx="15430608" cy="1102866"/>
          </a:xfrm>
          <a:prstGeom prst="rect">
            <a:avLst/>
          </a:prstGeom>
        </p:spPr>
        <p:txBody>
          <a:bodyPr wrap="square" lIns="0" tIns="0" rIns="0" bIns="0" rtlCol="0" anchor="t">
            <a:spAutoFit/>
          </a:bodyPr>
          <a:lstStyle/>
          <a:p>
            <a:pPr algn="ctr" rtl="1">
              <a:lnSpc>
                <a:spcPts val="8640"/>
              </a:lnSpc>
            </a:pPr>
            <a:r>
              <a:rPr lang="fa-IR" sz="7200" spc="-1" dirty="0">
                <a:solidFill>
                  <a:srgbClr val="FFCC00"/>
                </a:solidFill>
                <a:latin typeface="Arial Bold"/>
                <a:cs typeface="B Nazanin" pitchFamily="2" charset="-78"/>
              </a:rPr>
              <a:t>طرح بندی اسلاید را برای ارائه خود ترتیب دهید</a:t>
            </a:r>
            <a:endParaRPr lang="en-US" sz="7200" spc="-1" dirty="0">
              <a:solidFill>
                <a:srgbClr val="FFCC00"/>
              </a:solidFill>
              <a:latin typeface="Arial Bold"/>
              <a:cs typeface="B Nazanin" pitchFamily="2" charset="-78"/>
            </a:endParaRPr>
          </a:p>
        </p:txBody>
      </p:sp>
      <p:sp>
        <p:nvSpPr>
          <p:cNvPr id="4" name="TextBox 4"/>
          <p:cNvSpPr txBox="1"/>
          <p:nvPr/>
        </p:nvSpPr>
        <p:spPr>
          <a:xfrm>
            <a:off x="1365840" y="8537460"/>
            <a:ext cx="14864220" cy="564257"/>
          </a:xfrm>
          <a:prstGeom prst="rect">
            <a:avLst/>
          </a:prstGeom>
        </p:spPr>
        <p:txBody>
          <a:bodyPr lIns="0" tIns="0" rIns="0" bIns="0" rtlCol="0" anchor="t">
            <a:spAutoFit/>
          </a:bodyPr>
          <a:lstStyle/>
          <a:p>
            <a:pPr algn="r" rtl="1">
              <a:lnSpc>
                <a:spcPts val="2160"/>
              </a:lnSpc>
            </a:pPr>
            <a:r>
              <a:rPr lang="fa-IR" spc="-1" dirty="0">
                <a:solidFill>
                  <a:srgbClr val="21447A"/>
                </a:solidFill>
                <a:latin typeface="Arial"/>
                <a:cs typeface="B Nazanin" pitchFamily="2" charset="-78"/>
              </a:rPr>
              <a:t>من امیدوارم و معتقدم که این الگو وقت شما را خواهد داشت. به راحتی می توانید رنگ ها، عکس ها را تغییر دهید. شما به راحتی می توانید مخاطبان خود را تحت تاثیر قرار دهید و زیبایی و جذابیت منحصر به فردی را به ارائه های خود اضافه کنید. دانلود پاورپوینت های مدرن با تراشین زیبا.نید که به گابتی تراشین شده است.امیدوارم و معتقدم که این الگو زمان شما را خواهد داشت. آسان برای تغییر رنگ، عکس.</a:t>
            </a:r>
            <a:endParaRPr lang="en-US" sz="1800" spc="-1" dirty="0">
              <a:solidFill>
                <a:srgbClr val="21447A"/>
              </a:solidFill>
              <a:latin typeface="Arial"/>
              <a:cs typeface="B Nazanin" pitchFamily="2" charset="-78"/>
            </a:endParaRPr>
          </a:p>
        </p:txBody>
      </p:sp>
      <p:sp>
        <p:nvSpPr>
          <p:cNvPr id="5" name="Freeform 5"/>
          <p:cNvSpPr/>
          <p:nvPr/>
        </p:nvSpPr>
        <p:spPr>
          <a:xfrm>
            <a:off x="0" y="2125440"/>
            <a:ext cx="18279000" cy="6225120"/>
          </a:xfrm>
          <a:custGeom>
            <a:avLst/>
            <a:gdLst/>
            <a:ahLst/>
            <a:cxnLst/>
            <a:rect l="l" t="t" r="r" b="b"/>
            <a:pathLst>
              <a:path w="18279000" h="6225120">
                <a:moveTo>
                  <a:pt x="0" y="0"/>
                </a:moveTo>
                <a:lnTo>
                  <a:pt x="18279000" y="0"/>
                </a:lnTo>
                <a:lnTo>
                  <a:pt x="18279000" y="6225120"/>
                </a:lnTo>
                <a:lnTo>
                  <a:pt x="0" y="62251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AutoShape 6"/>
          <p:cNvSpPr/>
          <p:nvPr/>
        </p:nvSpPr>
        <p:spPr>
          <a:xfrm rot="8105">
            <a:off x="-21355" y="5228205"/>
            <a:ext cx="18322251" cy="0"/>
          </a:xfrm>
          <a:prstGeom prst="line">
            <a:avLst/>
          </a:prstGeom>
          <a:ln w="19050" cap="rnd">
            <a:solidFill>
              <a:srgbClr val="FFFFFF"/>
            </a:solidFill>
            <a:prstDash val="solid"/>
            <a:headEnd type="none" w="sm" len="sm"/>
            <a:tailEnd type="none" w="sm" len="sm"/>
          </a:ln>
        </p:spPr>
      </p:sp>
      <p:sp>
        <p:nvSpPr>
          <p:cNvPr id="7" name="Freeform 7"/>
          <p:cNvSpPr/>
          <p:nvPr/>
        </p:nvSpPr>
        <p:spPr>
          <a:xfrm>
            <a:off x="2282040" y="5134860"/>
            <a:ext cx="228420" cy="228420"/>
          </a:xfrm>
          <a:custGeom>
            <a:avLst/>
            <a:gdLst/>
            <a:ahLst/>
            <a:cxnLst/>
            <a:rect l="l" t="t" r="r" b="b"/>
            <a:pathLst>
              <a:path w="228420" h="228420">
                <a:moveTo>
                  <a:pt x="0" y="0"/>
                </a:moveTo>
                <a:lnTo>
                  <a:pt x="228420" y="0"/>
                </a:lnTo>
                <a:lnTo>
                  <a:pt x="228420" y="228420"/>
                </a:lnTo>
                <a:lnTo>
                  <a:pt x="0" y="22842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8" name="Freeform 8"/>
          <p:cNvSpPr/>
          <p:nvPr/>
        </p:nvSpPr>
        <p:spPr>
          <a:xfrm>
            <a:off x="5099760" y="5134860"/>
            <a:ext cx="228420" cy="228420"/>
          </a:xfrm>
          <a:custGeom>
            <a:avLst/>
            <a:gdLst/>
            <a:ahLst/>
            <a:cxnLst/>
            <a:rect l="l" t="t" r="r" b="b"/>
            <a:pathLst>
              <a:path w="228420" h="228420">
                <a:moveTo>
                  <a:pt x="0" y="0"/>
                </a:moveTo>
                <a:lnTo>
                  <a:pt x="228420" y="0"/>
                </a:lnTo>
                <a:lnTo>
                  <a:pt x="228420" y="228420"/>
                </a:lnTo>
                <a:lnTo>
                  <a:pt x="0" y="22842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9" name="Freeform 9"/>
          <p:cNvSpPr/>
          <p:nvPr/>
        </p:nvSpPr>
        <p:spPr>
          <a:xfrm>
            <a:off x="7917480" y="5134860"/>
            <a:ext cx="228420" cy="228420"/>
          </a:xfrm>
          <a:custGeom>
            <a:avLst/>
            <a:gdLst/>
            <a:ahLst/>
            <a:cxnLst/>
            <a:rect l="l" t="t" r="r" b="b"/>
            <a:pathLst>
              <a:path w="228420" h="228420">
                <a:moveTo>
                  <a:pt x="0" y="0"/>
                </a:moveTo>
                <a:lnTo>
                  <a:pt x="228420" y="0"/>
                </a:lnTo>
                <a:lnTo>
                  <a:pt x="228420" y="228420"/>
                </a:lnTo>
                <a:lnTo>
                  <a:pt x="0" y="22842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10" name="Freeform 10"/>
          <p:cNvSpPr/>
          <p:nvPr/>
        </p:nvSpPr>
        <p:spPr>
          <a:xfrm>
            <a:off x="10735200" y="5134860"/>
            <a:ext cx="228420" cy="228420"/>
          </a:xfrm>
          <a:custGeom>
            <a:avLst/>
            <a:gdLst/>
            <a:ahLst/>
            <a:cxnLst/>
            <a:rect l="l" t="t" r="r" b="b"/>
            <a:pathLst>
              <a:path w="228420" h="228420">
                <a:moveTo>
                  <a:pt x="0" y="0"/>
                </a:moveTo>
                <a:lnTo>
                  <a:pt x="228420" y="0"/>
                </a:lnTo>
                <a:lnTo>
                  <a:pt x="228420" y="228420"/>
                </a:lnTo>
                <a:lnTo>
                  <a:pt x="0" y="22842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11" name="Freeform 11"/>
          <p:cNvSpPr/>
          <p:nvPr/>
        </p:nvSpPr>
        <p:spPr>
          <a:xfrm>
            <a:off x="13552920" y="5134860"/>
            <a:ext cx="228420" cy="228420"/>
          </a:xfrm>
          <a:custGeom>
            <a:avLst/>
            <a:gdLst/>
            <a:ahLst/>
            <a:cxnLst/>
            <a:rect l="l" t="t" r="r" b="b"/>
            <a:pathLst>
              <a:path w="228420" h="228420">
                <a:moveTo>
                  <a:pt x="0" y="0"/>
                </a:moveTo>
                <a:lnTo>
                  <a:pt x="228420" y="0"/>
                </a:lnTo>
                <a:lnTo>
                  <a:pt x="228420" y="228420"/>
                </a:lnTo>
                <a:lnTo>
                  <a:pt x="0" y="22842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12" name="Freeform 12"/>
          <p:cNvSpPr/>
          <p:nvPr/>
        </p:nvSpPr>
        <p:spPr>
          <a:xfrm>
            <a:off x="16370640" y="5134860"/>
            <a:ext cx="228420" cy="228420"/>
          </a:xfrm>
          <a:custGeom>
            <a:avLst/>
            <a:gdLst/>
            <a:ahLst/>
            <a:cxnLst/>
            <a:rect l="l" t="t" r="r" b="b"/>
            <a:pathLst>
              <a:path w="228420" h="228420">
                <a:moveTo>
                  <a:pt x="0" y="0"/>
                </a:moveTo>
                <a:lnTo>
                  <a:pt x="228420" y="0"/>
                </a:lnTo>
                <a:lnTo>
                  <a:pt x="228420" y="228420"/>
                </a:lnTo>
                <a:lnTo>
                  <a:pt x="0" y="22842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13" name="Freeform 13"/>
          <p:cNvSpPr/>
          <p:nvPr/>
        </p:nvSpPr>
        <p:spPr>
          <a:xfrm>
            <a:off x="13388220" y="3920940"/>
            <a:ext cx="558360" cy="738720"/>
          </a:xfrm>
          <a:custGeom>
            <a:avLst/>
            <a:gdLst/>
            <a:ahLst/>
            <a:cxnLst/>
            <a:rect l="l" t="t" r="r" b="b"/>
            <a:pathLst>
              <a:path w="558360" h="738720">
                <a:moveTo>
                  <a:pt x="0" y="0"/>
                </a:moveTo>
                <a:lnTo>
                  <a:pt x="558360" y="0"/>
                </a:lnTo>
                <a:lnTo>
                  <a:pt x="558360" y="738720"/>
                </a:lnTo>
                <a:lnTo>
                  <a:pt x="0" y="7387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4" name="Freeform 14"/>
          <p:cNvSpPr/>
          <p:nvPr/>
        </p:nvSpPr>
        <p:spPr>
          <a:xfrm>
            <a:off x="4816800" y="5902200"/>
            <a:ext cx="794880" cy="671760"/>
          </a:xfrm>
          <a:custGeom>
            <a:avLst/>
            <a:gdLst/>
            <a:ahLst/>
            <a:cxnLst/>
            <a:rect l="l" t="t" r="r" b="b"/>
            <a:pathLst>
              <a:path w="794880" h="671760">
                <a:moveTo>
                  <a:pt x="0" y="0"/>
                </a:moveTo>
                <a:lnTo>
                  <a:pt x="794880" y="0"/>
                </a:lnTo>
                <a:lnTo>
                  <a:pt x="794880" y="671760"/>
                </a:lnTo>
                <a:lnTo>
                  <a:pt x="0" y="6717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5" name="Freeform 15"/>
          <p:cNvSpPr/>
          <p:nvPr/>
        </p:nvSpPr>
        <p:spPr>
          <a:xfrm>
            <a:off x="10646100" y="5886000"/>
            <a:ext cx="407160" cy="704160"/>
          </a:xfrm>
          <a:custGeom>
            <a:avLst/>
            <a:gdLst/>
            <a:ahLst/>
            <a:cxnLst/>
            <a:rect l="l" t="t" r="r" b="b"/>
            <a:pathLst>
              <a:path w="407160" h="704160">
                <a:moveTo>
                  <a:pt x="0" y="0"/>
                </a:moveTo>
                <a:lnTo>
                  <a:pt x="407160" y="0"/>
                </a:lnTo>
                <a:lnTo>
                  <a:pt x="407160" y="704160"/>
                </a:lnTo>
                <a:lnTo>
                  <a:pt x="0" y="7041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6" name="Freeform 16"/>
          <p:cNvSpPr/>
          <p:nvPr/>
        </p:nvSpPr>
        <p:spPr>
          <a:xfrm>
            <a:off x="7663680" y="3998160"/>
            <a:ext cx="736560" cy="585360"/>
          </a:xfrm>
          <a:custGeom>
            <a:avLst/>
            <a:gdLst/>
            <a:ahLst/>
            <a:cxnLst/>
            <a:rect l="l" t="t" r="r" b="b"/>
            <a:pathLst>
              <a:path w="736560" h="585360">
                <a:moveTo>
                  <a:pt x="0" y="0"/>
                </a:moveTo>
                <a:lnTo>
                  <a:pt x="736560" y="0"/>
                </a:lnTo>
                <a:lnTo>
                  <a:pt x="736560" y="585360"/>
                </a:lnTo>
                <a:lnTo>
                  <a:pt x="0" y="58536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7" name="Freeform 17"/>
          <p:cNvSpPr/>
          <p:nvPr/>
        </p:nvSpPr>
        <p:spPr>
          <a:xfrm>
            <a:off x="2015280" y="3903120"/>
            <a:ext cx="762480" cy="774900"/>
          </a:xfrm>
          <a:custGeom>
            <a:avLst/>
            <a:gdLst/>
            <a:ahLst/>
            <a:cxnLst/>
            <a:rect l="l" t="t" r="r" b="b"/>
            <a:pathLst>
              <a:path w="762480" h="774900">
                <a:moveTo>
                  <a:pt x="0" y="0"/>
                </a:moveTo>
                <a:lnTo>
                  <a:pt x="762480" y="0"/>
                </a:lnTo>
                <a:lnTo>
                  <a:pt x="762480" y="774900"/>
                </a:lnTo>
                <a:lnTo>
                  <a:pt x="0" y="7749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8" name="Freeform 18"/>
          <p:cNvSpPr/>
          <p:nvPr/>
        </p:nvSpPr>
        <p:spPr>
          <a:xfrm>
            <a:off x="16320960" y="5952960"/>
            <a:ext cx="556200" cy="570240"/>
          </a:xfrm>
          <a:custGeom>
            <a:avLst/>
            <a:gdLst/>
            <a:ahLst/>
            <a:cxnLst/>
            <a:rect l="l" t="t" r="r" b="b"/>
            <a:pathLst>
              <a:path w="556200" h="570240">
                <a:moveTo>
                  <a:pt x="0" y="0"/>
                </a:moveTo>
                <a:lnTo>
                  <a:pt x="556200" y="0"/>
                </a:lnTo>
                <a:lnTo>
                  <a:pt x="556200" y="570240"/>
                </a:lnTo>
                <a:lnTo>
                  <a:pt x="0" y="57024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9" name="TextBox 19"/>
          <p:cNvSpPr txBox="1"/>
          <p:nvPr/>
        </p:nvSpPr>
        <p:spPr>
          <a:xfrm>
            <a:off x="1213020" y="6061560"/>
            <a:ext cx="236700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0" name="TextBox 20"/>
          <p:cNvSpPr txBox="1"/>
          <p:nvPr/>
        </p:nvSpPr>
        <p:spPr>
          <a:xfrm>
            <a:off x="1213020" y="5735940"/>
            <a:ext cx="23670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21" name="TextBox 21"/>
          <p:cNvSpPr txBox="1"/>
          <p:nvPr/>
        </p:nvSpPr>
        <p:spPr>
          <a:xfrm>
            <a:off x="6848460" y="6061560"/>
            <a:ext cx="236700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2" name="TextBox 22"/>
          <p:cNvSpPr txBox="1"/>
          <p:nvPr/>
        </p:nvSpPr>
        <p:spPr>
          <a:xfrm>
            <a:off x="6848460" y="5735940"/>
            <a:ext cx="23670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23" name="TextBox 23"/>
          <p:cNvSpPr txBox="1"/>
          <p:nvPr/>
        </p:nvSpPr>
        <p:spPr>
          <a:xfrm>
            <a:off x="12483900" y="6061560"/>
            <a:ext cx="236700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4" name="TextBox 24"/>
          <p:cNvSpPr txBox="1"/>
          <p:nvPr/>
        </p:nvSpPr>
        <p:spPr>
          <a:xfrm>
            <a:off x="12483900" y="5735940"/>
            <a:ext cx="23670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25" name="TextBox 25"/>
          <p:cNvSpPr txBox="1"/>
          <p:nvPr/>
        </p:nvSpPr>
        <p:spPr>
          <a:xfrm>
            <a:off x="4022100" y="3563520"/>
            <a:ext cx="236700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6" name="TextBox 26"/>
          <p:cNvSpPr txBox="1"/>
          <p:nvPr/>
        </p:nvSpPr>
        <p:spPr>
          <a:xfrm>
            <a:off x="4022100" y="3237900"/>
            <a:ext cx="23670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27" name="TextBox 27"/>
          <p:cNvSpPr txBox="1"/>
          <p:nvPr/>
        </p:nvSpPr>
        <p:spPr>
          <a:xfrm>
            <a:off x="9657540" y="3563520"/>
            <a:ext cx="236700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8" name="TextBox 28"/>
          <p:cNvSpPr txBox="1"/>
          <p:nvPr/>
        </p:nvSpPr>
        <p:spPr>
          <a:xfrm>
            <a:off x="9657540" y="3237900"/>
            <a:ext cx="23670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29" name="TextBox 29"/>
          <p:cNvSpPr txBox="1"/>
          <p:nvPr/>
        </p:nvSpPr>
        <p:spPr>
          <a:xfrm>
            <a:off x="15292980" y="3563520"/>
            <a:ext cx="236700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30" name="TextBox 30"/>
          <p:cNvSpPr txBox="1"/>
          <p:nvPr/>
        </p:nvSpPr>
        <p:spPr>
          <a:xfrm>
            <a:off x="15292980" y="3237900"/>
            <a:ext cx="23670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31" name="Freeform 31"/>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7841556" y="2098790"/>
            <a:ext cx="6460200" cy="282129"/>
          </a:xfrm>
          <a:prstGeom prst="rect">
            <a:avLst/>
          </a:prstGeom>
        </p:spPr>
        <p:txBody>
          <a:bodyPr lIns="0" tIns="0" rIns="0" bIns="0" rtlCol="0" anchor="t">
            <a:spAutoFit/>
          </a:bodyPr>
          <a:lstStyle/>
          <a:p>
            <a:pPr algn="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5" name="TextBox 5"/>
          <p:cNvSpPr txBox="1"/>
          <p:nvPr/>
        </p:nvSpPr>
        <p:spPr>
          <a:xfrm>
            <a:off x="7858116" y="1571600"/>
            <a:ext cx="6427080" cy="410369"/>
          </a:xfrm>
          <a:prstGeom prst="rect">
            <a:avLst/>
          </a:prstGeom>
        </p:spPr>
        <p:txBody>
          <a:bodyPr lIns="0" tIns="0" rIns="0" bIns="0" rtlCol="0" anchor="t">
            <a:spAutoFit/>
          </a:bodyPr>
          <a:lstStyle/>
          <a:p>
            <a:pPr algn="r" rtl="1">
              <a:lnSpc>
                <a:spcPts val="3240"/>
              </a:lnSpc>
            </a:pPr>
            <a:r>
              <a:rPr lang="fa-IR" sz="2700" spc="-1" dirty="0">
                <a:solidFill>
                  <a:srgbClr val="FFFFFF"/>
                </a:solidFill>
                <a:latin typeface="Arial Bold"/>
                <a:cs typeface="B Nazanin" pitchFamily="2" charset="-78"/>
              </a:rPr>
              <a:t>مطالب در اینجا</a:t>
            </a:r>
            <a:endParaRPr lang="en-US" sz="2700" spc="-1" dirty="0">
              <a:solidFill>
                <a:srgbClr val="FFFFFF"/>
              </a:solidFill>
              <a:latin typeface="Arial Bold"/>
              <a:cs typeface="B Nazanin" pitchFamily="2" charset="-78"/>
            </a:endParaRPr>
          </a:p>
        </p:txBody>
      </p:sp>
      <p:sp>
        <p:nvSpPr>
          <p:cNvPr id="6" name="TextBox 6"/>
          <p:cNvSpPr txBox="1"/>
          <p:nvPr/>
        </p:nvSpPr>
        <p:spPr>
          <a:xfrm>
            <a:off x="6068556" y="1750925"/>
            <a:ext cx="1220940" cy="641201"/>
          </a:xfrm>
          <a:prstGeom prst="rect">
            <a:avLst/>
          </a:prstGeom>
        </p:spPr>
        <p:txBody>
          <a:bodyPr lIns="0" tIns="0" rIns="0" bIns="0" rtlCol="0" anchor="t">
            <a:spAutoFit/>
          </a:bodyPr>
          <a:lstStyle/>
          <a:p>
            <a:pPr algn="ctr" rtl="1">
              <a:lnSpc>
                <a:spcPts val="5040"/>
              </a:lnSpc>
            </a:pPr>
            <a:r>
              <a:rPr lang="en-US" sz="4200" spc="-1">
                <a:solidFill>
                  <a:srgbClr val="FFFFFF"/>
                </a:solidFill>
                <a:latin typeface="Arial Bold"/>
                <a:cs typeface="B Nazanin" pitchFamily="2" charset="-78"/>
              </a:rPr>
              <a:t>01</a:t>
            </a:r>
          </a:p>
        </p:txBody>
      </p:sp>
      <p:sp>
        <p:nvSpPr>
          <p:cNvPr id="7" name="Freeform 7"/>
          <p:cNvSpPr/>
          <p:nvPr/>
        </p:nvSpPr>
        <p:spPr>
          <a:xfrm>
            <a:off x="5960556" y="1464770"/>
            <a:ext cx="1436940" cy="1436940"/>
          </a:xfrm>
          <a:custGeom>
            <a:avLst/>
            <a:gdLst/>
            <a:ahLst/>
            <a:cxnLst/>
            <a:rect l="l" t="t" r="r" b="b"/>
            <a:pathLst>
              <a:path w="1436940" h="1436940">
                <a:moveTo>
                  <a:pt x="0" y="0"/>
                </a:moveTo>
                <a:lnTo>
                  <a:pt x="1436940" y="0"/>
                </a:lnTo>
                <a:lnTo>
                  <a:pt x="1436940" y="1436940"/>
                </a:lnTo>
                <a:lnTo>
                  <a:pt x="0" y="14369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TextBox 8"/>
          <p:cNvSpPr txBox="1"/>
          <p:nvPr/>
        </p:nvSpPr>
        <p:spPr>
          <a:xfrm>
            <a:off x="8697456" y="4258250"/>
            <a:ext cx="6460200" cy="282129"/>
          </a:xfrm>
          <a:prstGeom prst="rect">
            <a:avLst/>
          </a:prstGeom>
        </p:spPr>
        <p:txBody>
          <a:bodyPr lIns="0" tIns="0" rIns="0" bIns="0" rtlCol="0" anchor="t">
            <a:spAutoFit/>
          </a:bodyPr>
          <a:lstStyle/>
          <a:p>
            <a:pPr algn="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9" name="TextBox 9"/>
          <p:cNvSpPr txBox="1"/>
          <p:nvPr/>
        </p:nvSpPr>
        <p:spPr>
          <a:xfrm>
            <a:off x="8714016" y="3731060"/>
            <a:ext cx="6427080" cy="410369"/>
          </a:xfrm>
          <a:prstGeom prst="rect">
            <a:avLst/>
          </a:prstGeom>
        </p:spPr>
        <p:txBody>
          <a:bodyPr lIns="0" tIns="0" rIns="0" bIns="0" rtlCol="0" anchor="t">
            <a:spAutoFit/>
          </a:bodyPr>
          <a:lstStyle/>
          <a:p>
            <a:pPr algn="r" rtl="1">
              <a:lnSpc>
                <a:spcPts val="3240"/>
              </a:lnSpc>
            </a:pPr>
            <a:r>
              <a:rPr lang="fa-IR" sz="2700" spc="-1" dirty="0">
                <a:solidFill>
                  <a:srgbClr val="FFFFFF"/>
                </a:solidFill>
                <a:latin typeface="Arial Bold"/>
                <a:cs typeface="B Nazanin" pitchFamily="2" charset="-78"/>
              </a:rPr>
              <a:t>مطالب در اینجا</a:t>
            </a:r>
            <a:endParaRPr lang="en-US" sz="2700" spc="-1" dirty="0">
              <a:solidFill>
                <a:srgbClr val="FFFFFF"/>
              </a:solidFill>
              <a:latin typeface="Arial Bold"/>
              <a:cs typeface="B Nazanin" pitchFamily="2" charset="-78"/>
            </a:endParaRPr>
          </a:p>
        </p:txBody>
      </p:sp>
      <p:sp>
        <p:nvSpPr>
          <p:cNvPr id="10" name="TextBox 10"/>
          <p:cNvSpPr txBox="1"/>
          <p:nvPr/>
        </p:nvSpPr>
        <p:spPr>
          <a:xfrm>
            <a:off x="6963876" y="3910385"/>
            <a:ext cx="1220940" cy="641201"/>
          </a:xfrm>
          <a:prstGeom prst="rect">
            <a:avLst/>
          </a:prstGeom>
        </p:spPr>
        <p:txBody>
          <a:bodyPr lIns="0" tIns="0" rIns="0" bIns="0" rtlCol="0" anchor="t">
            <a:spAutoFit/>
          </a:bodyPr>
          <a:lstStyle/>
          <a:p>
            <a:pPr algn="ctr" rtl="1">
              <a:lnSpc>
                <a:spcPts val="5040"/>
              </a:lnSpc>
            </a:pPr>
            <a:r>
              <a:rPr lang="en-US" sz="4200" spc="-1">
                <a:solidFill>
                  <a:srgbClr val="FFFFFF"/>
                </a:solidFill>
                <a:latin typeface="Arial Bold"/>
                <a:cs typeface="B Nazanin" pitchFamily="2" charset="-78"/>
              </a:rPr>
              <a:t>02</a:t>
            </a:r>
          </a:p>
        </p:txBody>
      </p:sp>
      <p:sp>
        <p:nvSpPr>
          <p:cNvPr id="11" name="Freeform 11"/>
          <p:cNvSpPr/>
          <p:nvPr/>
        </p:nvSpPr>
        <p:spPr>
          <a:xfrm>
            <a:off x="6855876" y="3624230"/>
            <a:ext cx="1436940" cy="1436940"/>
          </a:xfrm>
          <a:custGeom>
            <a:avLst/>
            <a:gdLst/>
            <a:ahLst/>
            <a:cxnLst/>
            <a:rect l="l" t="t" r="r" b="b"/>
            <a:pathLst>
              <a:path w="1436940" h="1436940">
                <a:moveTo>
                  <a:pt x="0" y="0"/>
                </a:moveTo>
                <a:lnTo>
                  <a:pt x="1436940" y="0"/>
                </a:lnTo>
                <a:lnTo>
                  <a:pt x="1436940" y="1436940"/>
                </a:lnTo>
                <a:lnTo>
                  <a:pt x="0" y="14369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2" name="TextBox 12"/>
          <p:cNvSpPr txBox="1"/>
          <p:nvPr/>
        </p:nvSpPr>
        <p:spPr>
          <a:xfrm>
            <a:off x="9553356" y="6417170"/>
            <a:ext cx="6460200" cy="282129"/>
          </a:xfrm>
          <a:prstGeom prst="rect">
            <a:avLst/>
          </a:prstGeom>
        </p:spPr>
        <p:txBody>
          <a:bodyPr lIns="0" tIns="0" rIns="0" bIns="0" rtlCol="0" anchor="t">
            <a:spAutoFit/>
          </a:bodyPr>
          <a:lstStyle/>
          <a:p>
            <a:pPr algn="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Bold"/>
              <a:cs typeface="B Nazanin" pitchFamily="2" charset="-78"/>
            </a:endParaRPr>
          </a:p>
        </p:txBody>
      </p:sp>
      <p:sp>
        <p:nvSpPr>
          <p:cNvPr id="13" name="TextBox 13"/>
          <p:cNvSpPr txBox="1"/>
          <p:nvPr/>
        </p:nvSpPr>
        <p:spPr>
          <a:xfrm>
            <a:off x="9569916" y="5890520"/>
            <a:ext cx="6427080" cy="410369"/>
          </a:xfrm>
          <a:prstGeom prst="rect">
            <a:avLst/>
          </a:prstGeom>
        </p:spPr>
        <p:txBody>
          <a:bodyPr lIns="0" tIns="0" rIns="0" bIns="0" rtlCol="0" anchor="t">
            <a:spAutoFit/>
          </a:bodyPr>
          <a:lstStyle/>
          <a:p>
            <a:pPr algn="r" rtl="1">
              <a:lnSpc>
                <a:spcPts val="3240"/>
              </a:lnSpc>
            </a:pPr>
            <a:r>
              <a:rPr lang="fa-IR" sz="2700" spc="-1" dirty="0">
                <a:solidFill>
                  <a:srgbClr val="FFFFFF"/>
                </a:solidFill>
                <a:latin typeface="Arial Bold"/>
                <a:cs typeface="B Nazanin" pitchFamily="2" charset="-78"/>
              </a:rPr>
              <a:t>مطالب در اینجا</a:t>
            </a:r>
            <a:endParaRPr lang="en-US" sz="2700" spc="-1" dirty="0">
              <a:solidFill>
                <a:srgbClr val="FFFFFF"/>
              </a:solidFill>
              <a:latin typeface="Arial Bold"/>
              <a:cs typeface="B Nazanin" pitchFamily="2" charset="-78"/>
            </a:endParaRPr>
          </a:p>
        </p:txBody>
      </p:sp>
      <p:sp>
        <p:nvSpPr>
          <p:cNvPr id="14" name="TextBox 14"/>
          <p:cNvSpPr txBox="1"/>
          <p:nvPr/>
        </p:nvSpPr>
        <p:spPr>
          <a:xfrm>
            <a:off x="7819776" y="6069845"/>
            <a:ext cx="1220940" cy="641201"/>
          </a:xfrm>
          <a:prstGeom prst="rect">
            <a:avLst/>
          </a:prstGeom>
        </p:spPr>
        <p:txBody>
          <a:bodyPr lIns="0" tIns="0" rIns="0" bIns="0" rtlCol="0" anchor="t">
            <a:spAutoFit/>
          </a:bodyPr>
          <a:lstStyle/>
          <a:p>
            <a:pPr algn="ctr" rtl="1">
              <a:lnSpc>
                <a:spcPts val="5040"/>
              </a:lnSpc>
            </a:pPr>
            <a:r>
              <a:rPr lang="en-US" sz="4200" spc="-1">
                <a:solidFill>
                  <a:srgbClr val="FFFFFF"/>
                </a:solidFill>
                <a:latin typeface="Arial Bold"/>
                <a:cs typeface="B Nazanin" pitchFamily="2" charset="-78"/>
              </a:rPr>
              <a:t>03</a:t>
            </a:r>
          </a:p>
        </p:txBody>
      </p:sp>
      <p:sp>
        <p:nvSpPr>
          <p:cNvPr id="15" name="Freeform 15"/>
          <p:cNvSpPr/>
          <p:nvPr/>
        </p:nvSpPr>
        <p:spPr>
          <a:xfrm>
            <a:off x="7711776" y="5783690"/>
            <a:ext cx="1436940" cy="1436940"/>
          </a:xfrm>
          <a:custGeom>
            <a:avLst/>
            <a:gdLst/>
            <a:ahLst/>
            <a:cxnLst/>
            <a:rect l="l" t="t" r="r" b="b"/>
            <a:pathLst>
              <a:path w="1436940" h="1436940">
                <a:moveTo>
                  <a:pt x="0" y="0"/>
                </a:moveTo>
                <a:lnTo>
                  <a:pt x="1436940" y="0"/>
                </a:lnTo>
                <a:lnTo>
                  <a:pt x="1436940" y="1436940"/>
                </a:lnTo>
                <a:lnTo>
                  <a:pt x="0" y="14369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6" name="TextBox 16"/>
          <p:cNvSpPr txBox="1"/>
          <p:nvPr/>
        </p:nvSpPr>
        <p:spPr>
          <a:xfrm>
            <a:off x="10409256" y="8576630"/>
            <a:ext cx="6209678" cy="282129"/>
          </a:xfrm>
          <a:prstGeom prst="rect">
            <a:avLst/>
          </a:prstGeom>
        </p:spPr>
        <p:txBody>
          <a:bodyPr wrap="square" lIns="0" tIns="0" rIns="0" bIns="0" rtlCol="0" anchor="t">
            <a:spAutoFit/>
          </a:bodyPr>
          <a:lstStyle/>
          <a:p>
            <a:pPr algn="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17" name="TextBox 17"/>
          <p:cNvSpPr txBox="1"/>
          <p:nvPr/>
        </p:nvSpPr>
        <p:spPr>
          <a:xfrm>
            <a:off x="10425816" y="8049980"/>
            <a:ext cx="6427080" cy="410369"/>
          </a:xfrm>
          <a:prstGeom prst="rect">
            <a:avLst/>
          </a:prstGeom>
        </p:spPr>
        <p:txBody>
          <a:bodyPr lIns="0" tIns="0" rIns="0" bIns="0" rtlCol="0" anchor="t">
            <a:spAutoFit/>
          </a:bodyPr>
          <a:lstStyle/>
          <a:p>
            <a:pPr algn="r" rtl="1">
              <a:lnSpc>
                <a:spcPts val="3240"/>
              </a:lnSpc>
            </a:pPr>
            <a:r>
              <a:rPr lang="fa-IR" sz="2700" spc="-1" dirty="0">
                <a:solidFill>
                  <a:srgbClr val="FFFFFF"/>
                </a:solidFill>
                <a:latin typeface="Arial Bold"/>
                <a:cs typeface="B Nazanin" pitchFamily="2" charset="-78"/>
              </a:rPr>
              <a:t>مطالب در اینجا</a:t>
            </a:r>
            <a:endParaRPr lang="en-US" sz="2700" spc="-1" dirty="0">
              <a:solidFill>
                <a:srgbClr val="FFFFFF"/>
              </a:solidFill>
              <a:latin typeface="Arial Bold"/>
              <a:cs typeface="B Nazanin" pitchFamily="2" charset="-78"/>
            </a:endParaRPr>
          </a:p>
        </p:txBody>
      </p:sp>
      <p:sp>
        <p:nvSpPr>
          <p:cNvPr id="18" name="TextBox 18"/>
          <p:cNvSpPr txBox="1"/>
          <p:nvPr/>
        </p:nvSpPr>
        <p:spPr>
          <a:xfrm>
            <a:off x="8675676" y="8229305"/>
            <a:ext cx="1220940" cy="641201"/>
          </a:xfrm>
          <a:prstGeom prst="rect">
            <a:avLst/>
          </a:prstGeom>
        </p:spPr>
        <p:txBody>
          <a:bodyPr lIns="0" tIns="0" rIns="0" bIns="0" rtlCol="0" anchor="t">
            <a:spAutoFit/>
          </a:bodyPr>
          <a:lstStyle/>
          <a:p>
            <a:pPr algn="ctr" rtl="1">
              <a:lnSpc>
                <a:spcPts val="5040"/>
              </a:lnSpc>
            </a:pPr>
            <a:r>
              <a:rPr lang="en-US" sz="4200" spc="-1">
                <a:solidFill>
                  <a:srgbClr val="FFFFFF"/>
                </a:solidFill>
                <a:latin typeface="Arial Bold"/>
                <a:cs typeface="B Nazanin" pitchFamily="2" charset="-78"/>
              </a:rPr>
              <a:t>04</a:t>
            </a:r>
          </a:p>
        </p:txBody>
      </p:sp>
      <p:sp>
        <p:nvSpPr>
          <p:cNvPr id="19" name="Freeform 19"/>
          <p:cNvSpPr/>
          <p:nvPr/>
        </p:nvSpPr>
        <p:spPr>
          <a:xfrm>
            <a:off x="8567676" y="7943150"/>
            <a:ext cx="1436940" cy="1436940"/>
          </a:xfrm>
          <a:custGeom>
            <a:avLst/>
            <a:gdLst/>
            <a:ahLst/>
            <a:cxnLst/>
            <a:rect l="l" t="t" r="r" b="b"/>
            <a:pathLst>
              <a:path w="1436940" h="1436940">
                <a:moveTo>
                  <a:pt x="0" y="0"/>
                </a:moveTo>
                <a:lnTo>
                  <a:pt x="1436940" y="0"/>
                </a:lnTo>
                <a:lnTo>
                  <a:pt x="1436940" y="1436940"/>
                </a:lnTo>
                <a:lnTo>
                  <a:pt x="0" y="14369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20" name="TextBox 20"/>
          <p:cNvSpPr txBox="1"/>
          <p:nvPr/>
        </p:nvSpPr>
        <p:spPr>
          <a:xfrm>
            <a:off x="920880" y="618900"/>
            <a:ext cx="4659840" cy="2769989"/>
          </a:xfrm>
          <a:prstGeom prst="rect">
            <a:avLst/>
          </a:prstGeom>
        </p:spPr>
        <p:txBody>
          <a:bodyPr lIns="0" tIns="0" rIns="0" bIns="0" rtlCol="0" anchor="t">
            <a:spAutoFit/>
          </a:bodyPr>
          <a:lstStyle/>
          <a:p>
            <a:pPr algn="ctr" rtl="1">
              <a:lnSpc>
                <a:spcPts val="10800"/>
              </a:lnSpc>
            </a:pPr>
            <a:r>
              <a:rPr lang="fa-IR" sz="9000" spc="-1" dirty="0">
                <a:solidFill>
                  <a:srgbClr val="FFFFFF"/>
                </a:solidFill>
                <a:latin typeface="Arimo Bold"/>
                <a:cs typeface="B Nazanin" pitchFamily="2" charset="-78"/>
              </a:rPr>
              <a:t>سبک </a:t>
            </a:r>
            <a:endParaRPr lang="en-US" sz="9000" spc="-1" dirty="0">
              <a:solidFill>
                <a:srgbClr val="FFFFFF"/>
              </a:solidFill>
              <a:latin typeface="Arimo Bold"/>
              <a:cs typeface="B Nazanin" pitchFamily="2" charset="-78"/>
            </a:endParaRPr>
          </a:p>
          <a:p>
            <a:pPr algn="ctr" rtl="1">
              <a:lnSpc>
                <a:spcPts val="10800"/>
              </a:lnSpc>
            </a:pPr>
            <a:r>
              <a:rPr lang="fa-IR" sz="9000" spc="-1" dirty="0">
                <a:solidFill>
                  <a:srgbClr val="FFFFFF"/>
                </a:solidFill>
                <a:latin typeface="Arimo Bold"/>
                <a:cs typeface="B Nazanin" pitchFamily="2" charset="-78"/>
              </a:rPr>
              <a:t>دستور کار</a:t>
            </a:r>
            <a:endParaRPr lang="en-US" sz="9000" spc="-1" dirty="0">
              <a:solidFill>
                <a:srgbClr val="FFFFFF"/>
              </a:solidFill>
              <a:latin typeface="Arimo Bold"/>
              <a:cs typeface="B Nazanin" pitchFamily="2" charset="-78"/>
            </a:endParaRPr>
          </a:p>
        </p:txBody>
      </p:sp>
      <p:sp>
        <p:nvSpPr>
          <p:cNvPr id="21" name="Freeform 21"/>
          <p:cNvSpPr/>
          <p:nvPr/>
        </p:nvSpPr>
        <p:spPr>
          <a:xfrm>
            <a:off x="2681100" y="2471580"/>
            <a:ext cx="4938840" cy="7815420"/>
          </a:xfrm>
          <a:custGeom>
            <a:avLst/>
            <a:gdLst/>
            <a:ahLst/>
            <a:cxnLst/>
            <a:rect l="l" t="t" r="r" b="b"/>
            <a:pathLst>
              <a:path w="4938840" h="7815420">
                <a:moveTo>
                  <a:pt x="0" y="0"/>
                </a:moveTo>
                <a:lnTo>
                  <a:pt x="4938840" y="0"/>
                </a:lnTo>
                <a:lnTo>
                  <a:pt x="4938840" y="7815420"/>
                </a:lnTo>
                <a:lnTo>
                  <a:pt x="0" y="78154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22" name="Freeform 22"/>
          <p:cNvSpPr/>
          <p:nvPr/>
        </p:nvSpPr>
        <p:spPr>
          <a:xfrm>
            <a:off x="2685960" y="4834080"/>
            <a:ext cx="3448980" cy="5466960"/>
          </a:xfrm>
          <a:custGeom>
            <a:avLst/>
            <a:gdLst/>
            <a:ahLst/>
            <a:cxnLst/>
            <a:rect l="l" t="t" r="r" b="b"/>
            <a:pathLst>
              <a:path w="3448980" h="5466960">
                <a:moveTo>
                  <a:pt x="0" y="0"/>
                </a:moveTo>
                <a:lnTo>
                  <a:pt x="3448980" y="0"/>
                </a:lnTo>
                <a:lnTo>
                  <a:pt x="3448980" y="5466960"/>
                </a:lnTo>
                <a:lnTo>
                  <a:pt x="0" y="5466960"/>
                </a:lnTo>
                <a:lnTo>
                  <a:pt x="0" y="0"/>
                </a:lnTo>
                <a:close/>
              </a:path>
            </a:pathLst>
          </a:custGeom>
          <a:blipFill>
            <a:blip r:embed="rId11" cstate="print">
              <a:extLst>
                <a:ext uri="{96DAC541-7B7A-43D3-8B79-37D633B846F1}">
                  <asvg:svgBlip xmlns:asvg="http://schemas.microsoft.com/office/drawing/2016/SVG/main" r:embed="rId12"/>
                </a:ext>
              </a:extLst>
            </a:blip>
            <a:stretch>
              <a:fillRect/>
            </a:stretch>
          </a:blipFill>
        </p:spPr>
      </p:sp>
      <p:sp>
        <p:nvSpPr>
          <p:cNvPr id="23" name="Freeform 23"/>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6717060" y="570135"/>
            <a:ext cx="4652640" cy="606256"/>
          </a:xfrm>
          <a:prstGeom prst="rect">
            <a:avLst/>
          </a:prstGeom>
        </p:spPr>
        <p:txBody>
          <a:bodyPr lIns="0" tIns="0" rIns="0" bIns="0" rtlCol="0" anchor="t">
            <a:spAutoFit/>
          </a:bodyPr>
          <a:lstStyle/>
          <a:p>
            <a:pPr algn="ctr" rtl="1">
              <a:lnSpc>
                <a:spcPts val="4600"/>
              </a:lnSpc>
            </a:pPr>
            <a:r>
              <a:rPr lang="fa-IR" sz="4259" spc="-1" dirty="0">
                <a:solidFill>
                  <a:srgbClr val="FFFFFF"/>
                </a:solidFill>
                <a:latin typeface="Arial Bold"/>
                <a:cs typeface="B Nazanin" pitchFamily="2" charset="-78"/>
              </a:rPr>
              <a:t>سبک اینفوگرافیک</a:t>
            </a:r>
            <a:endParaRPr lang="en-US" sz="4259" spc="-1" dirty="0">
              <a:solidFill>
                <a:srgbClr val="FFFFFF"/>
              </a:solidFill>
              <a:latin typeface="Arial Bold"/>
              <a:cs typeface="B Nazanin" pitchFamily="2" charset="-78"/>
            </a:endParaRPr>
          </a:p>
        </p:txBody>
      </p:sp>
      <p:sp>
        <p:nvSpPr>
          <p:cNvPr id="5" name="TextBox 5"/>
          <p:cNvSpPr txBox="1"/>
          <p:nvPr/>
        </p:nvSpPr>
        <p:spPr>
          <a:xfrm>
            <a:off x="13029660" y="2870700"/>
            <a:ext cx="40158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محتوا در اینجا</a:t>
            </a:r>
            <a:endParaRPr lang="en-US" sz="1800" spc="-1" dirty="0">
              <a:solidFill>
                <a:srgbClr val="FFFFFF"/>
              </a:solidFill>
              <a:latin typeface="Arial Bold"/>
              <a:cs typeface="B Nazanin" pitchFamily="2" charset="-78"/>
            </a:endParaRPr>
          </a:p>
        </p:txBody>
      </p:sp>
      <p:sp>
        <p:nvSpPr>
          <p:cNvPr id="6" name="TextBox 6"/>
          <p:cNvSpPr txBox="1"/>
          <p:nvPr/>
        </p:nvSpPr>
        <p:spPr>
          <a:xfrm>
            <a:off x="13029660" y="3253020"/>
            <a:ext cx="401580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7" name="TextBox 7"/>
          <p:cNvSpPr txBox="1"/>
          <p:nvPr/>
        </p:nvSpPr>
        <p:spPr>
          <a:xfrm>
            <a:off x="1215540" y="7710180"/>
            <a:ext cx="40158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محتوا در اینجا</a:t>
            </a:r>
            <a:endParaRPr lang="en-US" sz="1800" spc="-1" dirty="0">
              <a:solidFill>
                <a:srgbClr val="FFFFFF"/>
              </a:solidFill>
              <a:latin typeface="Arial Bold"/>
              <a:cs typeface="B Nazanin" pitchFamily="2" charset="-78"/>
            </a:endParaRPr>
          </a:p>
        </p:txBody>
      </p:sp>
      <p:sp>
        <p:nvSpPr>
          <p:cNvPr id="8" name="TextBox 8"/>
          <p:cNvSpPr txBox="1"/>
          <p:nvPr/>
        </p:nvSpPr>
        <p:spPr>
          <a:xfrm>
            <a:off x="1215540" y="8092500"/>
            <a:ext cx="401580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9" name="TextBox 9"/>
          <p:cNvSpPr txBox="1"/>
          <p:nvPr/>
        </p:nvSpPr>
        <p:spPr>
          <a:xfrm>
            <a:off x="1215540" y="2958720"/>
            <a:ext cx="40158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محتوا در اینجا</a:t>
            </a:r>
            <a:endParaRPr lang="en-US" sz="1800" spc="-1" dirty="0">
              <a:solidFill>
                <a:srgbClr val="FFFFFF"/>
              </a:solidFill>
              <a:latin typeface="Arial Bold"/>
              <a:cs typeface="B Nazanin" pitchFamily="2" charset="-78"/>
            </a:endParaRPr>
          </a:p>
        </p:txBody>
      </p:sp>
      <p:sp>
        <p:nvSpPr>
          <p:cNvPr id="10" name="TextBox 10"/>
          <p:cNvSpPr txBox="1"/>
          <p:nvPr/>
        </p:nvSpPr>
        <p:spPr>
          <a:xfrm>
            <a:off x="1215540" y="3341040"/>
            <a:ext cx="401580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11" name="TextBox 11"/>
          <p:cNvSpPr txBox="1"/>
          <p:nvPr/>
        </p:nvSpPr>
        <p:spPr>
          <a:xfrm>
            <a:off x="13029660" y="7710180"/>
            <a:ext cx="401580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محتوا در اینجا</a:t>
            </a:r>
            <a:endParaRPr lang="en-US" sz="1800" spc="-1" dirty="0">
              <a:solidFill>
                <a:srgbClr val="FFFFFF"/>
              </a:solidFill>
              <a:latin typeface="Arial Bold"/>
              <a:cs typeface="B Nazanin" pitchFamily="2" charset="-78"/>
            </a:endParaRPr>
          </a:p>
        </p:txBody>
      </p:sp>
      <p:sp>
        <p:nvSpPr>
          <p:cNvPr id="12" name="TextBox 12"/>
          <p:cNvSpPr txBox="1"/>
          <p:nvPr/>
        </p:nvSpPr>
        <p:spPr>
          <a:xfrm>
            <a:off x="13029660" y="8092500"/>
            <a:ext cx="401580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13" name="AutoShape 13"/>
          <p:cNvSpPr/>
          <p:nvPr/>
        </p:nvSpPr>
        <p:spPr>
          <a:xfrm rot="-2210420">
            <a:off x="9699858" y="4070250"/>
            <a:ext cx="3349404" cy="0"/>
          </a:xfrm>
          <a:prstGeom prst="line">
            <a:avLst/>
          </a:prstGeom>
          <a:ln w="9525" cap="rnd">
            <a:solidFill>
              <a:srgbClr val="FFFFFF"/>
            </a:solidFill>
            <a:prstDash val="solid"/>
            <a:headEnd type="triangle" w="lg" len="med"/>
            <a:tailEnd type="triangle" w="lg" len="med"/>
          </a:ln>
        </p:spPr>
      </p:sp>
      <p:sp>
        <p:nvSpPr>
          <p:cNvPr id="14" name="AutoShape 14"/>
          <p:cNvSpPr/>
          <p:nvPr/>
        </p:nvSpPr>
        <p:spPr>
          <a:xfrm rot="1785190">
            <a:off x="10552405" y="7341030"/>
            <a:ext cx="2314451" cy="0"/>
          </a:xfrm>
          <a:prstGeom prst="line">
            <a:avLst/>
          </a:prstGeom>
          <a:ln w="9525" cap="rnd">
            <a:solidFill>
              <a:srgbClr val="FFFFFF"/>
            </a:solidFill>
            <a:prstDash val="solid"/>
            <a:headEnd type="triangle" w="lg" len="med"/>
            <a:tailEnd type="triangle" w="lg" len="med"/>
          </a:ln>
        </p:spPr>
      </p:sp>
      <p:sp>
        <p:nvSpPr>
          <p:cNvPr id="15" name="AutoShape 15"/>
          <p:cNvSpPr/>
          <p:nvPr/>
        </p:nvSpPr>
        <p:spPr>
          <a:xfrm rot="-1108410">
            <a:off x="4197921" y="7212510"/>
            <a:ext cx="2537539" cy="0"/>
          </a:xfrm>
          <a:prstGeom prst="line">
            <a:avLst/>
          </a:prstGeom>
          <a:ln w="9525" cap="rnd">
            <a:solidFill>
              <a:srgbClr val="FFFFFF"/>
            </a:solidFill>
            <a:prstDash val="solid"/>
            <a:headEnd type="triangle" w="lg" len="med"/>
            <a:tailEnd type="triangle" w="lg" len="med"/>
          </a:ln>
        </p:spPr>
      </p:sp>
      <p:sp>
        <p:nvSpPr>
          <p:cNvPr id="16" name="AutoShape 16"/>
          <p:cNvSpPr/>
          <p:nvPr/>
        </p:nvSpPr>
        <p:spPr>
          <a:xfrm rot="807114">
            <a:off x="5552094" y="3361230"/>
            <a:ext cx="1785073" cy="0"/>
          </a:xfrm>
          <a:prstGeom prst="line">
            <a:avLst/>
          </a:prstGeom>
          <a:ln w="9525" cap="rnd">
            <a:solidFill>
              <a:srgbClr val="FFFFFF"/>
            </a:solidFill>
            <a:prstDash val="solid"/>
            <a:headEnd type="triangle" w="lg" len="med"/>
            <a:tailEnd type="triangle" w="lg" len="med"/>
          </a:ln>
        </p:spPr>
      </p:sp>
      <p:sp>
        <p:nvSpPr>
          <p:cNvPr id="17" name="Freeform 17"/>
          <p:cNvSpPr/>
          <p:nvPr/>
        </p:nvSpPr>
        <p:spPr>
          <a:xfrm>
            <a:off x="7727400" y="4719600"/>
            <a:ext cx="2715660" cy="2721600"/>
          </a:xfrm>
          <a:custGeom>
            <a:avLst/>
            <a:gdLst/>
            <a:ahLst/>
            <a:cxnLst/>
            <a:rect l="l" t="t" r="r" b="b"/>
            <a:pathLst>
              <a:path w="2715660" h="2721600">
                <a:moveTo>
                  <a:pt x="0" y="0"/>
                </a:moveTo>
                <a:lnTo>
                  <a:pt x="2715660" y="0"/>
                </a:lnTo>
                <a:lnTo>
                  <a:pt x="2715660" y="2721600"/>
                </a:lnTo>
                <a:lnTo>
                  <a:pt x="0" y="27216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8" name="Freeform 18"/>
          <p:cNvSpPr/>
          <p:nvPr/>
        </p:nvSpPr>
        <p:spPr>
          <a:xfrm>
            <a:off x="10429020" y="5216400"/>
            <a:ext cx="1881360" cy="1885680"/>
          </a:xfrm>
          <a:custGeom>
            <a:avLst/>
            <a:gdLst/>
            <a:ahLst/>
            <a:cxnLst/>
            <a:rect l="l" t="t" r="r" b="b"/>
            <a:pathLst>
              <a:path w="1881360" h="1885680">
                <a:moveTo>
                  <a:pt x="0" y="0"/>
                </a:moveTo>
                <a:lnTo>
                  <a:pt x="1881360" y="0"/>
                </a:lnTo>
                <a:lnTo>
                  <a:pt x="1881360" y="1885680"/>
                </a:lnTo>
                <a:lnTo>
                  <a:pt x="0" y="18856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9" name="Freeform 19"/>
          <p:cNvSpPr/>
          <p:nvPr/>
        </p:nvSpPr>
        <p:spPr>
          <a:xfrm>
            <a:off x="6611220" y="3587760"/>
            <a:ext cx="1881360" cy="1885680"/>
          </a:xfrm>
          <a:custGeom>
            <a:avLst/>
            <a:gdLst/>
            <a:ahLst/>
            <a:cxnLst/>
            <a:rect l="l" t="t" r="r" b="b"/>
            <a:pathLst>
              <a:path w="1881360" h="1885680">
                <a:moveTo>
                  <a:pt x="0" y="0"/>
                </a:moveTo>
                <a:lnTo>
                  <a:pt x="1881360" y="0"/>
                </a:lnTo>
                <a:lnTo>
                  <a:pt x="1881360" y="1885680"/>
                </a:lnTo>
                <a:lnTo>
                  <a:pt x="0" y="18856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20" name="Freeform 20"/>
          <p:cNvSpPr/>
          <p:nvPr/>
        </p:nvSpPr>
        <p:spPr>
          <a:xfrm>
            <a:off x="6531840" y="6605280"/>
            <a:ext cx="1881360" cy="1885680"/>
          </a:xfrm>
          <a:custGeom>
            <a:avLst/>
            <a:gdLst/>
            <a:ahLst/>
            <a:cxnLst/>
            <a:rect l="l" t="t" r="r" b="b"/>
            <a:pathLst>
              <a:path w="1881360" h="1885680">
                <a:moveTo>
                  <a:pt x="0" y="0"/>
                </a:moveTo>
                <a:lnTo>
                  <a:pt x="1881360" y="0"/>
                </a:lnTo>
                <a:lnTo>
                  <a:pt x="1881360" y="1885680"/>
                </a:lnTo>
                <a:lnTo>
                  <a:pt x="0" y="18856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21" name="Freeform 21"/>
          <p:cNvSpPr/>
          <p:nvPr/>
        </p:nvSpPr>
        <p:spPr>
          <a:xfrm>
            <a:off x="7224660" y="4308120"/>
            <a:ext cx="653400" cy="478980"/>
          </a:xfrm>
          <a:custGeom>
            <a:avLst/>
            <a:gdLst/>
            <a:ahLst/>
            <a:cxnLst/>
            <a:rect l="l" t="t" r="r" b="b"/>
            <a:pathLst>
              <a:path w="653400" h="478980">
                <a:moveTo>
                  <a:pt x="0" y="0"/>
                </a:moveTo>
                <a:lnTo>
                  <a:pt x="653400" y="0"/>
                </a:lnTo>
                <a:lnTo>
                  <a:pt x="653400" y="478980"/>
                </a:lnTo>
                <a:lnTo>
                  <a:pt x="0" y="4789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22" name="Freeform 22"/>
          <p:cNvSpPr/>
          <p:nvPr/>
        </p:nvSpPr>
        <p:spPr>
          <a:xfrm>
            <a:off x="11030040" y="5983200"/>
            <a:ext cx="692820" cy="352620"/>
          </a:xfrm>
          <a:custGeom>
            <a:avLst/>
            <a:gdLst/>
            <a:ahLst/>
            <a:cxnLst/>
            <a:rect l="l" t="t" r="r" b="b"/>
            <a:pathLst>
              <a:path w="692820" h="352620">
                <a:moveTo>
                  <a:pt x="0" y="0"/>
                </a:moveTo>
                <a:lnTo>
                  <a:pt x="692820" y="0"/>
                </a:lnTo>
                <a:lnTo>
                  <a:pt x="692820" y="352620"/>
                </a:lnTo>
                <a:lnTo>
                  <a:pt x="0" y="35262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23" name="Freeform 23"/>
          <p:cNvSpPr/>
          <p:nvPr/>
        </p:nvSpPr>
        <p:spPr>
          <a:xfrm>
            <a:off x="7220880" y="7282440"/>
            <a:ext cx="556200" cy="570240"/>
          </a:xfrm>
          <a:custGeom>
            <a:avLst/>
            <a:gdLst/>
            <a:ahLst/>
            <a:cxnLst/>
            <a:rect l="l" t="t" r="r" b="b"/>
            <a:pathLst>
              <a:path w="556200" h="570240">
                <a:moveTo>
                  <a:pt x="0" y="0"/>
                </a:moveTo>
                <a:lnTo>
                  <a:pt x="556200" y="0"/>
                </a:lnTo>
                <a:lnTo>
                  <a:pt x="556200" y="570240"/>
                </a:lnTo>
                <a:lnTo>
                  <a:pt x="0" y="57024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24" name="Freeform 24"/>
          <p:cNvSpPr/>
          <p:nvPr/>
        </p:nvSpPr>
        <p:spPr>
          <a:xfrm>
            <a:off x="8560984" y="5521324"/>
            <a:ext cx="1120312" cy="1120312"/>
          </a:xfrm>
          <a:custGeom>
            <a:avLst/>
            <a:gdLst/>
            <a:ahLst/>
            <a:cxnLst/>
            <a:rect l="l" t="t" r="r" b="b"/>
            <a:pathLst>
              <a:path w="1120312" h="1120312">
                <a:moveTo>
                  <a:pt x="0" y="0"/>
                </a:moveTo>
                <a:lnTo>
                  <a:pt x="1120312" y="0"/>
                </a:lnTo>
                <a:lnTo>
                  <a:pt x="1120312" y="1120312"/>
                </a:lnTo>
                <a:lnTo>
                  <a:pt x="0" y="112031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25" name="Freeform 25"/>
          <p:cNvSpPr/>
          <p:nvPr/>
        </p:nvSpPr>
        <p:spPr>
          <a:xfrm>
            <a:off x="217620" y="215460"/>
            <a:ext cx="16923060" cy="228960"/>
          </a:xfrm>
          <a:custGeom>
            <a:avLst/>
            <a:gdLst/>
            <a:ahLst/>
            <a:cxnLst/>
            <a:rect l="l" t="t" r="r" b="b"/>
            <a:pathLst>
              <a:path w="16923060" h="228960">
                <a:moveTo>
                  <a:pt x="0" y="0"/>
                </a:moveTo>
                <a:lnTo>
                  <a:pt x="16923060" y="0"/>
                </a:lnTo>
                <a:lnTo>
                  <a:pt x="16923060" y="228960"/>
                </a:lnTo>
                <a:lnTo>
                  <a:pt x="0" y="22896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26" name="Freeform 26"/>
          <p:cNvSpPr/>
          <p:nvPr/>
        </p:nvSpPr>
        <p:spPr>
          <a:xfrm>
            <a:off x="16568820" y="82620"/>
            <a:ext cx="1558440" cy="1200420"/>
          </a:xfrm>
          <a:custGeom>
            <a:avLst/>
            <a:gdLst/>
            <a:ahLst/>
            <a:cxnLst/>
            <a:rect l="l" t="t" r="r" b="b"/>
            <a:pathLst>
              <a:path w="1558440" h="1200420">
                <a:moveTo>
                  <a:pt x="0" y="0"/>
                </a:moveTo>
                <a:lnTo>
                  <a:pt x="1558440" y="0"/>
                </a:lnTo>
                <a:lnTo>
                  <a:pt x="1558440" y="1200420"/>
                </a:lnTo>
                <a:lnTo>
                  <a:pt x="0" y="1200420"/>
                </a:lnTo>
                <a:lnTo>
                  <a:pt x="0" y="0"/>
                </a:lnTo>
                <a:close/>
              </a:path>
            </a:pathLst>
          </a:custGeom>
          <a:blipFill>
            <a:blip r:embed="rId21" cstate="print">
              <a:extLst>
                <a:ext uri="{96DAC541-7B7A-43D3-8B79-37D633B846F1}">
                  <asvg:svgBlip xmlns:asvg="http://schemas.microsoft.com/office/drawing/2016/SVG/main" r:embed="rId22"/>
                </a:ext>
              </a:extLst>
            </a:blip>
            <a:stretch>
              <a:fillRect/>
            </a:stretch>
          </a:blipFill>
        </p:spPr>
      </p:sp>
      <p:sp>
        <p:nvSpPr>
          <p:cNvPr id="27" name="Freeform 27"/>
          <p:cNvSpPr/>
          <p:nvPr/>
        </p:nvSpPr>
        <p:spPr>
          <a:xfrm>
            <a:off x="17227620" y="271620"/>
            <a:ext cx="325080" cy="396360"/>
          </a:xfrm>
          <a:custGeom>
            <a:avLst/>
            <a:gdLst/>
            <a:ahLst/>
            <a:cxnLst/>
            <a:rect l="l" t="t" r="r" b="b"/>
            <a:pathLst>
              <a:path w="325080" h="396360">
                <a:moveTo>
                  <a:pt x="0" y="0"/>
                </a:moveTo>
                <a:lnTo>
                  <a:pt x="325080" y="0"/>
                </a:lnTo>
                <a:lnTo>
                  <a:pt x="325080" y="396360"/>
                </a:lnTo>
                <a:lnTo>
                  <a:pt x="0" y="396360"/>
                </a:lnTo>
                <a:lnTo>
                  <a:pt x="0" y="0"/>
                </a:lnTo>
                <a:close/>
              </a:path>
            </a:pathLst>
          </a:custGeom>
          <a:blipFill>
            <a:blip r:embed="rId23" cstate="print">
              <a:extLst>
                <a:ext uri="{96DAC541-7B7A-43D3-8B79-37D633B846F1}">
                  <asvg:svgBlip xmlns:asvg="http://schemas.microsoft.com/office/drawing/2016/SVG/main" r:embed="rId24"/>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887760" y="256050"/>
            <a:ext cx="16512660" cy="987963"/>
          </a:xfrm>
          <a:prstGeom prst="rect">
            <a:avLst/>
          </a:prstGeom>
        </p:spPr>
        <p:txBody>
          <a:bodyPr lIns="0" tIns="0" rIns="0" bIns="0" rtlCol="0" anchor="t">
            <a:spAutoFit/>
          </a:bodyPr>
          <a:lstStyle/>
          <a:p>
            <a:pPr algn="ctr" rtl="1">
              <a:lnSpc>
                <a:spcPts val="7484"/>
              </a:lnSpc>
            </a:pPr>
            <a:r>
              <a:rPr lang="fa-IR" sz="6930" spc="-1" dirty="0">
                <a:solidFill>
                  <a:srgbClr val="21447A"/>
                </a:solidFill>
                <a:latin typeface="Arial Bold"/>
                <a:cs typeface="B Nazanin" pitchFamily="2" charset="-78"/>
              </a:rPr>
              <a:t>سبک اینفوگرافیک</a:t>
            </a:r>
            <a:endParaRPr lang="en-US" sz="6930" spc="-1" dirty="0">
              <a:solidFill>
                <a:srgbClr val="21447A"/>
              </a:solidFill>
              <a:latin typeface="Arial Bold"/>
              <a:cs typeface="B Nazanin" pitchFamily="2" charset="-78"/>
            </a:endParaRPr>
          </a:p>
        </p:txBody>
      </p:sp>
      <p:sp>
        <p:nvSpPr>
          <p:cNvPr id="4" name="TextBox 4"/>
          <p:cNvSpPr txBox="1"/>
          <p:nvPr/>
        </p:nvSpPr>
        <p:spPr>
          <a:xfrm>
            <a:off x="2313540" y="2630940"/>
            <a:ext cx="31716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5" name="TextBox 5"/>
          <p:cNvSpPr txBox="1"/>
          <p:nvPr/>
        </p:nvSpPr>
        <p:spPr>
          <a:xfrm>
            <a:off x="2313540" y="2946300"/>
            <a:ext cx="315972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p:txBody>
      </p:sp>
      <p:sp>
        <p:nvSpPr>
          <p:cNvPr id="6" name="TextBox 6"/>
          <p:cNvSpPr txBox="1"/>
          <p:nvPr/>
        </p:nvSpPr>
        <p:spPr>
          <a:xfrm>
            <a:off x="2214514" y="7786706"/>
            <a:ext cx="31716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7" name="TextBox 7"/>
          <p:cNvSpPr txBox="1"/>
          <p:nvPr/>
        </p:nvSpPr>
        <p:spPr>
          <a:xfrm>
            <a:off x="2214514" y="8102066"/>
            <a:ext cx="315972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p:txBody>
      </p:sp>
      <p:sp>
        <p:nvSpPr>
          <p:cNvPr id="8" name="TextBox 8"/>
          <p:cNvSpPr txBox="1"/>
          <p:nvPr/>
        </p:nvSpPr>
        <p:spPr>
          <a:xfrm>
            <a:off x="12589740" y="2616900"/>
            <a:ext cx="309222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9" name="TextBox 9"/>
          <p:cNvSpPr txBox="1"/>
          <p:nvPr/>
        </p:nvSpPr>
        <p:spPr>
          <a:xfrm>
            <a:off x="12589740" y="2932260"/>
            <a:ext cx="30798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p:txBody>
      </p:sp>
      <p:sp>
        <p:nvSpPr>
          <p:cNvPr id="10" name="TextBox 10"/>
          <p:cNvSpPr txBox="1"/>
          <p:nvPr/>
        </p:nvSpPr>
        <p:spPr>
          <a:xfrm>
            <a:off x="12501586" y="7715268"/>
            <a:ext cx="309222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11" name="TextBox 11"/>
          <p:cNvSpPr txBox="1"/>
          <p:nvPr/>
        </p:nvSpPr>
        <p:spPr>
          <a:xfrm>
            <a:off x="12501586" y="8030088"/>
            <a:ext cx="30798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p:txBody>
      </p:sp>
      <p:sp>
        <p:nvSpPr>
          <p:cNvPr id="12" name="AutoShape 12"/>
          <p:cNvSpPr/>
          <p:nvPr/>
        </p:nvSpPr>
        <p:spPr>
          <a:xfrm rot="-275178">
            <a:off x="9878834" y="2655915"/>
            <a:ext cx="6868112" cy="0"/>
          </a:xfrm>
          <a:prstGeom prst="line">
            <a:avLst/>
          </a:prstGeom>
          <a:ln w="19050" cap="rnd">
            <a:solidFill>
              <a:srgbClr val="21447A"/>
            </a:solidFill>
            <a:prstDash val="solid"/>
            <a:headEnd type="triangle" w="lg" len="med"/>
            <a:tailEnd type="triangle" w="lg" len="med"/>
          </a:ln>
        </p:spPr>
      </p:sp>
      <p:sp>
        <p:nvSpPr>
          <p:cNvPr id="13" name="AutoShape 13"/>
          <p:cNvSpPr/>
          <p:nvPr/>
        </p:nvSpPr>
        <p:spPr>
          <a:xfrm rot="-561119">
            <a:off x="9866553" y="7557495"/>
            <a:ext cx="6915354" cy="0"/>
          </a:xfrm>
          <a:prstGeom prst="line">
            <a:avLst/>
          </a:prstGeom>
          <a:ln w="19050" cap="rnd">
            <a:solidFill>
              <a:srgbClr val="21447A"/>
            </a:solidFill>
            <a:prstDash val="solid"/>
            <a:headEnd type="triangle" w="lg" len="med"/>
            <a:tailEnd type="triangle" w="lg" len="med"/>
          </a:ln>
        </p:spPr>
      </p:sp>
      <p:sp>
        <p:nvSpPr>
          <p:cNvPr id="14" name="AutoShape 14"/>
          <p:cNvSpPr/>
          <p:nvPr/>
        </p:nvSpPr>
        <p:spPr>
          <a:xfrm rot="275200">
            <a:off x="1249633" y="2655375"/>
            <a:ext cx="6867573" cy="0"/>
          </a:xfrm>
          <a:prstGeom prst="line">
            <a:avLst/>
          </a:prstGeom>
          <a:ln w="19050" cap="rnd">
            <a:solidFill>
              <a:srgbClr val="21447A"/>
            </a:solidFill>
            <a:prstDash val="solid"/>
            <a:headEnd type="triangle" w="lg" len="med"/>
            <a:tailEnd type="triangle" w="lg" len="med"/>
          </a:ln>
        </p:spPr>
      </p:sp>
      <p:sp>
        <p:nvSpPr>
          <p:cNvPr id="15" name="AutoShape 15"/>
          <p:cNvSpPr/>
          <p:nvPr/>
        </p:nvSpPr>
        <p:spPr>
          <a:xfrm rot="561119">
            <a:off x="1237353" y="7556955"/>
            <a:ext cx="6915354" cy="0"/>
          </a:xfrm>
          <a:prstGeom prst="line">
            <a:avLst/>
          </a:prstGeom>
          <a:ln w="19050" cap="rnd">
            <a:solidFill>
              <a:srgbClr val="21447A"/>
            </a:solidFill>
            <a:prstDash val="solid"/>
            <a:headEnd type="triangle" w="lg" len="med"/>
            <a:tailEnd type="triangle" w="lg" len="med"/>
          </a:ln>
        </p:spPr>
      </p:sp>
      <p:sp>
        <p:nvSpPr>
          <p:cNvPr id="16" name="Freeform 16"/>
          <p:cNvSpPr/>
          <p:nvPr/>
        </p:nvSpPr>
        <p:spPr>
          <a:xfrm>
            <a:off x="1395900" y="7341840"/>
            <a:ext cx="613440" cy="449820"/>
          </a:xfrm>
          <a:custGeom>
            <a:avLst/>
            <a:gdLst/>
            <a:ahLst/>
            <a:cxnLst/>
            <a:rect l="l" t="t" r="r" b="b"/>
            <a:pathLst>
              <a:path w="613440" h="449820">
                <a:moveTo>
                  <a:pt x="0" y="0"/>
                </a:moveTo>
                <a:lnTo>
                  <a:pt x="613440" y="0"/>
                </a:lnTo>
                <a:lnTo>
                  <a:pt x="613440" y="449820"/>
                </a:lnTo>
                <a:lnTo>
                  <a:pt x="0" y="4498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7" name="Freeform 17"/>
          <p:cNvSpPr/>
          <p:nvPr/>
        </p:nvSpPr>
        <p:spPr>
          <a:xfrm>
            <a:off x="15875460" y="7293780"/>
            <a:ext cx="721440" cy="595080"/>
          </a:xfrm>
          <a:custGeom>
            <a:avLst/>
            <a:gdLst/>
            <a:ahLst/>
            <a:cxnLst/>
            <a:rect l="l" t="t" r="r" b="b"/>
            <a:pathLst>
              <a:path w="721440" h="595080">
                <a:moveTo>
                  <a:pt x="0" y="0"/>
                </a:moveTo>
                <a:lnTo>
                  <a:pt x="721440" y="0"/>
                </a:lnTo>
                <a:lnTo>
                  <a:pt x="721440" y="595080"/>
                </a:lnTo>
                <a:lnTo>
                  <a:pt x="0" y="5950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8" name="Freeform 18"/>
          <p:cNvSpPr/>
          <p:nvPr/>
        </p:nvSpPr>
        <p:spPr>
          <a:xfrm>
            <a:off x="1386180" y="2693520"/>
            <a:ext cx="725760" cy="476820"/>
          </a:xfrm>
          <a:custGeom>
            <a:avLst/>
            <a:gdLst/>
            <a:ahLst/>
            <a:cxnLst/>
            <a:rect l="l" t="t" r="r" b="b"/>
            <a:pathLst>
              <a:path w="725760" h="476820">
                <a:moveTo>
                  <a:pt x="0" y="0"/>
                </a:moveTo>
                <a:lnTo>
                  <a:pt x="725760" y="0"/>
                </a:lnTo>
                <a:lnTo>
                  <a:pt x="725760" y="476820"/>
                </a:lnTo>
                <a:lnTo>
                  <a:pt x="0" y="4768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9" name="Freeform 19"/>
          <p:cNvSpPr/>
          <p:nvPr/>
        </p:nvSpPr>
        <p:spPr>
          <a:xfrm>
            <a:off x="15955920" y="2771280"/>
            <a:ext cx="662040" cy="553500"/>
          </a:xfrm>
          <a:custGeom>
            <a:avLst/>
            <a:gdLst/>
            <a:ahLst/>
            <a:cxnLst/>
            <a:rect l="l" t="t" r="r" b="b"/>
            <a:pathLst>
              <a:path w="662040" h="553500">
                <a:moveTo>
                  <a:pt x="0" y="0"/>
                </a:moveTo>
                <a:lnTo>
                  <a:pt x="662040" y="0"/>
                </a:lnTo>
                <a:lnTo>
                  <a:pt x="662040" y="553500"/>
                </a:lnTo>
                <a:lnTo>
                  <a:pt x="0" y="5535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20" name="Freeform 20"/>
          <p:cNvSpPr/>
          <p:nvPr/>
        </p:nvSpPr>
        <p:spPr>
          <a:xfrm>
            <a:off x="5746140" y="3186000"/>
            <a:ext cx="6755400" cy="3681180"/>
          </a:xfrm>
          <a:custGeom>
            <a:avLst/>
            <a:gdLst/>
            <a:ahLst/>
            <a:cxnLst/>
            <a:rect l="l" t="t" r="r" b="b"/>
            <a:pathLst>
              <a:path w="6755400" h="3681180">
                <a:moveTo>
                  <a:pt x="0" y="0"/>
                </a:moveTo>
                <a:lnTo>
                  <a:pt x="6755400" y="0"/>
                </a:lnTo>
                <a:lnTo>
                  <a:pt x="6755400" y="3681180"/>
                </a:lnTo>
                <a:lnTo>
                  <a:pt x="0" y="3681180"/>
                </a:lnTo>
                <a:lnTo>
                  <a:pt x="0" y="0"/>
                </a:lnTo>
                <a:close/>
              </a:path>
            </a:pathLst>
          </a:custGeom>
          <a:blipFill>
            <a:blip r:embed="rId13" cstate="print">
              <a:extLst>
                <a:ext uri="{96DAC541-7B7A-43D3-8B79-37D633B846F1}">
                  <asvg:svgBlip xmlns:asvg="http://schemas.microsoft.com/office/drawing/2016/SVG/main" r:embed="rId14"/>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86700" y="6679260"/>
            <a:ext cx="2299860" cy="3607740"/>
          </a:xfrm>
          <a:custGeom>
            <a:avLst/>
            <a:gdLst/>
            <a:ahLst/>
            <a:cxnLst/>
            <a:rect l="l" t="t" r="r" b="b"/>
            <a:pathLst>
              <a:path w="2299860" h="3607740">
                <a:moveTo>
                  <a:pt x="0" y="0"/>
                </a:moveTo>
                <a:lnTo>
                  <a:pt x="2299860" y="0"/>
                </a:lnTo>
                <a:lnTo>
                  <a:pt x="2299860" y="3607740"/>
                </a:lnTo>
                <a:lnTo>
                  <a:pt x="0" y="36077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347220" y="578235"/>
            <a:ext cx="17359380" cy="856004"/>
          </a:xfrm>
          <a:prstGeom prst="rect">
            <a:avLst/>
          </a:prstGeom>
        </p:spPr>
        <p:txBody>
          <a:bodyPr lIns="0" tIns="0" rIns="0" bIns="0" rtlCol="0" anchor="t">
            <a:spAutoFit/>
          </a:bodyPr>
          <a:lstStyle/>
          <a:p>
            <a:pPr algn="ctr" rtl="1">
              <a:lnSpc>
                <a:spcPts val="6480"/>
              </a:lnSpc>
            </a:pPr>
            <a:r>
              <a:rPr lang="fa-IR" sz="6000" spc="-1" dirty="0">
                <a:solidFill>
                  <a:srgbClr val="21447A"/>
                </a:solidFill>
                <a:latin typeface="Arial"/>
                <a:cs typeface="B Nazanin" pitchFamily="2" charset="-78"/>
              </a:rPr>
              <a:t>سبک اینفوگرافیک</a:t>
            </a:r>
            <a:endParaRPr lang="en-US" sz="6000" spc="-1" dirty="0">
              <a:solidFill>
                <a:srgbClr val="21447A"/>
              </a:solidFill>
              <a:latin typeface="Arial"/>
              <a:cs typeface="B Nazanin" pitchFamily="2" charset="-78"/>
            </a:endParaRPr>
          </a:p>
        </p:txBody>
      </p:sp>
      <p:sp>
        <p:nvSpPr>
          <p:cNvPr id="4" name="TextBox 4"/>
          <p:cNvSpPr txBox="1"/>
          <p:nvPr/>
        </p:nvSpPr>
        <p:spPr>
          <a:xfrm>
            <a:off x="3089520" y="2128200"/>
            <a:ext cx="35334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5" name="TextBox 5"/>
          <p:cNvSpPr txBox="1"/>
          <p:nvPr/>
        </p:nvSpPr>
        <p:spPr>
          <a:xfrm>
            <a:off x="3089520" y="2477580"/>
            <a:ext cx="3275280" cy="1692771"/>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به آن جذابیت و زیبایی بی نظیری اضافه کنیدهید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a:p>
            <a:pPr algn="ctr" rtl="1">
              <a:lnSpc>
                <a:spcPts val="2160"/>
              </a:lnSpc>
            </a:pPr>
            <a:endParaRPr lang="en-US" sz="1800" spc="-1" dirty="0">
              <a:solidFill>
                <a:srgbClr val="404040"/>
              </a:solidFill>
              <a:latin typeface="Arial"/>
              <a:cs typeface="B Nazanin" pitchFamily="2" charset="-78"/>
            </a:endParaRPr>
          </a:p>
        </p:txBody>
      </p:sp>
      <p:sp>
        <p:nvSpPr>
          <p:cNvPr id="6" name="Freeform 6"/>
          <p:cNvSpPr/>
          <p:nvPr/>
        </p:nvSpPr>
        <p:spPr>
          <a:xfrm>
            <a:off x="3000332" y="1857352"/>
            <a:ext cx="4196880" cy="3689280"/>
          </a:xfrm>
          <a:custGeom>
            <a:avLst/>
            <a:gdLst/>
            <a:ahLst/>
            <a:cxnLst/>
            <a:rect l="l" t="t" r="r" b="b"/>
            <a:pathLst>
              <a:path w="4196880" h="3689280">
                <a:moveTo>
                  <a:pt x="0" y="0"/>
                </a:moveTo>
                <a:lnTo>
                  <a:pt x="4196880" y="0"/>
                </a:lnTo>
                <a:lnTo>
                  <a:pt x="4196880" y="3689280"/>
                </a:lnTo>
                <a:lnTo>
                  <a:pt x="0" y="36892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a:off x="5438340" y="4731480"/>
            <a:ext cx="804060" cy="528120"/>
          </a:xfrm>
          <a:custGeom>
            <a:avLst/>
            <a:gdLst/>
            <a:ahLst/>
            <a:cxnLst/>
            <a:rect l="l" t="t" r="r" b="b"/>
            <a:pathLst>
              <a:path w="804060" h="528120">
                <a:moveTo>
                  <a:pt x="0" y="0"/>
                </a:moveTo>
                <a:lnTo>
                  <a:pt x="804060" y="0"/>
                </a:lnTo>
                <a:lnTo>
                  <a:pt x="804060" y="528120"/>
                </a:lnTo>
                <a:lnTo>
                  <a:pt x="0" y="52812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8" name="TextBox 8"/>
          <p:cNvSpPr txBox="1"/>
          <p:nvPr/>
        </p:nvSpPr>
        <p:spPr>
          <a:xfrm>
            <a:off x="11878560" y="2013720"/>
            <a:ext cx="35334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9" name="TextBox 9"/>
          <p:cNvSpPr txBox="1"/>
          <p:nvPr/>
        </p:nvSpPr>
        <p:spPr>
          <a:xfrm>
            <a:off x="11878560" y="2362560"/>
            <a:ext cx="3275280" cy="1692771"/>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به آن جذابیت و زیبایی بی نظیری اضافه کنیدهید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a:p>
            <a:pPr algn="ctr" rtl="1">
              <a:lnSpc>
                <a:spcPts val="2160"/>
              </a:lnSpc>
            </a:pPr>
            <a:endParaRPr lang="en-US" sz="1800" spc="-1" dirty="0">
              <a:solidFill>
                <a:srgbClr val="404040"/>
              </a:solidFill>
              <a:latin typeface="Arial"/>
              <a:cs typeface="B Nazanin" pitchFamily="2" charset="-78"/>
            </a:endParaRPr>
          </a:p>
        </p:txBody>
      </p:sp>
      <p:sp>
        <p:nvSpPr>
          <p:cNvPr id="10" name="Freeform 10"/>
          <p:cNvSpPr/>
          <p:nvPr/>
        </p:nvSpPr>
        <p:spPr>
          <a:xfrm>
            <a:off x="11546820" y="1711800"/>
            <a:ext cx="4196880" cy="3689280"/>
          </a:xfrm>
          <a:custGeom>
            <a:avLst/>
            <a:gdLst/>
            <a:ahLst/>
            <a:cxnLst/>
            <a:rect l="l" t="t" r="r" b="b"/>
            <a:pathLst>
              <a:path w="4196880" h="3689280">
                <a:moveTo>
                  <a:pt x="0" y="0"/>
                </a:moveTo>
                <a:lnTo>
                  <a:pt x="4196880" y="0"/>
                </a:lnTo>
                <a:lnTo>
                  <a:pt x="4196880" y="3689280"/>
                </a:lnTo>
                <a:lnTo>
                  <a:pt x="0" y="36892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TextBox 11"/>
          <p:cNvSpPr txBox="1"/>
          <p:nvPr/>
        </p:nvSpPr>
        <p:spPr>
          <a:xfrm>
            <a:off x="3089520" y="6092880"/>
            <a:ext cx="35334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12" name="TextBox 12"/>
          <p:cNvSpPr txBox="1"/>
          <p:nvPr/>
        </p:nvSpPr>
        <p:spPr>
          <a:xfrm>
            <a:off x="3089520" y="6442260"/>
            <a:ext cx="3275280" cy="1692771"/>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به آن جذابیت و زیبایی بی نظیری اضافه کنیدهید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a:p>
            <a:pPr algn="ctr" rtl="1">
              <a:lnSpc>
                <a:spcPts val="2160"/>
              </a:lnSpc>
            </a:pPr>
            <a:endParaRPr lang="en-US" sz="1800" spc="-1" dirty="0">
              <a:solidFill>
                <a:srgbClr val="404040"/>
              </a:solidFill>
              <a:latin typeface="Arial"/>
              <a:cs typeface="B Nazanin" pitchFamily="2" charset="-78"/>
            </a:endParaRPr>
          </a:p>
        </p:txBody>
      </p:sp>
      <p:sp>
        <p:nvSpPr>
          <p:cNvPr id="13" name="Freeform 13"/>
          <p:cNvSpPr/>
          <p:nvPr/>
        </p:nvSpPr>
        <p:spPr>
          <a:xfrm>
            <a:off x="2757780" y="5791500"/>
            <a:ext cx="4196880" cy="3689280"/>
          </a:xfrm>
          <a:custGeom>
            <a:avLst/>
            <a:gdLst/>
            <a:ahLst/>
            <a:cxnLst/>
            <a:rect l="l" t="t" r="r" b="b"/>
            <a:pathLst>
              <a:path w="4196880" h="3689280">
                <a:moveTo>
                  <a:pt x="0" y="0"/>
                </a:moveTo>
                <a:lnTo>
                  <a:pt x="4196880" y="0"/>
                </a:lnTo>
                <a:lnTo>
                  <a:pt x="4196880" y="3689280"/>
                </a:lnTo>
                <a:lnTo>
                  <a:pt x="0" y="36892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4" name="TextBox 14"/>
          <p:cNvSpPr txBox="1"/>
          <p:nvPr/>
        </p:nvSpPr>
        <p:spPr>
          <a:xfrm>
            <a:off x="11878560" y="5996760"/>
            <a:ext cx="35334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15" name="TextBox 15"/>
          <p:cNvSpPr txBox="1"/>
          <p:nvPr/>
        </p:nvSpPr>
        <p:spPr>
          <a:xfrm>
            <a:off x="11878560" y="6346140"/>
            <a:ext cx="3275280" cy="1692771"/>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به آن جذابیت و زیبایی بی نظیری اضافه کنیدهید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a:p>
            <a:pPr algn="ctr" rtl="1">
              <a:lnSpc>
                <a:spcPts val="2160"/>
              </a:lnSpc>
            </a:pPr>
            <a:endParaRPr lang="en-US" sz="1800" spc="-1" dirty="0">
              <a:solidFill>
                <a:srgbClr val="404040"/>
              </a:solidFill>
              <a:latin typeface="Arial"/>
              <a:cs typeface="B Nazanin" pitchFamily="2" charset="-78"/>
            </a:endParaRPr>
          </a:p>
        </p:txBody>
      </p:sp>
      <p:sp>
        <p:nvSpPr>
          <p:cNvPr id="16" name="Freeform 16"/>
          <p:cNvSpPr/>
          <p:nvPr/>
        </p:nvSpPr>
        <p:spPr>
          <a:xfrm>
            <a:off x="11546820" y="5695380"/>
            <a:ext cx="4196880" cy="3689280"/>
          </a:xfrm>
          <a:custGeom>
            <a:avLst/>
            <a:gdLst/>
            <a:ahLst/>
            <a:cxnLst/>
            <a:rect l="l" t="t" r="r" b="b"/>
            <a:pathLst>
              <a:path w="4196880" h="3689280">
                <a:moveTo>
                  <a:pt x="0" y="0"/>
                </a:moveTo>
                <a:lnTo>
                  <a:pt x="4196880" y="0"/>
                </a:lnTo>
                <a:lnTo>
                  <a:pt x="4196880" y="3689280"/>
                </a:lnTo>
                <a:lnTo>
                  <a:pt x="0" y="36892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7" name="Freeform 17"/>
          <p:cNvSpPr/>
          <p:nvPr/>
        </p:nvSpPr>
        <p:spPr>
          <a:xfrm>
            <a:off x="14336460" y="4567860"/>
            <a:ext cx="662040" cy="553500"/>
          </a:xfrm>
          <a:custGeom>
            <a:avLst/>
            <a:gdLst/>
            <a:ahLst/>
            <a:cxnLst/>
            <a:rect l="l" t="t" r="r" b="b"/>
            <a:pathLst>
              <a:path w="662040" h="553500">
                <a:moveTo>
                  <a:pt x="0" y="0"/>
                </a:moveTo>
                <a:lnTo>
                  <a:pt x="662040" y="0"/>
                </a:lnTo>
                <a:lnTo>
                  <a:pt x="662040" y="553500"/>
                </a:lnTo>
                <a:lnTo>
                  <a:pt x="0" y="553500"/>
                </a:lnTo>
                <a:lnTo>
                  <a:pt x="0" y="0"/>
                </a:lnTo>
                <a:close/>
              </a:path>
            </a:pathLst>
          </a:custGeom>
          <a:blipFill>
            <a:blip r:embed="rId9" cstate="print">
              <a:extLst>
                <a:ext uri="{96DAC541-7B7A-43D3-8B79-37D633B846F1}">
                  <asvg:svgBlip xmlns:asvg="http://schemas.microsoft.com/office/drawing/2016/SVG/main" r:embed="rId10"/>
                </a:ext>
              </a:extLst>
            </a:blip>
            <a:stretch>
              <a:fillRect/>
            </a:stretch>
          </a:blipFill>
        </p:spPr>
      </p:sp>
      <p:sp>
        <p:nvSpPr>
          <p:cNvPr id="18" name="Freeform 18"/>
          <p:cNvSpPr/>
          <p:nvPr/>
        </p:nvSpPr>
        <p:spPr>
          <a:xfrm>
            <a:off x="5533920" y="8754480"/>
            <a:ext cx="613440" cy="449820"/>
          </a:xfrm>
          <a:custGeom>
            <a:avLst/>
            <a:gdLst/>
            <a:ahLst/>
            <a:cxnLst/>
            <a:rect l="l" t="t" r="r" b="b"/>
            <a:pathLst>
              <a:path w="613440" h="449820">
                <a:moveTo>
                  <a:pt x="0" y="0"/>
                </a:moveTo>
                <a:lnTo>
                  <a:pt x="613440" y="0"/>
                </a:lnTo>
                <a:lnTo>
                  <a:pt x="613440" y="449820"/>
                </a:lnTo>
                <a:lnTo>
                  <a:pt x="0" y="44982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9" name="Freeform 19"/>
          <p:cNvSpPr/>
          <p:nvPr/>
        </p:nvSpPr>
        <p:spPr>
          <a:xfrm>
            <a:off x="14277060" y="8390520"/>
            <a:ext cx="721440" cy="595080"/>
          </a:xfrm>
          <a:custGeom>
            <a:avLst/>
            <a:gdLst/>
            <a:ahLst/>
            <a:cxnLst/>
            <a:rect l="l" t="t" r="r" b="b"/>
            <a:pathLst>
              <a:path w="721440" h="595080">
                <a:moveTo>
                  <a:pt x="0" y="0"/>
                </a:moveTo>
                <a:lnTo>
                  <a:pt x="721440" y="0"/>
                </a:lnTo>
                <a:lnTo>
                  <a:pt x="721440" y="595080"/>
                </a:lnTo>
                <a:lnTo>
                  <a:pt x="0" y="595080"/>
                </a:lnTo>
                <a:lnTo>
                  <a:pt x="0" y="0"/>
                </a:lnTo>
                <a:close/>
              </a:path>
            </a:pathLst>
          </a:custGeom>
          <a:blipFill>
            <a:blip r:embed="rId13" cstate="print">
              <a:extLst>
                <a:ext uri="{96DAC541-7B7A-43D3-8B79-37D633B846F1}">
                  <asvg:svgBlip xmlns:asvg="http://schemas.microsoft.com/office/drawing/2016/SVG/main" r:embed="rId14"/>
                </a:ext>
              </a:extLst>
            </a:blip>
            <a:stretch>
              <a:fillRect/>
            </a:stretch>
          </a:blipFill>
        </p:spPr>
      </p:sp>
      <p:sp>
        <p:nvSpPr>
          <p:cNvPr id="20" name="Freeform 20"/>
          <p:cNvSpPr/>
          <p:nvPr/>
        </p:nvSpPr>
        <p:spPr>
          <a:xfrm>
            <a:off x="6736500" y="3027780"/>
            <a:ext cx="4746600" cy="7259220"/>
          </a:xfrm>
          <a:custGeom>
            <a:avLst/>
            <a:gdLst/>
            <a:ahLst/>
            <a:cxnLst/>
            <a:rect l="l" t="t" r="r" b="b"/>
            <a:pathLst>
              <a:path w="4746600" h="7259220">
                <a:moveTo>
                  <a:pt x="0" y="0"/>
                </a:moveTo>
                <a:lnTo>
                  <a:pt x="4746600" y="0"/>
                </a:lnTo>
                <a:lnTo>
                  <a:pt x="4746600" y="7259220"/>
                </a:lnTo>
                <a:lnTo>
                  <a:pt x="0" y="7259220"/>
                </a:lnTo>
                <a:lnTo>
                  <a:pt x="0" y="0"/>
                </a:lnTo>
                <a:close/>
              </a:path>
            </a:pathLst>
          </a:custGeom>
          <a:blipFill>
            <a:blip r:embed="rId15"/>
            <a:stretch>
              <a:fillRect t="-1" b="-1"/>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445700" y="7363980"/>
            <a:ext cx="1842480" cy="2923020"/>
          </a:xfrm>
          <a:custGeom>
            <a:avLst/>
            <a:gdLst/>
            <a:ahLst/>
            <a:cxnLst/>
            <a:rect l="l" t="t" r="r" b="b"/>
            <a:pathLst>
              <a:path w="1842480" h="2923020">
                <a:moveTo>
                  <a:pt x="0" y="0"/>
                </a:moveTo>
                <a:lnTo>
                  <a:pt x="1842480" y="0"/>
                </a:lnTo>
                <a:lnTo>
                  <a:pt x="1842480" y="2923020"/>
                </a:lnTo>
                <a:lnTo>
                  <a:pt x="0" y="29230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952560" y="705330"/>
            <a:ext cx="16383060" cy="987258"/>
          </a:xfrm>
          <a:prstGeom prst="rect">
            <a:avLst/>
          </a:prstGeom>
        </p:spPr>
        <p:txBody>
          <a:bodyPr lIns="0" tIns="0" rIns="0" bIns="0" rtlCol="0" anchor="t">
            <a:spAutoFit/>
          </a:bodyPr>
          <a:lstStyle/>
          <a:p>
            <a:pPr algn="ctr" rtl="1">
              <a:lnSpc>
                <a:spcPts val="7464"/>
              </a:lnSpc>
            </a:pPr>
            <a:r>
              <a:rPr lang="fa-IR" sz="6912" spc="-1" dirty="0">
                <a:solidFill>
                  <a:srgbClr val="21447A"/>
                </a:solidFill>
                <a:latin typeface="Arial Bold"/>
                <a:cs typeface="B Nazanin" pitchFamily="2" charset="-78"/>
              </a:rPr>
              <a:t>سبک اینفوگرافیک</a:t>
            </a:r>
            <a:endParaRPr lang="en-US" sz="6912" spc="-1" dirty="0">
              <a:solidFill>
                <a:srgbClr val="21447A"/>
              </a:solidFill>
              <a:latin typeface="Arial Bold"/>
              <a:cs typeface="B Nazanin" pitchFamily="2" charset="-78"/>
            </a:endParaRPr>
          </a:p>
        </p:txBody>
      </p:sp>
      <p:sp>
        <p:nvSpPr>
          <p:cNvPr id="4" name="Freeform 4"/>
          <p:cNvSpPr/>
          <p:nvPr/>
        </p:nvSpPr>
        <p:spPr>
          <a:xfrm>
            <a:off x="14210100" y="3056400"/>
            <a:ext cx="1837080" cy="2026620"/>
          </a:xfrm>
          <a:custGeom>
            <a:avLst/>
            <a:gdLst/>
            <a:ahLst/>
            <a:cxnLst/>
            <a:rect l="l" t="t" r="r" b="b"/>
            <a:pathLst>
              <a:path w="1837080" h="2026620">
                <a:moveTo>
                  <a:pt x="0" y="0"/>
                </a:moveTo>
                <a:lnTo>
                  <a:pt x="1837080" y="0"/>
                </a:lnTo>
                <a:lnTo>
                  <a:pt x="1837080" y="2026620"/>
                </a:lnTo>
                <a:lnTo>
                  <a:pt x="0" y="20266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 name="Freeform 5"/>
          <p:cNvSpPr/>
          <p:nvPr/>
        </p:nvSpPr>
        <p:spPr>
          <a:xfrm>
            <a:off x="6563700" y="2914920"/>
            <a:ext cx="1189080" cy="2040120"/>
          </a:xfrm>
          <a:custGeom>
            <a:avLst/>
            <a:gdLst/>
            <a:ahLst/>
            <a:cxnLst/>
            <a:rect l="l" t="t" r="r" b="b"/>
            <a:pathLst>
              <a:path w="1189080" h="2040120">
                <a:moveTo>
                  <a:pt x="0" y="0"/>
                </a:moveTo>
                <a:lnTo>
                  <a:pt x="1189080" y="0"/>
                </a:lnTo>
                <a:lnTo>
                  <a:pt x="1189080" y="2040120"/>
                </a:lnTo>
                <a:lnTo>
                  <a:pt x="0" y="20401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6" name="Freeform 6"/>
          <p:cNvSpPr/>
          <p:nvPr/>
        </p:nvSpPr>
        <p:spPr>
          <a:xfrm>
            <a:off x="2803680" y="5161860"/>
            <a:ext cx="767340" cy="735480"/>
          </a:xfrm>
          <a:custGeom>
            <a:avLst/>
            <a:gdLst/>
            <a:ahLst/>
            <a:cxnLst/>
            <a:rect l="l" t="t" r="r" b="b"/>
            <a:pathLst>
              <a:path w="767340" h="735480">
                <a:moveTo>
                  <a:pt x="0" y="0"/>
                </a:moveTo>
                <a:lnTo>
                  <a:pt x="767340" y="0"/>
                </a:lnTo>
                <a:lnTo>
                  <a:pt x="767340" y="735480"/>
                </a:lnTo>
                <a:lnTo>
                  <a:pt x="0" y="7354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7" name="Freeform 7"/>
          <p:cNvSpPr/>
          <p:nvPr/>
        </p:nvSpPr>
        <p:spPr>
          <a:xfrm>
            <a:off x="2467260" y="2992140"/>
            <a:ext cx="1593540" cy="2079540"/>
          </a:xfrm>
          <a:custGeom>
            <a:avLst/>
            <a:gdLst/>
            <a:ahLst/>
            <a:cxnLst/>
            <a:rect l="l" t="t" r="r" b="b"/>
            <a:pathLst>
              <a:path w="1593540" h="2079540">
                <a:moveTo>
                  <a:pt x="0" y="0"/>
                </a:moveTo>
                <a:lnTo>
                  <a:pt x="1593540" y="0"/>
                </a:lnTo>
                <a:lnTo>
                  <a:pt x="1593540" y="2079540"/>
                </a:lnTo>
                <a:lnTo>
                  <a:pt x="0" y="207954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8" name="Freeform 8"/>
          <p:cNvSpPr/>
          <p:nvPr/>
        </p:nvSpPr>
        <p:spPr>
          <a:xfrm>
            <a:off x="10027260" y="2992140"/>
            <a:ext cx="2232900" cy="2081700"/>
          </a:xfrm>
          <a:custGeom>
            <a:avLst/>
            <a:gdLst/>
            <a:ahLst/>
            <a:cxnLst/>
            <a:rect l="l" t="t" r="r" b="b"/>
            <a:pathLst>
              <a:path w="2232900" h="2081700">
                <a:moveTo>
                  <a:pt x="0" y="0"/>
                </a:moveTo>
                <a:lnTo>
                  <a:pt x="2232900" y="0"/>
                </a:lnTo>
                <a:lnTo>
                  <a:pt x="2232900" y="2081700"/>
                </a:lnTo>
                <a:lnTo>
                  <a:pt x="0" y="20817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9" name="TextBox 9"/>
          <p:cNvSpPr txBox="1"/>
          <p:nvPr/>
        </p:nvSpPr>
        <p:spPr>
          <a:xfrm>
            <a:off x="1410120" y="7482840"/>
            <a:ext cx="3525300" cy="1627369"/>
          </a:xfrm>
          <a:prstGeom prst="rect">
            <a:avLst/>
          </a:prstGeom>
        </p:spPr>
        <p:txBody>
          <a:bodyPr lIns="0" tIns="0" rIns="0" bIns="0" rtlCol="0" anchor="t">
            <a:spAutoFit/>
          </a:bodyPr>
          <a:lstStyle/>
          <a:p>
            <a:pPr algn="ctr" rtl="1">
              <a:lnSpc>
                <a:spcPct val="15000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کنید.یک ارائه پاورپوینت مدرن دریافت کنید</a:t>
            </a:r>
            <a:r>
              <a:rPr lang="en-US" sz="1800" spc="-1" dirty="0">
                <a:solidFill>
                  <a:srgbClr val="404040"/>
                </a:solidFill>
                <a:latin typeface="Arial"/>
                <a:cs typeface="B Nazanin" pitchFamily="2" charset="-78"/>
              </a:rPr>
              <a:t> </a:t>
            </a:r>
            <a:r>
              <a:rPr lang="fa-IR" sz="1800" spc="-1" dirty="0">
                <a:solidFill>
                  <a:srgbClr val="404040"/>
                </a:solidFill>
                <a:latin typeface="Arial"/>
                <a:cs typeface="B Nazanin" pitchFamily="2" charset="-78"/>
              </a:rPr>
              <a:t> </a:t>
            </a:r>
            <a:endParaRPr lang="en-US" sz="1800" spc="-1" dirty="0">
              <a:solidFill>
                <a:srgbClr val="404040"/>
              </a:solidFill>
              <a:latin typeface="Arial"/>
              <a:cs typeface="B Nazanin" pitchFamily="2" charset="-78"/>
            </a:endParaRPr>
          </a:p>
        </p:txBody>
      </p:sp>
      <p:sp>
        <p:nvSpPr>
          <p:cNvPr id="10" name="TextBox 10"/>
          <p:cNvSpPr txBox="1"/>
          <p:nvPr/>
        </p:nvSpPr>
        <p:spPr>
          <a:xfrm>
            <a:off x="1410120" y="7061295"/>
            <a:ext cx="3525300" cy="320601"/>
          </a:xfrm>
          <a:prstGeom prst="rect">
            <a:avLst/>
          </a:prstGeom>
        </p:spPr>
        <p:txBody>
          <a:bodyPr lIns="0" tIns="0" rIns="0" bIns="0" rtlCol="0" anchor="t">
            <a:spAutoFit/>
          </a:bodyPr>
          <a:lstStyle/>
          <a:p>
            <a:pPr algn="ctr" rtl="1">
              <a:lnSpc>
                <a:spcPts val="2520"/>
              </a:lnSpc>
            </a:pPr>
            <a:r>
              <a:rPr lang="fa-IR" sz="2100" spc="-1" dirty="0">
                <a:solidFill>
                  <a:srgbClr val="21447A"/>
                </a:solidFill>
                <a:latin typeface="Arial Bold"/>
                <a:cs typeface="B Nazanin" pitchFamily="2" charset="-78"/>
              </a:rPr>
              <a:t>متن شما در اینجا</a:t>
            </a:r>
            <a:endParaRPr lang="en-US" sz="2100" spc="-1" dirty="0">
              <a:solidFill>
                <a:srgbClr val="21447A"/>
              </a:solidFill>
              <a:latin typeface="Arial Bold"/>
              <a:cs typeface="B Nazanin" pitchFamily="2" charset="-78"/>
            </a:endParaRPr>
          </a:p>
        </p:txBody>
      </p:sp>
      <p:sp>
        <p:nvSpPr>
          <p:cNvPr id="11" name="TextBox 11"/>
          <p:cNvSpPr txBox="1"/>
          <p:nvPr/>
        </p:nvSpPr>
        <p:spPr>
          <a:xfrm>
            <a:off x="5395860" y="7482840"/>
            <a:ext cx="3525300" cy="1627369"/>
          </a:xfrm>
          <a:prstGeom prst="rect">
            <a:avLst/>
          </a:prstGeom>
        </p:spPr>
        <p:txBody>
          <a:bodyPr lIns="0" tIns="0" rIns="0" bIns="0" rtlCol="0" anchor="t">
            <a:spAutoFit/>
          </a:bodyPr>
          <a:lstStyle/>
          <a:p>
            <a:pPr algn="ctr" rtl="1">
              <a:lnSpc>
                <a:spcPct val="15000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کنید.یک ارائه پاورپوینت مدرن دریافت کنید</a:t>
            </a:r>
            <a:r>
              <a:rPr lang="en-US" sz="1800" spc="-1" dirty="0">
                <a:solidFill>
                  <a:srgbClr val="404040"/>
                </a:solidFill>
                <a:latin typeface="Arial"/>
                <a:cs typeface="B Nazanin" pitchFamily="2" charset="-78"/>
              </a:rPr>
              <a:t> </a:t>
            </a:r>
            <a:r>
              <a:rPr lang="fa-IR" sz="1800" spc="-1" dirty="0">
                <a:solidFill>
                  <a:srgbClr val="404040"/>
                </a:solidFill>
                <a:latin typeface="Arial"/>
                <a:cs typeface="B Nazanin" pitchFamily="2" charset="-78"/>
              </a:rPr>
              <a:t> </a:t>
            </a:r>
            <a:endParaRPr lang="en-US" sz="1800" spc="-1" dirty="0">
              <a:solidFill>
                <a:srgbClr val="404040"/>
              </a:solidFill>
              <a:latin typeface="Arial"/>
              <a:cs typeface="B Nazanin" pitchFamily="2" charset="-78"/>
            </a:endParaRPr>
          </a:p>
        </p:txBody>
      </p:sp>
      <p:sp>
        <p:nvSpPr>
          <p:cNvPr id="12" name="TextBox 12"/>
          <p:cNvSpPr txBox="1"/>
          <p:nvPr/>
        </p:nvSpPr>
        <p:spPr>
          <a:xfrm>
            <a:off x="5395860" y="7061295"/>
            <a:ext cx="3525300" cy="320601"/>
          </a:xfrm>
          <a:prstGeom prst="rect">
            <a:avLst/>
          </a:prstGeom>
        </p:spPr>
        <p:txBody>
          <a:bodyPr lIns="0" tIns="0" rIns="0" bIns="0" rtlCol="0" anchor="t">
            <a:spAutoFit/>
          </a:bodyPr>
          <a:lstStyle/>
          <a:p>
            <a:pPr algn="ctr" rtl="1">
              <a:lnSpc>
                <a:spcPts val="2520"/>
              </a:lnSpc>
            </a:pPr>
            <a:r>
              <a:rPr lang="fa-IR" sz="2100" spc="-1" dirty="0">
                <a:solidFill>
                  <a:srgbClr val="21447A"/>
                </a:solidFill>
                <a:latin typeface="Arial Bold"/>
                <a:cs typeface="B Nazanin" pitchFamily="2" charset="-78"/>
              </a:rPr>
              <a:t>متن شما در اینجا</a:t>
            </a:r>
            <a:endParaRPr lang="en-US" sz="2100" spc="-1" dirty="0">
              <a:solidFill>
                <a:srgbClr val="21447A"/>
              </a:solidFill>
              <a:latin typeface="Arial Bold"/>
              <a:cs typeface="B Nazanin" pitchFamily="2" charset="-78"/>
            </a:endParaRPr>
          </a:p>
        </p:txBody>
      </p:sp>
      <p:sp>
        <p:nvSpPr>
          <p:cNvPr id="13" name="TextBox 13"/>
          <p:cNvSpPr txBox="1"/>
          <p:nvPr/>
        </p:nvSpPr>
        <p:spPr>
          <a:xfrm>
            <a:off x="9381060" y="7482840"/>
            <a:ext cx="3525300" cy="1627369"/>
          </a:xfrm>
          <a:prstGeom prst="rect">
            <a:avLst/>
          </a:prstGeom>
        </p:spPr>
        <p:txBody>
          <a:bodyPr lIns="0" tIns="0" rIns="0" bIns="0" rtlCol="0" anchor="t">
            <a:spAutoFit/>
          </a:bodyPr>
          <a:lstStyle/>
          <a:p>
            <a:pPr algn="ctr" rtl="1">
              <a:lnSpc>
                <a:spcPct val="15000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کنید.یک ارائه پاورپوینت مدرن دریافت کنید</a:t>
            </a:r>
            <a:r>
              <a:rPr lang="en-US" sz="1800" spc="-1" dirty="0">
                <a:solidFill>
                  <a:srgbClr val="404040"/>
                </a:solidFill>
                <a:latin typeface="Arial"/>
                <a:cs typeface="B Nazanin" pitchFamily="2" charset="-78"/>
              </a:rPr>
              <a:t> </a:t>
            </a:r>
            <a:r>
              <a:rPr lang="fa-IR" sz="1800" spc="-1" dirty="0">
                <a:solidFill>
                  <a:srgbClr val="404040"/>
                </a:solidFill>
                <a:latin typeface="Arial"/>
                <a:cs typeface="B Nazanin" pitchFamily="2" charset="-78"/>
              </a:rPr>
              <a:t>   </a:t>
            </a:r>
            <a:endParaRPr lang="en-US" sz="1800" spc="-1" dirty="0">
              <a:solidFill>
                <a:srgbClr val="404040"/>
              </a:solidFill>
              <a:latin typeface="Arial"/>
              <a:cs typeface="B Nazanin" pitchFamily="2" charset="-78"/>
            </a:endParaRPr>
          </a:p>
        </p:txBody>
      </p:sp>
      <p:sp>
        <p:nvSpPr>
          <p:cNvPr id="14" name="TextBox 14"/>
          <p:cNvSpPr txBox="1"/>
          <p:nvPr/>
        </p:nvSpPr>
        <p:spPr>
          <a:xfrm>
            <a:off x="9381060" y="7061295"/>
            <a:ext cx="3525300" cy="320601"/>
          </a:xfrm>
          <a:prstGeom prst="rect">
            <a:avLst/>
          </a:prstGeom>
        </p:spPr>
        <p:txBody>
          <a:bodyPr lIns="0" tIns="0" rIns="0" bIns="0" rtlCol="0" anchor="t">
            <a:spAutoFit/>
          </a:bodyPr>
          <a:lstStyle/>
          <a:p>
            <a:pPr algn="ctr" rtl="1">
              <a:lnSpc>
                <a:spcPts val="2520"/>
              </a:lnSpc>
            </a:pPr>
            <a:r>
              <a:rPr lang="fa-IR" sz="2100" spc="-1" dirty="0">
                <a:solidFill>
                  <a:srgbClr val="0085F2"/>
                </a:solidFill>
                <a:latin typeface="Arial Bold"/>
                <a:cs typeface="B Nazanin" pitchFamily="2" charset="-78"/>
              </a:rPr>
              <a:t>متن شما در اینجا</a:t>
            </a:r>
            <a:endParaRPr lang="en-US" sz="2100" spc="-1" dirty="0">
              <a:solidFill>
                <a:srgbClr val="0085F2"/>
              </a:solidFill>
              <a:latin typeface="Arial Bold"/>
              <a:cs typeface="B Nazanin" pitchFamily="2" charset="-78"/>
            </a:endParaRPr>
          </a:p>
        </p:txBody>
      </p:sp>
      <p:sp>
        <p:nvSpPr>
          <p:cNvPr id="15" name="TextBox 15"/>
          <p:cNvSpPr txBox="1"/>
          <p:nvPr/>
        </p:nvSpPr>
        <p:spPr>
          <a:xfrm>
            <a:off x="13366260" y="7482840"/>
            <a:ext cx="3525300" cy="1627369"/>
          </a:xfrm>
          <a:prstGeom prst="rect">
            <a:avLst/>
          </a:prstGeom>
        </p:spPr>
        <p:txBody>
          <a:bodyPr lIns="0" tIns="0" rIns="0" bIns="0" rtlCol="0" anchor="t">
            <a:spAutoFit/>
          </a:bodyPr>
          <a:lstStyle/>
          <a:p>
            <a:pPr algn="ctr" rtl="1">
              <a:lnSpc>
                <a:spcPct val="15000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کنید.یک ارائه پاورپوینت مدرن دریافت کنید</a:t>
            </a:r>
            <a:r>
              <a:rPr lang="en-US" sz="1800" spc="-1" dirty="0">
                <a:solidFill>
                  <a:srgbClr val="404040"/>
                </a:solidFill>
                <a:latin typeface="Arial"/>
                <a:cs typeface="B Nazanin" pitchFamily="2" charset="-78"/>
              </a:rPr>
              <a:t> </a:t>
            </a:r>
            <a:r>
              <a:rPr lang="fa-IR" sz="1800" spc="-1" dirty="0">
                <a:solidFill>
                  <a:srgbClr val="404040"/>
                </a:solidFill>
                <a:latin typeface="Arial"/>
                <a:cs typeface="B Nazanin" pitchFamily="2" charset="-78"/>
              </a:rPr>
              <a:t> </a:t>
            </a:r>
            <a:endParaRPr lang="en-US" sz="1800" spc="-1" dirty="0">
              <a:solidFill>
                <a:srgbClr val="404040"/>
              </a:solidFill>
              <a:latin typeface="Arial"/>
              <a:cs typeface="B Nazanin" pitchFamily="2" charset="-78"/>
            </a:endParaRPr>
          </a:p>
        </p:txBody>
      </p:sp>
      <p:sp>
        <p:nvSpPr>
          <p:cNvPr id="16" name="TextBox 16"/>
          <p:cNvSpPr txBox="1"/>
          <p:nvPr/>
        </p:nvSpPr>
        <p:spPr>
          <a:xfrm>
            <a:off x="13366260" y="7061295"/>
            <a:ext cx="3525300" cy="320601"/>
          </a:xfrm>
          <a:prstGeom prst="rect">
            <a:avLst/>
          </a:prstGeom>
        </p:spPr>
        <p:txBody>
          <a:bodyPr lIns="0" tIns="0" rIns="0" bIns="0" rtlCol="0" anchor="t">
            <a:spAutoFit/>
          </a:bodyPr>
          <a:lstStyle/>
          <a:p>
            <a:pPr algn="ctr" rtl="1">
              <a:lnSpc>
                <a:spcPts val="2520"/>
              </a:lnSpc>
            </a:pPr>
            <a:r>
              <a:rPr lang="fa-IR" sz="2100" spc="-1" dirty="0">
                <a:solidFill>
                  <a:srgbClr val="125AC4"/>
                </a:solidFill>
                <a:latin typeface="Arial Bold"/>
                <a:cs typeface="B Nazanin" pitchFamily="2" charset="-78"/>
              </a:rPr>
              <a:t>متن شما در اینجا</a:t>
            </a:r>
            <a:endParaRPr lang="en-US" sz="2100" spc="-1" dirty="0">
              <a:solidFill>
                <a:srgbClr val="125AC4"/>
              </a:solidFill>
              <a:latin typeface="Arial Bold"/>
              <a:cs typeface="B Nazanin" pitchFamily="2" charset="-78"/>
            </a:endParaRPr>
          </a:p>
        </p:txBody>
      </p:sp>
      <p:sp>
        <p:nvSpPr>
          <p:cNvPr id="17" name="Freeform 17"/>
          <p:cNvSpPr/>
          <p:nvPr/>
        </p:nvSpPr>
        <p:spPr>
          <a:xfrm>
            <a:off x="6860700" y="6285060"/>
            <a:ext cx="601560" cy="601560"/>
          </a:xfrm>
          <a:custGeom>
            <a:avLst/>
            <a:gdLst/>
            <a:ahLst/>
            <a:cxnLst/>
            <a:rect l="l" t="t" r="r" b="b"/>
            <a:pathLst>
              <a:path w="601560" h="601560">
                <a:moveTo>
                  <a:pt x="0" y="0"/>
                </a:moveTo>
                <a:lnTo>
                  <a:pt x="601560" y="0"/>
                </a:lnTo>
                <a:lnTo>
                  <a:pt x="601560" y="601560"/>
                </a:lnTo>
                <a:lnTo>
                  <a:pt x="0" y="60156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8" name="Freeform 18"/>
          <p:cNvSpPr/>
          <p:nvPr/>
        </p:nvSpPr>
        <p:spPr>
          <a:xfrm>
            <a:off x="2913300" y="6309360"/>
            <a:ext cx="483840" cy="483840"/>
          </a:xfrm>
          <a:custGeom>
            <a:avLst/>
            <a:gdLst/>
            <a:ahLst/>
            <a:cxnLst/>
            <a:rect l="l" t="t" r="r" b="b"/>
            <a:pathLst>
              <a:path w="483840" h="483840">
                <a:moveTo>
                  <a:pt x="0" y="0"/>
                </a:moveTo>
                <a:lnTo>
                  <a:pt x="483840" y="0"/>
                </a:lnTo>
                <a:lnTo>
                  <a:pt x="483840" y="483840"/>
                </a:lnTo>
                <a:lnTo>
                  <a:pt x="0" y="48384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9" name="Freeform 19"/>
          <p:cNvSpPr/>
          <p:nvPr/>
        </p:nvSpPr>
        <p:spPr>
          <a:xfrm>
            <a:off x="10925820" y="6260220"/>
            <a:ext cx="298620" cy="651240"/>
          </a:xfrm>
          <a:custGeom>
            <a:avLst/>
            <a:gdLst/>
            <a:ahLst/>
            <a:cxnLst/>
            <a:rect l="l" t="t" r="r" b="b"/>
            <a:pathLst>
              <a:path w="298620" h="651240">
                <a:moveTo>
                  <a:pt x="0" y="0"/>
                </a:moveTo>
                <a:lnTo>
                  <a:pt x="298620" y="0"/>
                </a:lnTo>
                <a:lnTo>
                  <a:pt x="298620" y="651240"/>
                </a:lnTo>
                <a:lnTo>
                  <a:pt x="0" y="65124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20" name="Freeform 20"/>
          <p:cNvSpPr/>
          <p:nvPr/>
        </p:nvSpPr>
        <p:spPr>
          <a:xfrm>
            <a:off x="14870520" y="6391440"/>
            <a:ext cx="591300" cy="388800"/>
          </a:xfrm>
          <a:custGeom>
            <a:avLst/>
            <a:gdLst/>
            <a:ahLst/>
            <a:cxnLst/>
            <a:rect l="l" t="t" r="r" b="b"/>
            <a:pathLst>
              <a:path w="591300" h="388800">
                <a:moveTo>
                  <a:pt x="0" y="0"/>
                </a:moveTo>
                <a:lnTo>
                  <a:pt x="591300" y="0"/>
                </a:lnTo>
                <a:lnTo>
                  <a:pt x="591300" y="388800"/>
                </a:lnTo>
                <a:lnTo>
                  <a:pt x="0" y="38880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21" name="Freeform 21"/>
          <p:cNvSpPr/>
          <p:nvPr/>
        </p:nvSpPr>
        <p:spPr>
          <a:xfrm>
            <a:off x="10618560" y="5169960"/>
            <a:ext cx="767340" cy="735480"/>
          </a:xfrm>
          <a:custGeom>
            <a:avLst/>
            <a:gdLst/>
            <a:ahLst/>
            <a:cxnLst/>
            <a:rect l="l" t="t" r="r" b="b"/>
            <a:pathLst>
              <a:path w="767340" h="735480">
                <a:moveTo>
                  <a:pt x="0" y="0"/>
                </a:moveTo>
                <a:lnTo>
                  <a:pt x="767340" y="0"/>
                </a:lnTo>
                <a:lnTo>
                  <a:pt x="767340" y="735480"/>
                </a:lnTo>
                <a:lnTo>
                  <a:pt x="0" y="73548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22" name="Freeform 22"/>
          <p:cNvSpPr/>
          <p:nvPr/>
        </p:nvSpPr>
        <p:spPr>
          <a:xfrm>
            <a:off x="6815340" y="5224500"/>
            <a:ext cx="767340" cy="736020"/>
          </a:xfrm>
          <a:custGeom>
            <a:avLst/>
            <a:gdLst/>
            <a:ahLst/>
            <a:cxnLst/>
            <a:rect l="l" t="t" r="r" b="b"/>
            <a:pathLst>
              <a:path w="767340" h="736020">
                <a:moveTo>
                  <a:pt x="0" y="0"/>
                </a:moveTo>
                <a:lnTo>
                  <a:pt x="767340" y="0"/>
                </a:lnTo>
                <a:lnTo>
                  <a:pt x="767340" y="736020"/>
                </a:lnTo>
                <a:lnTo>
                  <a:pt x="0" y="73602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sp>
      <p:sp>
        <p:nvSpPr>
          <p:cNvPr id="23" name="Freeform 23"/>
          <p:cNvSpPr/>
          <p:nvPr/>
        </p:nvSpPr>
        <p:spPr>
          <a:xfrm>
            <a:off x="14728500" y="5174280"/>
            <a:ext cx="767340" cy="736020"/>
          </a:xfrm>
          <a:custGeom>
            <a:avLst/>
            <a:gdLst/>
            <a:ahLst/>
            <a:cxnLst/>
            <a:rect l="l" t="t" r="r" b="b"/>
            <a:pathLst>
              <a:path w="767340" h="736020">
                <a:moveTo>
                  <a:pt x="0" y="0"/>
                </a:moveTo>
                <a:lnTo>
                  <a:pt x="767340" y="0"/>
                </a:lnTo>
                <a:lnTo>
                  <a:pt x="767340" y="736020"/>
                </a:lnTo>
                <a:lnTo>
                  <a:pt x="0" y="73602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sp>
      <p:sp>
        <p:nvSpPr>
          <p:cNvPr id="24" name="Freeform 24"/>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170520" y="800760"/>
            <a:ext cx="8394480" cy="1013098"/>
          </a:xfrm>
          <a:prstGeom prst="rect">
            <a:avLst/>
          </a:prstGeom>
        </p:spPr>
        <p:txBody>
          <a:bodyPr lIns="0" tIns="0" rIns="0" bIns="0" rtlCol="0" anchor="t">
            <a:spAutoFit/>
          </a:bodyPr>
          <a:lstStyle/>
          <a:p>
            <a:pPr algn="ctr" rtl="1">
              <a:lnSpc>
                <a:spcPts val="7920"/>
              </a:lnSpc>
            </a:pPr>
            <a:r>
              <a:rPr lang="fa-IR" sz="6000" spc="-1" dirty="0">
                <a:solidFill>
                  <a:srgbClr val="404040"/>
                </a:solidFill>
                <a:latin typeface="Arial Bold"/>
                <a:cs typeface="B Nazanin" pitchFamily="2" charset="-78"/>
              </a:rPr>
              <a:t>ارائه نمونه کارها</a:t>
            </a:r>
            <a:endParaRPr lang="en-US" sz="6000" spc="-1" dirty="0">
              <a:solidFill>
                <a:srgbClr val="404040"/>
              </a:solidFill>
              <a:latin typeface="Arial Bold"/>
              <a:cs typeface="B Nazanin" pitchFamily="2" charset="-78"/>
            </a:endParaRPr>
          </a:p>
        </p:txBody>
      </p:sp>
      <p:sp>
        <p:nvSpPr>
          <p:cNvPr id="3" name="TextBox 3"/>
          <p:cNvSpPr txBox="1"/>
          <p:nvPr/>
        </p:nvSpPr>
        <p:spPr>
          <a:xfrm>
            <a:off x="3170520" y="3747660"/>
            <a:ext cx="8394480" cy="564257"/>
          </a:xfrm>
          <a:prstGeom prst="rect">
            <a:avLst/>
          </a:prstGeom>
        </p:spPr>
        <p:txBody>
          <a:bodyPr lIns="0" tIns="0" rIns="0" bIns="0" rtlCol="0" anchor="t">
            <a:spAutoFit/>
          </a:bodyPr>
          <a:lstStyle/>
          <a:p>
            <a:pPr algn="ctr" rtl="1">
              <a:lnSpc>
                <a:spcPts val="2160"/>
              </a:lnSpc>
            </a:pPr>
            <a:r>
              <a:rPr lang="fa-IR" spc="-1" dirty="0">
                <a:solidFill>
                  <a:srgbClr val="000000"/>
                </a:solidFill>
                <a:latin typeface="Arial"/>
                <a:cs typeface="B Nazanin" pitchFamily="2" charset="-78"/>
              </a:rPr>
              <a:t>شما به راحتی می توانید مخاطبان خود را تحت تاثیر قرار دهید و زیبایی و جذابیت منحصر به فردی را به ارائه های خود بیافزایید.امیدوارم و معتقدم که این قالب باعث صرفه جویی در وقت و اعتبار شما شود. تغییر رنگ، تصویر و متن آسان است.</a:t>
            </a:r>
            <a:endParaRPr lang="en-US" sz="1800" spc="-1" dirty="0">
              <a:solidFill>
                <a:srgbClr val="000000"/>
              </a:solidFill>
              <a:latin typeface="Arial"/>
              <a:cs typeface="B Nazanin" pitchFamily="2" charset="-78"/>
            </a:endParaRPr>
          </a:p>
        </p:txBody>
      </p:sp>
      <p:grpSp>
        <p:nvGrpSpPr>
          <p:cNvPr id="4" name="Group 4"/>
          <p:cNvGrpSpPr/>
          <p:nvPr/>
        </p:nvGrpSpPr>
        <p:grpSpPr>
          <a:xfrm>
            <a:off x="3079080" y="2534220"/>
            <a:ext cx="8380260" cy="692280"/>
            <a:chOff x="0" y="0"/>
            <a:chExt cx="11173680" cy="923040"/>
          </a:xfrm>
        </p:grpSpPr>
        <p:sp>
          <p:nvSpPr>
            <p:cNvPr id="5" name="Freeform 5"/>
            <p:cNvSpPr/>
            <p:nvPr/>
          </p:nvSpPr>
          <p:spPr>
            <a:xfrm>
              <a:off x="0" y="0"/>
              <a:ext cx="11173714" cy="923036"/>
            </a:xfrm>
            <a:custGeom>
              <a:avLst/>
              <a:gdLst/>
              <a:ahLst/>
              <a:cxnLst/>
              <a:rect l="l" t="t" r="r" b="b"/>
              <a:pathLst>
                <a:path w="11173714" h="923036">
                  <a:moveTo>
                    <a:pt x="0" y="0"/>
                  </a:moveTo>
                  <a:lnTo>
                    <a:pt x="11173714" y="0"/>
                  </a:lnTo>
                  <a:lnTo>
                    <a:pt x="11173714" y="923036"/>
                  </a:lnTo>
                  <a:lnTo>
                    <a:pt x="0" y="923036"/>
                  </a:lnTo>
                  <a:close/>
                </a:path>
              </a:pathLst>
            </a:custGeom>
            <a:solidFill>
              <a:srgbClr val="21447A"/>
            </a:solidFill>
          </p:spPr>
        </p:sp>
        <p:sp>
          <p:nvSpPr>
            <p:cNvPr id="6" name="TextBox 6"/>
            <p:cNvSpPr txBox="1"/>
            <p:nvPr/>
          </p:nvSpPr>
          <p:spPr>
            <a:xfrm>
              <a:off x="0" y="-76200"/>
              <a:ext cx="11173680" cy="999240"/>
            </a:xfrm>
            <a:prstGeom prst="rect">
              <a:avLst/>
            </a:prstGeom>
          </p:spPr>
          <p:txBody>
            <a:bodyPr lIns="50800" tIns="50800" rIns="50800" bIns="50800" rtlCol="0" anchor="ctr"/>
            <a:lstStyle/>
            <a:p>
              <a:pPr algn="ctr" rtl="1"/>
              <a:r>
                <a:rPr lang="ar-SA" sz="3600" dirty="0">
                  <a:solidFill>
                    <a:srgbClr val="FFCC00"/>
                  </a:solidFill>
                  <a:cs typeface="B Nazanin" pitchFamily="2" charset="-78"/>
                </a:rPr>
                <a:t>اسلاید متنی را برای پاور خود تنظیم کنید</a:t>
              </a:r>
              <a:endParaRPr lang="en-US" sz="3600" dirty="0">
                <a:solidFill>
                  <a:srgbClr val="FFCC00"/>
                </a:solidFill>
                <a:cs typeface="B Nazanin" pitchFamily="2" charset="-78"/>
              </a:endParaRPr>
            </a:p>
          </p:txBody>
        </p:sp>
      </p:grpSp>
      <p:sp>
        <p:nvSpPr>
          <p:cNvPr id="7" name="Freeform 7"/>
          <p:cNvSpPr/>
          <p:nvPr/>
        </p:nvSpPr>
        <p:spPr>
          <a:xfrm>
            <a:off x="3347730" y="6457590"/>
            <a:ext cx="8596260" cy="320220"/>
          </a:xfrm>
          <a:custGeom>
            <a:avLst/>
            <a:gdLst/>
            <a:ahLst/>
            <a:cxnLst/>
            <a:rect l="l" t="t" r="r" b="b"/>
            <a:pathLst>
              <a:path w="8596260" h="320220">
                <a:moveTo>
                  <a:pt x="0" y="0"/>
                </a:moveTo>
                <a:lnTo>
                  <a:pt x="8596260" y="0"/>
                </a:lnTo>
                <a:lnTo>
                  <a:pt x="8596260" y="320220"/>
                </a:lnTo>
                <a:lnTo>
                  <a:pt x="0" y="3202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Freeform 8"/>
          <p:cNvSpPr/>
          <p:nvPr/>
        </p:nvSpPr>
        <p:spPr>
          <a:xfrm>
            <a:off x="3178170" y="6393330"/>
            <a:ext cx="434700" cy="434700"/>
          </a:xfrm>
          <a:custGeom>
            <a:avLst/>
            <a:gdLst/>
            <a:ahLst/>
            <a:cxnLst/>
            <a:rect l="l" t="t" r="r" b="b"/>
            <a:pathLst>
              <a:path w="434700" h="434700">
                <a:moveTo>
                  <a:pt x="0" y="0"/>
                </a:moveTo>
                <a:lnTo>
                  <a:pt x="434700" y="0"/>
                </a:lnTo>
                <a:lnTo>
                  <a:pt x="434700" y="434700"/>
                </a:lnTo>
                <a:lnTo>
                  <a:pt x="0" y="434700"/>
                </a:lnTo>
                <a:lnTo>
                  <a:pt x="0" y="0"/>
                </a:lnTo>
                <a:close/>
              </a:path>
            </a:pathLst>
          </a:custGeom>
          <a:blipFill>
            <a:blip r:embed="rId5" cstate="print">
              <a:extLst>
                <a:ext uri="{96DAC541-7B7A-43D3-8B79-37D633B846F1}">
                  <asvg:svgBlip xmlns:asvg="http://schemas.microsoft.com/office/drawing/2016/SVG/main" r:embed="rId6"/>
                </a:ext>
              </a:extLst>
            </a:blip>
            <a:stretch>
              <a:fillRect/>
            </a:stretch>
          </a:blipFill>
        </p:spPr>
      </p:sp>
      <p:sp>
        <p:nvSpPr>
          <p:cNvPr id="9" name="Freeform 9"/>
          <p:cNvSpPr/>
          <p:nvPr/>
        </p:nvSpPr>
        <p:spPr>
          <a:xfrm>
            <a:off x="5583330" y="6393330"/>
            <a:ext cx="434700" cy="434700"/>
          </a:xfrm>
          <a:custGeom>
            <a:avLst/>
            <a:gdLst/>
            <a:ahLst/>
            <a:cxnLst/>
            <a:rect l="l" t="t" r="r" b="b"/>
            <a:pathLst>
              <a:path w="434700" h="434700">
                <a:moveTo>
                  <a:pt x="0" y="0"/>
                </a:moveTo>
                <a:lnTo>
                  <a:pt x="434700" y="0"/>
                </a:lnTo>
                <a:lnTo>
                  <a:pt x="434700" y="434700"/>
                </a:lnTo>
                <a:lnTo>
                  <a:pt x="0" y="434700"/>
                </a:lnTo>
                <a:lnTo>
                  <a:pt x="0" y="0"/>
                </a:lnTo>
                <a:close/>
              </a:path>
            </a:pathLst>
          </a:custGeom>
          <a:blipFill>
            <a:blip r:embed="rId5" cstate="print">
              <a:extLst>
                <a:ext uri="{96DAC541-7B7A-43D3-8B79-37D633B846F1}">
                  <asvg:svgBlip xmlns:asvg="http://schemas.microsoft.com/office/drawing/2016/SVG/main" r:embed="rId6"/>
                </a:ext>
              </a:extLst>
            </a:blip>
            <a:stretch>
              <a:fillRect/>
            </a:stretch>
          </a:blipFill>
        </p:spPr>
      </p:sp>
      <p:sp>
        <p:nvSpPr>
          <p:cNvPr id="10" name="Freeform 10"/>
          <p:cNvSpPr/>
          <p:nvPr/>
        </p:nvSpPr>
        <p:spPr>
          <a:xfrm>
            <a:off x="7987950" y="6393330"/>
            <a:ext cx="434700" cy="434700"/>
          </a:xfrm>
          <a:custGeom>
            <a:avLst/>
            <a:gdLst/>
            <a:ahLst/>
            <a:cxnLst/>
            <a:rect l="l" t="t" r="r" b="b"/>
            <a:pathLst>
              <a:path w="434700" h="434700">
                <a:moveTo>
                  <a:pt x="0" y="0"/>
                </a:moveTo>
                <a:lnTo>
                  <a:pt x="434700" y="0"/>
                </a:lnTo>
                <a:lnTo>
                  <a:pt x="434700" y="434700"/>
                </a:lnTo>
                <a:lnTo>
                  <a:pt x="0" y="434700"/>
                </a:lnTo>
                <a:lnTo>
                  <a:pt x="0" y="0"/>
                </a:lnTo>
                <a:close/>
              </a:path>
            </a:pathLst>
          </a:custGeom>
          <a:blipFill>
            <a:blip r:embed="rId5" cstate="print">
              <a:extLst>
                <a:ext uri="{96DAC541-7B7A-43D3-8B79-37D633B846F1}">
                  <asvg:svgBlip xmlns:asvg="http://schemas.microsoft.com/office/drawing/2016/SVG/main" r:embed="rId6"/>
                </a:ext>
              </a:extLst>
            </a:blip>
            <a:stretch>
              <a:fillRect/>
            </a:stretch>
          </a:blipFill>
        </p:spPr>
      </p:sp>
      <p:sp>
        <p:nvSpPr>
          <p:cNvPr id="11" name="Freeform 11"/>
          <p:cNvSpPr/>
          <p:nvPr/>
        </p:nvSpPr>
        <p:spPr>
          <a:xfrm>
            <a:off x="10393110" y="6393330"/>
            <a:ext cx="434700" cy="434700"/>
          </a:xfrm>
          <a:custGeom>
            <a:avLst/>
            <a:gdLst/>
            <a:ahLst/>
            <a:cxnLst/>
            <a:rect l="l" t="t" r="r" b="b"/>
            <a:pathLst>
              <a:path w="434700" h="434700">
                <a:moveTo>
                  <a:pt x="0" y="0"/>
                </a:moveTo>
                <a:lnTo>
                  <a:pt x="434700" y="0"/>
                </a:lnTo>
                <a:lnTo>
                  <a:pt x="434700" y="434700"/>
                </a:lnTo>
                <a:lnTo>
                  <a:pt x="0" y="43470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12" name="TextBox 12"/>
          <p:cNvSpPr txBox="1"/>
          <p:nvPr/>
        </p:nvSpPr>
        <p:spPr>
          <a:xfrm>
            <a:off x="2383200" y="7128060"/>
            <a:ext cx="20241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متن شما در اینجا</a:t>
            </a:r>
            <a:endParaRPr lang="en-US" sz="1800" spc="-1" dirty="0">
              <a:solidFill>
                <a:srgbClr val="404040"/>
              </a:solidFill>
              <a:latin typeface="Arial Bold"/>
              <a:cs typeface="B Nazanin" pitchFamily="2" charset="-78"/>
            </a:endParaRPr>
          </a:p>
        </p:txBody>
      </p:sp>
      <p:sp>
        <p:nvSpPr>
          <p:cNvPr id="13" name="TextBox 13"/>
          <p:cNvSpPr txBox="1"/>
          <p:nvPr/>
        </p:nvSpPr>
        <p:spPr>
          <a:xfrm>
            <a:off x="2383200" y="7459080"/>
            <a:ext cx="20241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یک محصول منحصر به فرد اضافه کنید.</a:t>
            </a:r>
            <a:r>
              <a:rPr lang="en-US" sz="1800" spc="-1" dirty="0">
                <a:solidFill>
                  <a:srgbClr val="404040"/>
                </a:solidFill>
                <a:latin typeface="Arial"/>
                <a:cs typeface="B Nazanin" pitchFamily="2" charset="-78"/>
              </a:rPr>
              <a:t>   </a:t>
            </a:r>
          </a:p>
        </p:txBody>
      </p:sp>
      <p:sp>
        <p:nvSpPr>
          <p:cNvPr id="14" name="TextBox 14"/>
          <p:cNvSpPr txBox="1"/>
          <p:nvPr/>
        </p:nvSpPr>
        <p:spPr>
          <a:xfrm>
            <a:off x="4788360" y="7128060"/>
            <a:ext cx="20241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متن شما در اینجا</a:t>
            </a:r>
            <a:endParaRPr lang="en-US" sz="1800" spc="-1" dirty="0">
              <a:solidFill>
                <a:srgbClr val="404040"/>
              </a:solidFill>
              <a:latin typeface="Arial Bold"/>
              <a:cs typeface="B Nazanin" pitchFamily="2" charset="-78"/>
            </a:endParaRPr>
          </a:p>
        </p:txBody>
      </p:sp>
      <p:sp>
        <p:nvSpPr>
          <p:cNvPr id="15" name="TextBox 15"/>
          <p:cNvSpPr txBox="1"/>
          <p:nvPr/>
        </p:nvSpPr>
        <p:spPr>
          <a:xfrm>
            <a:off x="4788360" y="7459080"/>
            <a:ext cx="20241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یک محصول منحصر به فرد اضافه کنید.</a:t>
            </a:r>
            <a:r>
              <a:rPr lang="en-US" sz="1800" spc="-1" dirty="0">
                <a:solidFill>
                  <a:srgbClr val="404040"/>
                </a:solidFill>
                <a:latin typeface="Arial"/>
                <a:cs typeface="B Nazanin" pitchFamily="2" charset="-78"/>
              </a:rPr>
              <a:t>   </a:t>
            </a:r>
          </a:p>
        </p:txBody>
      </p:sp>
      <p:sp>
        <p:nvSpPr>
          <p:cNvPr id="16" name="TextBox 16"/>
          <p:cNvSpPr txBox="1"/>
          <p:nvPr/>
        </p:nvSpPr>
        <p:spPr>
          <a:xfrm>
            <a:off x="7192980" y="7128060"/>
            <a:ext cx="20241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متن شما در اینجا</a:t>
            </a:r>
            <a:endParaRPr lang="en-US" sz="1800" spc="-1" dirty="0">
              <a:solidFill>
                <a:srgbClr val="404040"/>
              </a:solidFill>
              <a:latin typeface="Arial Bold"/>
              <a:cs typeface="B Nazanin" pitchFamily="2" charset="-78"/>
            </a:endParaRPr>
          </a:p>
        </p:txBody>
      </p:sp>
      <p:sp>
        <p:nvSpPr>
          <p:cNvPr id="17" name="TextBox 17"/>
          <p:cNvSpPr txBox="1"/>
          <p:nvPr/>
        </p:nvSpPr>
        <p:spPr>
          <a:xfrm>
            <a:off x="7192980" y="7459080"/>
            <a:ext cx="20241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یک محصول منحصر به فرد اضافه کنید.</a:t>
            </a:r>
            <a:r>
              <a:rPr lang="en-US" sz="1800" spc="-1" dirty="0">
                <a:solidFill>
                  <a:srgbClr val="404040"/>
                </a:solidFill>
                <a:latin typeface="Arial"/>
                <a:cs typeface="B Nazanin" pitchFamily="2" charset="-78"/>
              </a:rPr>
              <a:t>   </a:t>
            </a:r>
          </a:p>
        </p:txBody>
      </p:sp>
      <p:sp>
        <p:nvSpPr>
          <p:cNvPr id="18" name="TextBox 18"/>
          <p:cNvSpPr txBox="1"/>
          <p:nvPr/>
        </p:nvSpPr>
        <p:spPr>
          <a:xfrm>
            <a:off x="9598140" y="7128060"/>
            <a:ext cx="20241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متن شما در اینجا</a:t>
            </a:r>
            <a:endParaRPr lang="en-US" sz="1800" spc="-1" dirty="0">
              <a:solidFill>
                <a:srgbClr val="404040"/>
              </a:solidFill>
              <a:latin typeface="Arial Bold"/>
              <a:cs typeface="B Nazanin" pitchFamily="2" charset="-78"/>
            </a:endParaRPr>
          </a:p>
        </p:txBody>
      </p:sp>
      <p:sp>
        <p:nvSpPr>
          <p:cNvPr id="19" name="TextBox 19"/>
          <p:cNvSpPr txBox="1"/>
          <p:nvPr/>
        </p:nvSpPr>
        <p:spPr>
          <a:xfrm>
            <a:off x="9598140" y="7459080"/>
            <a:ext cx="20241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یک محصول منحصر به فرد اضافه کنید.</a:t>
            </a:r>
            <a:r>
              <a:rPr lang="en-US" sz="1800" spc="-1" dirty="0">
                <a:solidFill>
                  <a:srgbClr val="404040"/>
                </a:solidFill>
                <a:latin typeface="Arial"/>
                <a:cs typeface="B Nazanin" pitchFamily="2" charset="-78"/>
              </a:rPr>
              <a:t>   </a:t>
            </a:r>
          </a:p>
        </p:txBody>
      </p:sp>
      <p:sp>
        <p:nvSpPr>
          <p:cNvPr id="20" name="TextBox 20"/>
          <p:cNvSpPr txBox="1"/>
          <p:nvPr/>
        </p:nvSpPr>
        <p:spPr>
          <a:xfrm>
            <a:off x="6944880" y="9300291"/>
            <a:ext cx="4909860" cy="371897"/>
          </a:xfrm>
          <a:prstGeom prst="rect">
            <a:avLst/>
          </a:prstGeom>
        </p:spPr>
        <p:txBody>
          <a:bodyPr lIns="0" tIns="0" rIns="0" bIns="0" rtlCol="0" anchor="t">
            <a:spAutoFit/>
          </a:bodyPr>
          <a:lstStyle/>
          <a:p>
            <a:pPr algn="ctr" rtl="1">
              <a:lnSpc>
                <a:spcPts val="2879"/>
              </a:lnSpc>
            </a:pPr>
            <a:r>
              <a:rPr lang="ar-SA" sz="2400" dirty="0">
                <a:solidFill>
                  <a:srgbClr val="0070C0"/>
                </a:solidFill>
                <a:cs typeface="B Nazanin" pitchFamily="2" charset="-78"/>
              </a:rPr>
              <a:t>قالب پاورپوینت حرفه ای ویرایش پذیر</a:t>
            </a:r>
            <a:endParaRPr lang="en-US" sz="2400" spc="-1" dirty="0">
              <a:solidFill>
                <a:srgbClr val="0070C0"/>
              </a:solidFill>
              <a:latin typeface="Arial"/>
              <a:cs typeface="B Nazanin" pitchFamily="2" charset="-78"/>
            </a:endParaRPr>
          </a:p>
        </p:txBody>
      </p:sp>
      <p:sp>
        <p:nvSpPr>
          <p:cNvPr id="21" name="Freeform 21"/>
          <p:cNvSpPr/>
          <p:nvPr/>
        </p:nvSpPr>
        <p:spPr>
          <a:xfrm flipH="1">
            <a:off x="12589020" y="1139400"/>
            <a:ext cx="4601340" cy="8803080"/>
          </a:xfrm>
          <a:custGeom>
            <a:avLst/>
            <a:gdLst/>
            <a:ahLst/>
            <a:cxnLst/>
            <a:rect l="l" t="t" r="r" b="b"/>
            <a:pathLst>
              <a:path w="4601340" h="8803080">
                <a:moveTo>
                  <a:pt x="4601340" y="0"/>
                </a:moveTo>
                <a:lnTo>
                  <a:pt x="0" y="0"/>
                </a:lnTo>
                <a:lnTo>
                  <a:pt x="0" y="8803080"/>
                </a:lnTo>
                <a:lnTo>
                  <a:pt x="4601340" y="8803080"/>
                </a:lnTo>
                <a:lnTo>
                  <a:pt x="4601340" y="0"/>
                </a:lnTo>
                <a:close/>
              </a:path>
            </a:pathLst>
          </a:custGeom>
          <a:blipFill>
            <a:blip r:embed="rId9"/>
            <a:stretch>
              <a:fillRect l="-2" r="-2"/>
            </a:stretch>
          </a:blipFill>
        </p:spPr>
      </p:sp>
      <p:sp>
        <p:nvSpPr>
          <p:cNvPr id="22" name="Freeform 22"/>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305460" cy="10287000"/>
          </a:xfrm>
          <a:custGeom>
            <a:avLst/>
            <a:gdLst/>
            <a:ahLst/>
            <a:cxnLst/>
            <a:rect l="l" t="t" r="r" b="b"/>
            <a:pathLst>
              <a:path w="18305460" h="10287000">
                <a:moveTo>
                  <a:pt x="0" y="0"/>
                </a:moveTo>
                <a:lnTo>
                  <a:pt x="18305460" y="0"/>
                </a:lnTo>
                <a:lnTo>
                  <a:pt x="18305460" y="10287000"/>
                </a:lnTo>
                <a:lnTo>
                  <a:pt x="0" y="10287000"/>
                </a:lnTo>
                <a:lnTo>
                  <a:pt x="0" y="0"/>
                </a:lnTo>
                <a:close/>
              </a:path>
            </a:pathLst>
          </a:custGeom>
          <a:blipFill>
            <a:blip r:embed="rId3"/>
            <a:stretch>
              <a:fillRect l="-79" r="-79"/>
            </a:stretch>
          </a:blipFill>
        </p:spPr>
      </p:sp>
      <p:sp>
        <p:nvSpPr>
          <p:cNvPr id="3" name="Freeform 3"/>
          <p:cNvSpPr/>
          <p:nvPr/>
        </p:nvSpPr>
        <p:spPr>
          <a:xfrm>
            <a:off x="0" y="0"/>
            <a:ext cx="18302220" cy="10287000"/>
          </a:xfrm>
          <a:custGeom>
            <a:avLst/>
            <a:gdLst/>
            <a:ahLst/>
            <a:cxnLst/>
            <a:rect l="l" t="t" r="r" b="b"/>
            <a:pathLst>
              <a:path w="18302220" h="10287000">
                <a:moveTo>
                  <a:pt x="0" y="0"/>
                </a:moveTo>
                <a:lnTo>
                  <a:pt x="18302220" y="0"/>
                </a:lnTo>
                <a:lnTo>
                  <a:pt x="18302220" y="10287000"/>
                </a:lnTo>
                <a:lnTo>
                  <a:pt x="0" y="102870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7922520" y="8471580"/>
            <a:ext cx="410094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r>
              <a:rPr lang="en-US" sz="1800" spc="-1" dirty="0">
                <a:solidFill>
                  <a:srgbClr val="FFFFFF"/>
                </a:solidFill>
                <a:latin typeface="Arial"/>
                <a:cs typeface="B Nazanin" pitchFamily="2" charset="-78"/>
              </a:rPr>
              <a:t> </a:t>
            </a:r>
          </a:p>
        </p:txBody>
      </p:sp>
      <p:sp>
        <p:nvSpPr>
          <p:cNvPr id="5" name="TextBox 5"/>
          <p:cNvSpPr txBox="1"/>
          <p:nvPr/>
        </p:nvSpPr>
        <p:spPr>
          <a:xfrm>
            <a:off x="7922520" y="8055780"/>
            <a:ext cx="406422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6" name="TextBox 6"/>
          <p:cNvSpPr txBox="1"/>
          <p:nvPr/>
        </p:nvSpPr>
        <p:spPr>
          <a:xfrm>
            <a:off x="13538520" y="8471580"/>
            <a:ext cx="410094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r>
              <a:rPr lang="en-US" sz="1800" spc="-1" dirty="0">
                <a:solidFill>
                  <a:srgbClr val="FFFFFF"/>
                </a:solidFill>
                <a:latin typeface="Arial"/>
                <a:cs typeface="B Nazanin" pitchFamily="2" charset="-78"/>
              </a:rPr>
              <a:t> </a:t>
            </a:r>
          </a:p>
        </p:txBody>
      </p:sp>
      <p:sp>
        <p:nvSpPr>
          <p:cNvPr id="7" name="TextBox 7"/>
          <p:cNvSpPr txBox="1"/>
          <p:nvPr/>
        </p:nvSpPr>
        <p:spPr>
          <a:xfrm>
            <a:off x="13538520" y="8055780"/>
            <a:ext cx="406422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8" name="TextBox 8"/>
          <p:cNvSpPr txBox="1"/>
          <p:nvPr/>
        </p:nvSpPr>
        <p:spPr>
          <a:xfrm>
            <a:off x="571440" y="1071534"/>
            <a:ext cx="3786150" cy="1013098"/>
          </a:xfrm>
          <a:prstGeom prst="rect">
            <a:avLst/>
          </a:prstGeom>
        </p:spPr>
        <p:txBody>
          <a:bodyPr wrap="square" lIns="0" tIns="0" rIns="0" bIns="0" rtlCol="0" anchor="t">
            <a:spAutoFit/>
          </a:bodyPr>
          <a:lstStyle/>
          <a:p>
            <a:pPr algn="ctr" rtl="1">
              <a:lnSpc>
                <a:spcPts val="7920"/>
              </a:lnSpc>
            </a:pPr>
            <a:r>
              <a:rPr lang="fa-IR" sz="6600" spc="-1" dirty="0">
                <a:solidFill>
                  <a:srgbClr val="FFFFFF"/>
                </a:solidFill>
                <a:latin typeface="Arial Bold"/>
                <a:cs typeface="B Nazanin" pitchFamily="2" charset="-78"/>
              </a:rPr>
              <a:t>عالی</a:t>
            </a:r>
            <a:endParaRPr lang="en-US" sz="6600" spc="-1" dirty="0">
              <a:solidFill>
                <a:srgbClr val="FFFFFF"/>
              </a:solidFill>
              <a:latin typeface="Arial Bold"/>
              <a:cs typeface="B Nazanin" pitchFamily="2" charset="-78"/>
            </a:endParaRPr>
          </a:p>
        </p:txBody>
      </p:sp>
      <p:sp>
        <p:nvSpPr>
          <p:cNvPr id="9" name="TextBox 9"/>
          <p:cNvSpPr txBox="1"/>
          <p:nvPr/>
        </p:nvSpPr>
        <p:spPr>
          <a:xfrm>
            <a:off x="1643010" y="285716"/>
            <a:ext cx="4967100" cy="743793"/>
          </a:xfrm>
          <a:prstGeom prst="rect">
            <a:avLst/>
          </a:prstGeom>
        </p:spPr>
        <p:txBody>
          <a:bodyPr lIns="0" tIns="0" rIns="0" bIns="0" rtlCol="0" anchor="t">
            <a:spAutoFit/>
          </a:bodyPr>
          <a:lstStyle/>
          <a:p>
            <a:pPr algn="ctr" rtl="1">
              <a:lnSpc>
                <a:spcPts val="5759"/>
              </a:lnSpc>
            </a:pPr>
            <a:r>
              <a:rPr lang="fa-IR" sz="4800" spc="-1" dirty="0">
                <a:solidFill>
                  <a:srgbClr val="FFFFFF"/>
                </a:solidFill>
                <a:latin typeface="Arial Bold"/>
                <a:cs typeface="B Nazanin" pitchFamily="2" charset="-78"/>
              </a:rPr>
              <a:t>ارائه</a:t>
            </a:r>
            <a:endParaRPr lang="en-US" sz="4800" spc="-1" dirty="0">
              <a:solidFill>
                <a:srgbClr val="FFFFFF"/>
              </a:solidFill>
              <a:latin typeface="Arial Bold"/>
              <a:cs typeface="B Nazanin" pitchFamily="2" charset="-78"/>
            </a:endParaRPr>
          </a:p>
        </p:txBody>
      </p:sp>
      <p:sp>
        <p:nvSpPr>
          <p:cNvPr id="10" name="TextBox 10"/>
          <p:cNvSpPr txBox="1"/>
          <p:nvPr/>
        </p:nvSpPr>
        <p:spPr>
          <a:xfrm>
            <a:off x="11665980" y="4337070"/>
            <a:ext cx="5920920" cy="2231380"/>
          </a:xfrm>
          <a:prstGeom prst="rect">
            <a:avLst/>
          </a:prstGeom>
        </p:spPr>
        <p:txBody>
          <a:bodyPr lIns="0" tIns="0" rIns="0" bIns="0" rtlCol="0" anchor="t">
            <a:spAutoFit/>
          </a:bodyPr>
          <a:lstStyle/>
          <a:p>
            <a:pPr algn="ctr" rtl="1">
              <a:lnSpc>
                <a:spcPts val="5759"/>
              </a:lnSpc>
            </a:pPr>
            <a:r>
              <a:rPr lang="fa-IR" sz="4800" spc="-1" dirty="0">
                <a:solidFill>
                  <a:srgbClr val="FFFFFF"/>
                </a:solidFill>
                <a:latin typeface="Arial"/>
                <a:cs typeface="B Nazanin" pitchFamily="2" charset="-78"/>
              </a:rPr>
              <a:t>ما</a:t>
            </a:r>
          </a:p>
          <a:p>
            <a:pPr algn="ctr" rtl="1">
              <a:lnSpc>
                <a:spcPts val="5759"/>
              </a:lnSpc>
            </a:pPr>
            <a:r>
              <a:rPr lang="fa-IR" sz="4800" spc="-1" dirty="0">
                <a:solidFill>
                  <a:srgbClr val="FFFFFF"/>
                </a:solidFill>
                <a:latin typeface="Arial"/>
                <a:cs typeface="B Nazanin" pitchFamily="2" charset="-78"/>
              </a:rPr>
              <a:t>ارائه حرفه ای با کیفیت</a:t>
            </a:r>
          </a:p>
          <a:p>
            <a:pPr algn="ctr" rtl="1">
              <a:lnSpc>
                <a:spcPts val="5759"/>
              </a:lnSpc>
            </a:pPr>
            <a:r>
              <a:rPr lang="fa-IR" sz="4800" spc="-1" dirty="0">
                <a:solidFill>
                  <a:srgbClr val="FFFFFF"/>
                </a:solidFill>
                <a:latin typeface="Arial"/>
                <a:cs typeface="B Nazanin" pitchFamily="2" charset="-78"/>
              </a:rPr>
              <a:t>ایجاد می کنیم </a:t>
            </a:r>
            <a:endParaRPr lang="en-US" sz="4800" spc="-1" dirty="0">
              <a:solidFill>
                <a:srgbClr val="FFFFFF"/>
              </a:solidFill>
              <a:latin typeface="Arial"/>
              <a:cs typeface="B Nazanin"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464400" y="620205"/>
            <a:ext cx="17359380" cy="976549"/>
          </a:xfrm>
          <a:prstGeom prst="rect">
            <a:avLst/>
          </a:prstGeom>
        </p:spPr>
        <p:txBody>
          <a:bodyPr lIns="0" tIns="0" rIns="0" bIns="0" rtlCol="0" anchor="t">
            <a:spAutoFit/>
          </a:bodyPr>
          <a:lstStyle/>
          <a:p>
            <a:pPr algn="ctr" rtl="1">
              <a:lnSpc>
                <a:spcPts val="7435"/>
              </a:lnSpc>
            </a:pPr>
            <a:r>
              <a:rPr lang="fa-IR" sz="6884" spc="-1" dirty="0">
                <a:solidFill>
                  <a:srgbClr val="FFC000"/>
                </a:solidFill>
                <a:latin typeface="Arial Bold"/>
                <a:cs typeface="B Nazanin" pitchFamily="2" charset="-78"/>
              </a:rPr>
              <a:t>سبک اینفوگرافیک</a:t>
            </a:r>
            <a:endParaRPr lang="en-US" sz="6884" spc="-1" dirty="0">
              <a:solidFill>
                <a:srgbClr val="FFC000"/>
              </a:solidFill>
              <a:latin typeface="Arial Bold"/>
              <a:cs typeface="B Nazanin" pitchFamily="2" charset="-78"/>
            </a:endParaRPr>
          </a:p>
        </p:txBody>
      </p:sp>
      <p:sp>
        <p:nvSpPr>
          <p:cNvPr id="4" name="Freeform 4"/>
          <p:cNvSpPr/>
          <p:nvPr/>
        </p:nvSpPr>
        <p:spPr>
          <a:xfrm>
            <a:off x="6458278" y="3186933"/>
            <a:ext cx="3138183" cy="3287275"/>
          </a:xfrm>
          <a:custGeom>
            <a:avLst/>
            <a:gdLst/>
            <a:ahLst/>
            <a:cxnLst/>
            <a:rect l="l" t="t" r="r" b="b"/>
            <a:pathLst>
              <a:path w="3138183" h="3287275">
                <a:moveTo>
                  <a:pt x="0" y="0"/>
                </a:moveTo>
                <a:lnTo>
                  <a:pt x="3138184" y="0"/>
                </a:lnTo>
                <a:lnTo>
                  <a:pt x="3138184" y="3287274"/>
                </a:lnTo>
                <a:lnTo>
                  <a:pt x="0" y="32872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 name="Freeform 5"/>
          <p:cNvSpPr/>
          <p:nvPr/>
        </p:nvSpPr>
        <p:spPr>
          <a:xfrm>
            <a:off x="8536713" y="2412058"/>
            <a:ext cx="3287275" cy="3138183"/>
          </a:xfrm>
          <a:custGeom>
            <a:avLst/>
            <a:gdLst/>
            <a:ahLst/>
            <a:cxnLst/>
            <a:rect l="l" t="t" r="r" b="b"/>
            <a:pathLst>
              <a:path w="3287275" h="3138183">
                <a:moveTo>
                  <a:pt x="0" y="0"/>
                </a:moveTo>
                <a:lnTo>
                  <a:pt x="3287274" y="0"/>
                </a:lnTo>
                <a:lnTo>
                  <a:pt x="3287274" y="3138184"/>
                </a:lnTo>
                <a:lnTo>
                  <a:pt x="0" y="31381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6" name="Freeform 6"/>
          <p:cNvSpPr/>
          <p:nvPr/>
        </p:nvSpPr>
        <p:spPr>
          <a:xfrm>
            <a:off x="6458278" y="5861013"/>
            <a:ext cx="3138183" cy="3287275"/>
          </a:xfrm>
          <a:custGeom>
            <a:avLst/>
            <a:gdLst/>
            <a:ahLst/>
            <a:cxnLst/>
            <a:rect l="l" t="t" r="r" b="b"/>
            <a:pathLst>
              <a:path w="3138183" h="3287275">
                <a:moveTo>
                  <a:pt x="0" y="0"/>
                </a:moveTo>
                <a:lnTo>
                  <a:pt x="3138184" y="0"/>
                </a:lnTo>
                <a:lnTo>
                  <a:pt x="3138184" y="3287274"/>
                </a:lnTo>
                <a:lnTo>
                  <a:pt x="0" y="328727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7" name="Freeform 7"/>
          <p:cNvSpPr/>
          <p:nvPr/>
        </p:nvSpPr>
        <p:spPr>
          <a:xfrm>
            <a:off x="8536713" y="5052118"/>
            <a:ext cx="3287275" cy="3138183"/>
          </a:xfrm>
          <a:custGeom>
            <a:avLst/>
            <a:gdLst/>
            <a:ahLst/>
            <a:cxnLst/>
            <a:rect l="l" t="t" r="r" b="b"/>
            <a:pathLst>
              <a:path w="3287275" h="3138183">
                <a:moveTo>
                  <a:pt x="0" y="0"/>
                </a:moveTo>
                <a:lnTo>
                  <a:pt x="3287274" y="0"/>
                </a:lnTo>
                <a:lnTo>
                  <a:pt x="3287274" y="3138184"/>
                </a:lnTo>
                <a:lnTo>
                  <a:pt x="0" y="31381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8" name="TextBox 8"/>
          <p:cNvSpPr txBox="1"/>
          <p:nvPr/>
        </p:nvSpPr>
        <p:spPr>
          <a:xfrm rot="3000000">
            <a:off x="7065421" y="4873123"/>
            <a:ext cx="195120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متن شما در اینجا</a:t>
            </a:r>
            <a:endParaRPr lang="en-US" sz="2100" spc="-1" dirty="0">
              <a:solidFill>
                <a:srgbClr val="FFFFFF"/>
              </a:solidFill>
              <a:latin typeface="Arial Bold"/>
              <a:cs typeface="B Nazanin" pitchFamily="2" charset="-78"/>
            </a:endParaRPr>
          </a:p>
        </p:txBody>
      </p:sp>
      <p:sp>
        <p:nvSpPr>
          <p:cNvPr id="9" name="TextBox 9"/>
          <p:cNvSpPr txBox="1"/>
          <p:nvPr/>
        </p:nvSpPr>
        <p:spPr>
          <a:xfrm rot="3000000">
            <a:off x="7065421" y="7547743"/>
            <a:ext cx="195120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متن شما در اینجا</a:t>
            </a:r>
            <a:endParaRPr lang="en-US" sz="2100" spc="-1" dirty="0">
              <a:solidFill>
                <a:srgbClr val="FFFFFF"/>
              </a:solidFill>
              <a:latin typeface="Arial Bold"/>
              <a:cs typeface="B Nazanin" pitchFamily="2" charset="-78"/>
            </a:endParaRPr>
          </a:p>
        </p:txBody>
      </p:sp>
      <p:sp>
        <p:nvSpPr>
          <p:cNvPr id="10" name="TextBox 10"/>
          <p:cNvSpPr txBox="1"/>
          <p:nvPr/>
        </p:nvSpPr>
        <p:spPr>
          <a:xfrm rot="-2400000">
            <a:off x="9130314" y="4099608"/>
            <a:ext cx="195120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متن شما در اینجا</a:t>
            </a:r>
            <a:endParaRPr lang="en-US" sz="2100" spc="-1" dirty="0">
              <a:solidFill>
                <a:srgbClr val="FFFFFF"/>
              </a:solidFill>
              <a:latin typeface="Arial Bold"/>
              <a:cs typeface="B Nazanin" pitchFamily="2" charset="-78"/>
            </a:endParaRPr>
          </a:p>
        </p:txBody>
      </p:sp>
      <p:sp>
        <p:nvSpPr>
          <p:cNvPr id="11" name="TextBox 11"/>
          <p:cNvSpPr txBox="1"/>
          <p:nvPr/>
        </p:nvSpPr>
        <p:spPr>
          <a:xfrm rot="-2400000">
            <a:off x="9111954" y="6699168"/>
            <a:ext cx="195120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متن شما در اینجا</a:t>
            </a:r>
            <a:endParaRPr lang="en-US" sz="2100" spc="-1" dirty="0">
              <a:solidFill>
                <a:srgbClr val="FFFFFF"/>
              </a:solidFill>
              <a:latin typeface="Arial Bold"/>
              <a:cs typeface="B Nazanin" pitchFamily="2" charset="-78"/>
            </a:endParaRPr>
          </a:p>
        </p:txBody>
      </p:sp>
      <p:sp>
        <p:nvSpPr>
          <p:cNvPr id="12" name="TextBox 12"/>
          <p:cNvSpPr txBox="1"/>
          <p:nvPr/>
        </p:nvSpPr>
        <p:spPr>
          <a:xfrm>
            <a:off x="12589740" y="2745420"/>
            <a:ext cx="4708980" cy="282129"/>
          </a:xfrm>
          <a:prstGeom prst="rect">
            <a:avLst/>
          </a:prstGeom>
        </p:spPr>
        <p:txBody>
          <a:bodyPr lIns="0" tIns="0" rIns="0" bIns="0" rtlCol="0" anchor="t">
            <a:spAutoFit/>
          </a:bodyPr>
          <a:lstStyle/>
          <a:p>
            <a:pPr algn="ctr" rtl="1">
              <a:lnSpc>
                <a:spcPts val="2160"/>
              </a:lnSpc>
            </a:pPr>
            <a:r>
              <a:rPr lang="fa-IR" sz="1800" spc="-1" dirty="0">
                <a:solidFill>
                  <a:srgbClr val="0085F2"/>
                </a:solidFill>
                <a:latin typeface="Arial Bold"/>
                <a:cs typeface="B Nazanin" pitchFamily="2" charset="-78"/>
              </a:rPr>
              <a:t>متن شما در اینجا</a:t>
            </a:r>
            <a:endParaRPr lang="en-US" sz="1800" spc="-1" dirty="0">
              <a:solidFill>
                <a:srgbClr val="0085F2"/>
              </a:solidFill>
              <a:latin typeface="Arial Bold"/>
              <a:cs typeface="B Nazanin" pitchFamily="2" charset="-78"/>
            </a:endParaRPr>
          </a:p>
        </p:txBody>
      </p:sp>
      <p:sp>
        <p:nvSpPr>
          <p:cNvPr id="13" name="TextBox 13"/>
          <p:cNvSpPr txBox="1"/>
          <p:nvPr/>
        </p:nvSpPr>
        <p:spPr>
          <a:xfrm>
            <a:off x="12589740" y="3193620"/>
            <a:ext cx="4708980" cy="828432"/>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p:txBody>
      </p:sp>
      <p:sp>
        <p:nvSpPr>
          <p:cNvPr id="14" name="TextBox 14"/>
          <p:cNvSpPr txBox="1"/>
          <p:nvPr/>
        </p:nvSpPr>
        <p:spPr>
          <a:xfrm>
            <a:off x="12589740" y="5434620"/>
            <a:ext cx="4708980" cy="282129"/>
          </a:xfrm>
          <a:prstGeom prst="rect">
            <a:avLst/>
          </a:prstGeom>
        </p:spPr>
        <p:txBody>
          <a:bodyPr lIns="0" tIns="0" rIns="0" bIns="0" rtlCol="0" anchor="t">
            <a:spAutoFit/>
          </a:bodyPr>
          <a:lstStyle/>
          <a:p>
            <a:pPr algn="ctr" rtl="1">
              <a:lnSpc>
                <a:spcPts val="2160"/>
              </a:lnSpc>
            </a:pPr>
            <a:r>
              <a:rPr lang="fa-IR" sz="1800" spc="-1" dirty="0">
                <a:solidFill>
                  <a:srgbClr val="1FFBFD"/>
                </a:solidFill>
                <a:latin typeface="Arial Bold"/>
                <a:cs typeface="B Nazanin" pitchFamily="2" charset="-78"/>
              </a:rPr>
              <a:t>متن شما در اینجا</a:t>
            </a:r>
            <a:endParaRPr lang="en-US" sz="1800" spc="-1" dirty="0">
              <a:solidFill>
                <a:srgbClr val="1FFBFD"/>
              </a:solidFill>
              <a:latin typeface="Arial Bold"/>
              <a:cs typeface="B Nazanin" pitchFamily="2" charset="-78"/>
            </a:endParaRPr>
          </a:p>
        </p:txBody>
      </p:sp>
      <p:sp>
        <p:nvSpPr>
          <p:cNvPr id="15" name="TextBox 15"/>
          <p:cNvSpPr txBox="1"/>
          <p:nvPr/>
        </p:nvSpPr>
        <p:spPr>
          <a:xfrm>
            <a:off x="12589740" y="5882820"/>
            <a:ext cx="4708980" cy="828432"/>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p:txBody>
      </p:sp>
      <p:sp>
        <p:nvSpPr>
          <p:cNvPr id="16" name="TextBox 16"/>
          <p:cNvSpPr txBox="1"/>
          <p:nvPr/>
        </p:nvSpPr>
        <p:spPr>
          <a:xfrm>
            <a:off x="1020240" y="3611040"/>
            <a:ext cx="4698720" cy="282129"/>
          </a:xfrm>
          <a:prstGeom prst="rect">
            <a:avLst/>
          </a:prstGeom>
        </p:spPr>
        <p:txBody>
          <a:bodyPr lIns="0" tIns="0" rIns="0" bIns="0" rtlCol="0" anchor="t">
            <a:spAutoFit/>
          </a:bodyPr>
          <a:lstStyle/>
          <a:p>
            <a:pPr algn="ctr" rtl="1">
              <a:lnSpc>
                <a:spcPts val="2160"/>
              </a:lnSpc>
            </a:pPr>
            <a:r>
              <a:rPr lang="fa-IR" sz="1800" spc="-1" dirty="0">
                <a:solidFill>
                  <a:srgbClr val="125AC4"/>
                </a:solidFill>
                <a:latin typeface="Arial Bold"/>
                <a:cs typeface="B Nazanin" pitchFamily="2" charset="-78"/>
              </a:rPr>
              <a:t>متن شما در اینجا</a:t>
            </a:r>
            <a:endParaRPr lang="en-US" sz="1800" spc="-1" dirty="0">
              <a:solidFill>
                <a:srgbClr val="125AC4"/>
              </a:solidFill>
              <a:latin typeface="Arial Bold"/>
              <a:cs typeface="B Nazanin" pitchFamily="2" charset="-78"/>
            </a:endParaRPr>
          </a:p>
        </p:txBody>
      </p:sp>
      <p:sp>
        <p:nvSpPr>
          <p:cNvPr id="17" name="TextBox 17"/>
          <p:cNvSpPr txBox="1"/>
          <p:nvPr/>
        </p:nvSpPr>
        <p:spPr>
          <a:xfrm>
            <a:off x="1020240" y="4059240"/>
            <a:ext cx="4698720" cy="828432"/>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p:txBody>
      </p:sp>
      <p:sp>
        <p:nvSpPr>
          <p:cNvPr id="18" name="TextBox 18"/>
          <p:cNvSpPr txBox="1"/>
          <p:nvPr/>
        </p:nvSpPr>
        <p:spPr>
          <a:xfrm>
            <a:off x="1020240" y="6300240"/>
            <a:ext cx="4698720" cy="282129"/>
          </a:xfrm>
          <a:prstGeom prst="rect">
            <a:avLst/>
          </a:prstGeom>
        </p:spPr>
        <p:txBody>
          <a:bodyPr lIns="0" tIns="0" rIns="0" bIns="0" rtlCol="0" anchor="t">
            <a:spAutoFit/>
          </a:bodyPr>
          <a:lstStyle/>
          <a:p>
            <a:pPr algn="ctr" rtl="1">
              <a:lnSpc>
                <a:spcPts val="2160"/>
              </a:lnSpc>
            </a:pPr>
            <a:r>
              <a:rPr lang="fa-IR" sz="1800" spc="-1" dirty="0">
                <a:solidFill>
                  <a:srgbClr val="0AA6ED"/>
                </a:solidFill>
                <a:latin typeface="Arial Bold"/>
                <a:cs typeface="B Nazanin" pitchFamily="2" charset="-78"/>
              </a:rPr>
              <a:t>متن شما در اینجا</a:t>
            </a:r>
            <a:endParaRPr lang="en-US" sz="1800" spc="-1" dirty="0">
              <a:solidFill>
                <a:srgbClr val="0AA6ED"/>
              </a:solidFill>
              <a:latin typeface="Arial Bold"/>
              <a:cs typeface="B Nazanin" pitchFamily="2" charset="-78"/>
            </a:endParaRPr>
          </a:p>
        </p:txBody>
      </p:sp>
      <p:sp>
        <p:nvSpPr>
          <p:cNvPr id="19" name="TextBox 19"/>
          <p:cNvSpPr txBox="1"/>
          <p:nvPr/>
        </p:nvSpPr>
        <p:spPr>
          <a:xfrm>
            <a:off x="1020240" y="6747900"/>
            <a:ext cx="4698720" cy="828432"/>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404040"/>
                </a:solidFill>
                <a:latin typeface="Arial"/>
                <a:cs typeface="B Nazanin" pitchFamily="2" charset="-78"/>
              </a:rPr>
              <a:t>      </a:t>
            </a:r>
          </a:p>
        </p:txBody>
      </p:sp>
      <p:sp>
        <p:nvSpPr>
          <p:cNvPr id="20" name="Freeform 20"/>
          <p:cNvSpPr/>
          <p:nvPr/>
        </p:nvSpPr>
        <p:spPr>
          <a:xfrm>
            <a:off x="11571120" y="6021000"/>
            <a:ext cx="475740" cy="474660"/>
          </a:xfrm>
          <a:custGeom>
            <a:avLst/>
            <a:gdLst/>
            <a:ahLst/>
            <a:cxnLst/>
            <a:rect l="l" t="t" r="r" b="b"/>
            <a:pathLst>
              <a:path w="475740" h="474660">
                <a:moveTo>
                  <a:pt x="0" y="0"/>
                </a:moveTo>
                <a:lnTo>
                  <a:pt x="475740" y="0"/>
                </a:lnTo>
                <a:lnTo>
                  <a:pt x="475740" y="474660"/>
                </a:lnTo>
                <a:lnTo>
                  <a:pt x="0" y="4746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21" name="Freeform 21"/>
          <p:cNvSpPr/>
          <p:nvPr/>
        </p:nvSpPr>
        <p:spPr>
          <a:xfrm>
            <a:off x="6213780" y="6693300"/>
            <a:ext cx="483840" cy="483840"/>
          </a:xfrm>
          <a:custGeom>
            <a:avLst/>
            <a:gdLst/>
            <a:ahLst/>
            <a:cxnLst/>
            <a:rect l="l" t="t" r="r" b="b"/>
            <a:pathLst>
              <a:path w="483840" h="483840">
                <a:moveTo>
                  <a:pt x="0" y="0"/>
                </a:moveTo>
                <a:lnTo>
                  <a:pt x="483840" y="0"/>
                </a:lnTo>
                <a:lnTo>
                  <a:pt x="483840" y="483840"/>
                </a:lnTo>
                <a:lnTo>
                  <a:pt x="0" y="483840"/>
                </a:lnTo>
                <a:lnTo>
                  <a:pt x="0" y="0"/>
                </a:lnTo>
                <a:close/>
              </a:path>
            </a:pathLst>
          </a:custGeom>
          <a:blipFill>
            <a:blip r:embed="rId15" cstate="print">
              <a:extLst>
                <a:ext uri="{96DAC541-7B7A-43D3-8B79-37D633B846F1}">
                  <asvg:svgBlip xmlns:asvg="http://schemas.microsoft.com/office/drawing/2016/SVG/main" r:embed="rId16"/>
                </a:ext>
              </a:extLst>
            </a:blip>
            <a:stretch>
              <a:fillRect/>
            </a:stretch>
          </a:blipFill>
        </p:spPr>
      </p:sp>
      <p:sp>
        <p:nvSpPr>
          <p:cNvPr id="22" name="Freeform 22"/>
          <p:cNvSpPr/>
          <p:nvPr/>
        </p:nvSpPr>
        <p:spPr>
          <a:xfrm>
            <a:off x="11570511" y="3263524"/>
            <a:ext cx="704298" cy="640913"/>
          </a:xfrm>
          <a:custGeom>
            <a:avLst/>
            <a:gdLst/>
            <a:ahLst/>
            <a:cxnLst/>
            <a:rect l="l" t="t" r="r" b="b"/>
            <a:pathLst>
              <a:path w="704298" h="640913">
                <a:moveTo>
                  <a:pt x="0" y="0"/>
                </a:moveTo>
                <a:lnTo>
                  <a:pt x="704298" y="0"/>
                </a:lnTo>
                <a:lnTo>
                  <a:pt x="704298" y="640912"/>
                </a:lnTo>
                <a:lnTo>
                  <a:pt x="0" y="64091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23" name="Freeform 23"/>
          <p:cNvSpPr/>
          <p:nvPr/>
        </p:nvSpPr>
        <p:spPr>
          <a:xfrm>
            <a:off x="6161940" y="3987900"/>
            <a:ext cx="592920" cy="597780"/>
          </a:xfrm>
          <a:custGeom>
            <a:avLst/>
            <a:gdLst/>
            <a:ahLst/>
            <a:cxnLst/>
            <a:rect l="l" t="t" r="r" b="b"/>
            <a:pathLst>
              <a:path w="592920" h="597780">
                <a:moveTo>
                  <a:pt x="0" y="0"/>
                </a:moveTo>
                <a:lnTo>
                  <a:pt x="592920" y="0"/>
                </a:lnTo>
                <a:lnTo>
                  <a:pt x="592920" y="597780"/>
                </a:lnTo>
                <a:lnTo>
                  <a:pt x="0" y="59778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24" name="Freeform 24"/>
          <p:cNvSpPr/>
          <p:nvPr/>
        </p:nvSpPr>
        <p:spPr>
          <a:xfrm>
            <a:off x="0" y="9823680"/>
            <a:ext cx="928800" cy="463320"/>
          </a:xfrm>
          <a:custGeom>
            <a:avLst/>
            <a:gdLst/>
            <a:ahLst/>
            <a:cxnLst/>
            <a:rect l="l" t="t" r="r" b="b"/>
            <a:pathLst>
              <a:path w="928800" h="463320">
                <a:moveTo>
                  <a:pt x="0" y="0"/>
                </a:moveTo>
                <a:lnTo>
                  <a:pt x="928800" y="0"/>
                </a:lnTo>
                <a:lnTo>
                  <a:pt x="928800" y="463320"/>
                </a:lnTo>
                <a:lnTo>
                  <a:pt x="0" y="46332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25" name="Freeform 25"/>
          <p:cNvSpPr/>
          <p:nvPr/>
        </p:nvSpPr>
        <p:spPr>
          <a:xfrm>
            <a:off x="1147500" y="9973800"/>
            <a:ext cx="17140680" cy="313200"/>
          </a:xfrm>
          <a:custGeom>
            <a:avLst/>
            <a:gdLst/>
            <a:ahLst/>
            <a:cxnLst/>
            <a:rect l="l" t="t" r="r" b="b"/>
            <a:pathLst>
              <a:path w="17140680" h="313200">
                <a:moveTo>
                  <a:pt x="0" y="0"/>
                </a:moveTo>
                <a:lnTo>
                  <a:pt x="17140680" y="0"/>
                </a:lnTo>
                <a:lnTo>
                  <a:pt x="17140680" y="313200"/>
                </a:lnTo>
                <a:lnTo>
                  <a:pt x="0" y="31320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26" name="Freeform 26"/>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9465390" y="1124550"/>
            <a:ext cx="8556300" cy="8593020"/>
          </a:xfrm>
          <a:custGeom>
            <a:avLst/>
            <a:gdLst/>
            <a:ahLst/>
            <a:cxnLst/>
            <a:rect l="l" t="t" r="r" b="b"/>
            <a:pathLst>
              <a:path w="8556300" h="8593020">
                <a:moveTo>
                  <a:pt x="0" y="0"/>
                </a:moveTo>
                <a:lnTo>
                  <a:pt x="8556300" y="0"/>
                </a:lnTo>
                <a:lnTo>
                  <a:pt x="8556300" y="8593020"/>
                </a:lnTo>
                <a:lnTo>
                  <a:pt x="0" y="85930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1461960" y="4053825"/>
            <a:ext cx="7352820" cy="2205732"/>
          </a:xfrm>
          <a:prstGeom prst="rect">
            <a:avLst/>
          </a:prstGeom>
        </p:spPr>
        <p:txBody>
          <a:bodyPr wrap="square" lIns="0" tIns="0" rIns="0" bIns="0" rtlCol="0" anchor="t">
            <a:spAutoFit/>
          </a:bodyPr>
          <a:lstStyle/>
          <a:p>
            <a:pPr algn="ctr" rtl="1">
              <a:lnSpc>
                <a:spcPts val="8640"/>
              </a:lnSpc>
            </a:pPr>
            <a:r>
              <a:rPr lang="fa-IR" sz="7200" spc="-1" dirty="0">
                <a:solidFill>
                  <a:srgbClr val="21447A"/>
                </a:solidFill>
                <a:latin typeface="Arial Bold"/>
                <a:cs typeface="B Nazanin" pitchFamily="2" charset="-78"/>
              </a:rPr>
              <a:t>ارائه نمونه کارها  </a:t>
            </a:r>
          </a:p>
          <a:p>
            <a:pPr algn="r" rtl="1">
              <a:lnSpc>
                <a:spcPts val="8640"/>
              </a:lnSpc>
            </a:pPr>
            <a:endParaRPr lang="en-US" sz="7200" spc="-1" dirty="0">
              <a:solidFill>
                <a:srgbClr val="21447A"/>
              </a:solidFill>
              <a:latin typeface="Arial Bold"/>
              <a:cs typeface="B Nazanin" pitchFamily="2" charset="-78"/>
            </a:endParaRPr>
          </a:p>
        </p:txBody>
      </p:sp>
      <p:sp>
        <p:nvSpPr>
          <p:cNvPr id="5" name="TextBox 5"/>
          <p:cNvSpPr txBox="1"/>
          <p:nvPr/>
        </p:nvSpPr>
        <p:spPr>
          <a:xfrm>
            <a:off x="1461960" y="7376460"/>
            <a:ext cx="7732440" cy="1211870"/>
          </a:xfrm>
          <a:prstGeom prst="rect">
            <a:avLst/>
          </a:prstGeom>
        </p:spPr>
        <p:txBody>
          <a:bodyPr lIns="0" tIns="0" rIns="0" bIns="0" rtlCol="0" anchor="t">
            <a:spAutoFit/>
          </a:bodyPr>
          <a:lstStyle/>
          <a:p>
            <a:pPr algn="r" rtl="1">
              <a:lnSpc>
                <a:spcPct val="150000"/>
              </a:lnSpc>
            </a:pPr>
            <a:r>
              <a:rPr lang="fa-IR" spc="-1" dirty="0">
                <a:solidFill>
                  <a:srgbClr val="FFFFFF"/>
                </a:solidFill>
                <a:latin typeface="Arial"/>
                <a:cs typeface="B Nazanin" pitchFamily="2" charset="-78"/>
              </a:rPr>
              <a:t>من امیدوارم و معتقدم که این الگو زمان، پول و اعتبار شما را جلب کند. تغییر رنگ ها، تصاویر و متن آسان است. شما به سادگی می توانید مخاطبان خود را تحت تاثیر قرار دهید و زیبایی و جذابیت منحصر به فردی را به ارائه خود اضافه کنید. دانلود پاورپوینت های مدرن با طراحی زیبا.</a:t>
            </a:r>
            <a:endParaRPr lang="en-US" sz="1800" spc="-1" dirty="0">
              <a:solidFill>
                <a:srgbClr val="FFFFFF"/>
              </a:solidFill>
              <a:latin typeface="Arial"/>
              <a:cs typeface="B Nazanin" pitchFamily="2" charset="-78"/>
            </a:endParaRPr>
          </a:p>
        </p:txBody>
      </p:sp>
      <p:sp>
        <p:nvSpPr>
          <p:cNvPr id="6" name="TextBox 6"/>
          <p:cNvSpPr txBox="1"/>
          <p:nvPr/>
        </p:nvSpPr>
        <p:spPr>
          <a:xfrm>
            <a:off x="1461960" y="1361940"/>
            <a:ext cx="7732440" cy="1211870"/>
          </a:xfrm>
          <a:prstGeom prst="rect">
            <a:avLst/>
          </a:prstGeom>
        </p:spPr>
        <p:txBody>
          <a:bodyPr lIns="0" tIns="0" rIns="0" bIns="0" rtlCol="0" anchor="t">
            <a:spAutoFit/>
          </a:bodyPr>
          <a:lstStyle/>
          <a:p>
            <a:pPr algn="r" rtl="1">
              <a:lnSpc>
                <a:spcPct val="150000"/>
              </a:lnSpc>
            </a:pPr>
            <a:r>
              <a:rPr lang="fa-IR" spc="-1" dirty="0">
                <a:solidFill>
                  <a:srgbClr val="FFFFFF"/>
                </a:solidFill>
                <a:latin typeface="Arial"/>
                <a:cs typeface="B Nazanin" pitchFamily="2" charset="-78"/>
              </a:rPr>
              <a:t>من امیدوارم و معتقدم که این الگو زمان، پول و اعتبار شما را جلب کند. تغییر رنگ ها، تصاویر و متن آسان است. شما به سادگی می توانید مخاطبان خود را تحت تاثیر قرار دهید و زیبایی و جذابیت منحصر به فردی را به ارائه خود اضافه کنید. دانلود پاورپوینت های مدرن با طراحی زیبا.</a:t>
            </a:r>
            <a:endParaRPr lang="en-US" sz="1800" spc="-1" dirty="0">
              <a:solidFill>
                <a:srgbClr val="FFFFFF"/>
              </a:solidFill>
              <a:latin typeface="Arial"/>
              <a:cs typeface="B Nazanin" pitchFamily="2" charset="-78"/>
            </a:endParaRPr>
          </a:p>
        </p:txBody>
      </p:sp>
      <p:sp>
        <p:nvSpPr>
          <p:cNvPr id="7" name="Freeform 7"/>
          <p:cNvSpPr/>
          <p:nvPr/>
        </p:nvSpPr>
        <p:spPr>
          <a:xfrm flipH="1">
            <a:off x="11871360" y="528660"/>
            <a:ext cx="4182840" cy="9598500"/>
          </a:xfrm>
          <a:custGeom>
            <a:avLst/>
            <a:gdLst/>
            <a:ahLst/>
            <a:cxnLst/>
            <a:rect l="l" t="t" r="r" b="b"/>
            <a:pathLst>
              <a:path w="4182840" h="9598500">
                <a:moveTo>
                  <a:pt x="4182840" y="0"/>
                </a:moveTo>
                <a:lnTo>
                  <a:pt x="0" y="0"/>
                </a:lnTo>
                <a:lnTo>
                  <a:pt x="0" y="9598500"/>
                </a:lnTo>
                <a:lnTo>
                  <a:pt x="4182840" y="9598500"/>
                </a:lnTo>
                <a:lnTo>
                  <a:pt x="4182840" y="0"/>
                </a:lnTo>
                <a:close/>
              </a:path>
            </a:pathLst>
          </a:custGeom>
          <a:blipFill>
            <a:blip r:embed="rId7"/>
            <a:stretch>
              <a:fillRect t="-3" b="-3"/>
            </a:stretch>
          </a:blipFill>
        </p:spPr>
      </p:sp>
      <p:sp>
        <p:nvSpPr>
          <p:cNvPr id="8" name="Freeform 8"/>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86700" y="6679260"/>
            <a:ext cx="2299860" cy="3607740"/>
          </a:xfrm>
          <a:custGeom>
            <a:avLst/>
            <a:gdLst/>
            <a:ahLst/>
            <a:cxnLst/>
            <a:rect l="l" t="t" r="r" b="b"/>
            <a:pathLst>
              <a:path w="2299860" h="3607740">
                <a:moveTo>
                  <a:pt x="0" y="0"/>
                </a:moveTo>
                <a:lnTo>
                  <a:pt x="2299860" y="0"/>
                </a:lnTo>
                <a:lnTo>
                  <a:pt x="2299860" y="3607740"/>
                </a:lnTo>
                <a:lnTo>
                  <a:pt x="0" y="36077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7288560" y="5885175"/>
            <a:ext cx="3389220" cy="320601"/>
          </a:xfrm>
          <a:prstGeom prst="rect">
            <a:avLst/>
          </a:prstGeom>
        </p:spPr>
        <p:txBody>
          <a:bodyPr lIns="0" tIns="0" rIns="0" bIns="0" rtlCol="0" anchor="t">
            <a:spAutoFit/>
          </a:bodyPr>
          <a:lstStyle/>
          <a:p>
            <a:pPr algn="ctr" rtl="1">
              <a:lnSpc>
                <a:spcPts val="2520"/>
              </a:lnSpc>
            </a:pPr>
            <a:r>
              <a:rPr lang="fa-IR" sz="2100" spc="-1" dirty="0">
                <a:solidFill>
                  <a:srgbClr val="0085F2"/>
                </a:solidFill>
                <a:latin typeface="Arial Bold"/>
                <a:cs typeface="B Nazanin" pitchFamily="2" charset="-78"/>
              </a:rPr>
              <a:t>فهرست</a:t>
            </a:r>
            <a:r>
              <a:rPr lang="en-US" sz="2100" spc="-1" dirty="0">
                <a:solidFill>
                  <a:srgbClr val="0085F2"/>
                </a:solidFill>
                <a:latin typeface="Arial Bold"/>
                <a:cs typeface="B Nazanin" pitchFamily="2" charset="-78"/>
              </a:rPr>
              <a:t>B </a:t>
            </a:r>
          </a:p>
        </p:txBody>
      </p:sp>
      <p:sp>
        <p:nvSpPr>
          <p:cNvPr id="4" name="TextBox 4"/>
          <p:cNvSpPr txBox="1"/>
          <p:nvPr/>
        </p:nvSpPr>
        <p:spPr>
          <a:xfrm>
            <a:off x="7288560" y="6399060"/>
            <a:ext cx="3389220" cy="2042867"/>
          </a:xfrm>
          <a:prstGeom prst="rect">
            <a:avLst/>
          </a:prstGeom>
        </p:spPr>
        <p:txBody>
          <a:bodyPr lIns="0" tIns="0" rIns="0" bIns="0" rtlCol="0" anchor="t">
            <a:spAutoFit/>
          </a:bodyPr>
          <a:lstStyle/>
          <a:p>
            <a:pPr algn="ctr" rtl="1">
              <a:lnSpc>
                <a:spcPct val="150000"/>
              </a:lnSpc>
            </a:pPr>
            <a:r>
              <a:rPr lang="fa-IR" sz="1800" spc="-1" dirty="0">
                <a:solidFill>
                  <a:srgbClr val="404040"/>
                </a:solidFill>
                <a:latin typeface="Arial"/>
                <a:cs typeface="B Nazanin" pitchFamily="2" charset="-78"/>
              </a:rPr>
              <a:t>متن مثال: شما می توانید به سادگی مخاطبان خود را تحت تاثیر قرار دهید و با الگوهای ما، یک زینگ و جذابیت منحصر به فرد به گزارش ها و ارائه های خود اضافه کنید. </a:t>
            </a:r>
            <a:endParaRPr lang="en-US" sz="1800" spc="-1" dirty="0">
              <a:solidFill>
                <a:srgbClr val="404040"/>
              </a:solidFill>
              <a:latin typeface="Arial"/>
              <a:cs typeface="B Nazanin" pitchFamily="2" charset="-78"/>
            </a:endParaRPr>
          </a:p>
        </p:txBody>
      </p:sp>
      <p:sp>
        <p:nvSpPr>
          <p:cNvPr id="5" name="TextBox 5"/>
          <p:cNvSpPr txBox="1"/>
          <p:nvPr/>
        </p:nvSpPr>
        <p:spPr>
          <a:xfrm>
            <a:off x="2785500" y="5885175"/>
            <a:ext cx="3389220" cy="320601"/>
          </a:xfrm>
          <a:prstGeom prst="rect">
            <a:avLst/>
          </a:prstGeom>
        </p:spPr>
        <p:txBody>
          <a:bodyPr lIns="0" tIns="0" rIns="0" bIns="0" rtlCol="0" anchor="t">
            <a:spAutoFit/>
          </a:bodyPr>
          <a:lstStyle/>
          <a:p>
            <a:pPr algn="ctr" rtl="1">
              <a:lnSpc>
                <a:spcPts val="2520"/>
              </a:lnSpc>
            </a:pPr>
            <a:r>
              <a:rPr lang="fa-IR" sz="2100" spc="-1" dirty="0">
                <a:solidFill>
                  <a:srgbClr val="125AC4"/>
                </a:solidFill>
                <a:latin typeface="Arial Bold"/>
                <a:cs typeface="B Nazanin" pitchFamily="2" charset="-78"/>
              </a:rPr>
              <a:t>فهرست</a:t>
            </a:r>
            <a:r>
              <a:rPr lang="en-US" sz="2100" spc="-1" dirty="0">
                <a:solidFill>
                  <a:srgbClr val="125AC4"/>
                </a:solidFill>
                <a:latin typeface="Arial Bold"/>
                <a:cs typeface="B Nazanin" pitchFamily="2" charset="-78"/>
              </a:rPr>
              <a:t>A </a:t>
            </a:r>
          </a:p>
        </p:txBody>
      </p:sp>
      <p:sp>
        <p:nvSpPr>
          <p:cNvPr id="6" name="TextBox 6"/>
          <p:cNvSpPr txBox="1"/>
          <p:nvPr/>
        </p:nvSpPr>
        <p:spPr>
          <a:xfrm>
            <a:off x="2785500" y="6399060"/>
            <a:ext cx="3389220" cy="2042867"/>
          </a:xfrm>
          <a:prstGeom prst="rect">
            <a:avLst/>
          </a:prstGeom>
        </p:spPr>
        <p:txBody>
          <a:bodyPr lIns="0" tIns="0" rIns="0" bIns="0" rtlCol="0" anchor="t">
            <a:spAutoFit/>
          </a:bodyPr>
          <a:lstStyle/>
          <a:p>
            <a:pPr algn="ctr" rtl="1">
              <a:lnSpc>
                <a:spcPct val="150000"/>
              </a:lnSpc>
            </a:pPr>
            <a:r>
              <a:rPr lang="fa-IR" sz="1800" spc="-1" dirty="0">
                <a:solidFill>
                  <a:srgbClr val="404040"/>
                </a:solidFill>
                <a:latin typeface="Arial"/>
                <a:cs typeface="B Nazanin" pitchFamily="2" charset="-78"/>
              </a:rPr>
              <a:t>متن مثال: شما می توانید به سادگی مخاطبان خود را تحت تاثیر قرار دهید و با الگوهای ما، یک زینگ و جذابیت منحصر به فرد به گزارش ها و ارائه های خود اضافه کنید. </a:t>
            </a:r>
            <a:endParaRPr lang="en-US" sz="1800" spc="-1" dirty="0">
              <a:solidFill>
                <a:srgbClr val="404040"/>
              </a:solidFill>
              <a:latin typeface="Arial"/>
              <a:cs typeface="B Nazanin" pitchFamily="2" charset="-78"/>
            </a:endParaRPr>
          </a:p>
        </p:txBody>
      </p:sp>
      <p:sp>
        <p:nvSpPr>
          <p:cNvPr id="7" name="TextBox 7"/>
          <p:cNvSpPr txBox="1"/>
          <p:nvPr/>
        </p:nvSpPr>
        <p:spPr>
          <a:xfrm>
            <a:off x="11791620" y="5885175"/>
            <a:ext cx="3389220" cy="320601"/>
          </a:xfrm>
          <a:prstGeom prst="rect">
            <a:avLst/>
          </a:prstGeom>
        </p:spPr>
        <p:txBody>
          <a:bodyPr lIns="0" tIns="0" rIns="0" bIns="0" rtlCol="0" anchor="t">
            <a:spAutoFit/>
          </a:bodyPr>
          <a:lstStyle/>
          <a:p>
            <a:pPr algn="ctr" rtl="1">
              <a:lnSpc>
                <a:spcPts val="2520"/>
              </a:lnSpc>
            </a:pPr>
            <a:r>
              <a:rPr lang="fa-IR" sz="2100" spc="-1" dirty="0">
                <a:solidFill>
                  <a:srgbClr val="0AA6ED"/>
                </a:solidFill>
                <a:latin typeface="Arial Bold"/>
                <a:cs typeface="B Nazanin" pitchFamily="2" charset="-78"/>
              </a:rPr>
              <a:t>فهرست</a:t>
            </a:r>
            <a:r>
              <a:rPr lang="en-US" sz="2100" spc="-1" dirty="0">
                <a:solidFill>
                  <a:srgbClr val="0AA6ED"/>
                </a:solidFill>
                <a:latin typeface="Arial Bold"/>
                <a:cs typeface="B Nazanin" pitchFamily="2" charset="-78"/>
              </a:rPr>
              <a:t>C </a:t>
            </a:r>
          </a:p>
        </p:txBody>
      </p:sp>
      <p:sp>
        <p:nvSpPr>
          <p:cNvPr id="8" name="TextBox 8"/>
          <p:cNvSpPr txBox="1"/>
          <p:nvPr/>
        </p:nvSpPr>
        <p:spPr>
          <a:xfrm>
            <a:off x="11791620" y="6399060"/>
            <a:ext cx="3389220" cy="2042867"/>
          </a:xfrm>
          <a:prstGeom prst="rect">
            <a:avLst/>
          </a:prstGeom>
        </p:spPr>
        <p:txBody>
          <a:bodyPr lIns="0" tIns="0" rIns="0" bIns="0" rtlCol="0" anchor="t">
            <a:spAutoFit/>
          </a:bodyPr>
          <a:lstStyle/>
          <a:p>
            <a:pPr algn="ctr" rtl="1">
              <a:lnSpc>
                <a:spcPct val="150000"/>
              </a:lnSpc>
            </a:pPr>
            <a:r>
              <a:rPr lang="fa-IR" sz="1800" spc="-1" dirty="0">
                <a:solidFill>
                  <a:srgbClr val="404040"/>
                </a:solidFill>
                <a:latin typeface="Arial"/>
                <a:cs typeface="B Nazanin" pitchFamily="2" charset="-78"/>
              </a:rPr>
              <a:t>متن مثال: شما می توانید به سادگی مخاطبان خود را تحت تاثیر قرار دهید و با الگوهای ما، یک زینگ و جذابیت منحصر به فرد به گزارش ها و ارائه های خود اضافه کنید. </a:t>
            </a:r>
            <a:endParaRPr lang="en-US" sz="1800" spc="-1" dirty="0">
              <a:solidFill>
                <a:srgbClr val="404040"/>
              </a:solidFill>
              <a:latin typeface="Arial"/>
              <a:cs typeface="B Nazanin" pitchFamily="2" charset="-78"/>
            </a:endParaRPr>
          </a:p>
        </p:txBody>
      </p:sp>
      <p:sp>
        <p:nvSpPr>
          <p:cNvPr id="9" name="TextBox 9"/>
          <p:cNvSpPr txBox="1"/>
          <p:nvPr/>
        </p:nvSpPr>
        <p:spPr>
          <a:xfrm>
            <a:off x="2471400" y="792315"/>
            <a:ext cx="8261820" cy="1923604"/>
          </a:xfrm>
          <a:prstGeom prst="rect">
            <a:avLst/>
          </a:prstGeom>
        </p:spPr>
        <p:txBody>
          <a:bodyPr lIns="0" tIns="0" rIns="0" bIns="0" rtlCol="0" anchor="t">
            <a:spAutoFit/>
          </a:bodyPr>
          <a:lstStyle/>
          <a:p>
            <a:pPr algn="ctr" rtl="1">
              <a:lnSpc>
                <a:spcPts val="5040"/>
              </a:lnSpc>
            </a:pPr>
            <a:r>
              <a:rPr lang="fa-IR" sz="4200" spc="-1" dirty="0">
                <a:solidFill>
                  <a:srgbClr val="125AC4"/>
                </a:solidFill>
                <a:latin typeface="Arial"/>
                <a:cs typeface="B Nazanin" pitchFamily="2" charset="-78"/>
              </a:rPr>
              <a:t>ما ایجاد می کنیم</a:t>
            </a:r>
          </a:p>
          <a:p>
            <a:pPr algn="ctr" rtl="1">
              <a:lnSpc>
                <a:spcPts val="5040"/>
              </a:lnSpc>
            </a:pPr>
            <a:r>
              <a:rPr lang="fa-IR" sz="4200" spc="-1" dirty="0">
                <a:solidFill>
                  <a:srgbClr val="125AC4"/>
                </a:solidFill>
                <a:latin typeface="Arial"/>
                <a:cs typeface="B Nazanin" pitchFamily="2" charset="-78"/>
              </a:rPr>
              <a:t>ارائه حرفه ای با کیفیت</a:t>
            </a:r>
          </a:p>
          <a:p>
            <a:pPr algn="ctr" rtl="1">
              <a:lnSpc>
                <a:spcPts val="5040"/>
              </a:lnSpc>
            </a:pPr>
            <a:endParaRPr lang="en-US" sz="4200" spc="-1" dirty="0">
              <a:solidFill>
                <a:srgbClr val="125AC4"/>
              </a:solidFill>
              <a:latin typeface="Arial"/>
              <a:cs typeface="B Nazanin" pitchFamily="2" charset="-78"/>
            </a:endParaRPr>
          </a:p>
        </p:txBody>
      </p:sp>
      <p:sp>
        <p:nvSpPr>
          <p:cNvPr id="10" name="Freeform 10"/>
          <p:cNvSpPr/>
          <p:nvPr/>
        </p:nvSpPr>
        <p:spPr>
          <a:xfrm>
            <a:off x="3021840" y="3654720"/>
            <a:ext cx="1252800" cy="2135160"/>
          </a:xfrm>
          <a:custGeom>
            <a:avLst/>
            <a:gdLst/>
            <a:ahLst/>
            <a:cxnLst/>
            <a:rect l="l" t="t" r="r" b="b"/>
            <a:pathLst>
              <a:path w="1252800" h="2135160">
                <a:moveTo>
                  <a:pt x="0" y="0"/>
                </a:moveTo>
                <a:lnTo>
                  <a:pt x="1252800" y="0"/>
                </a:lnTo>
                <a:lnTo>
                  <a:pt x="1252800" y="2135160"/>
                </a:lnTo>
                <a:lnTo>
                  <a:pt x="0" y="2135160"/>
                </a:lnTo>
                <a:lnTo>
                  <a:pt x="0" y="0"/>
                </a:lnTo>
                <a:close/>
              </a:path>
            </a:pathLst>
          </a:custGeom>
          <a:blipFill>
            <a:blip r:embed="rId5"/>
            <a:stretch>
              <a:fillRect l="-6" r="-6"/>
            </a:stretch>
          </a:blipFill>
        </p:spPr>
      </p:sp>
      <p:sp>
        <p:nvSpPr>
          <p:cNvPr id="11" name="Freeform 11"/>
          <p:cNvSpPr/>
          <p:nvPr/>
        </p:nvSpPr>
        <p:spPr>
          <a:xfrm>
            <a:off x="7695000" y="3654720"/>
            <a:ext cx="1252800" cy="2135160"/>
          </a:xfrm>
          <a:custGeom>
            <a:avLst/>
            <a:gdLst/>
            <a:ahLst/>
            <a:cxnLst/>
            <a:rect l="l" t="t" r="r" b="b"/>
            <a:pathLst>
              <a:path w="1252800" h="2135160">
                <a:moveTo>
                  <a:pt x="0" y="0"/>
                </a:moveTo>
                <a:lnTo>
                  <a:pt x="1252800" y="0"/>
                </a:lnTo>
                <a:lnTo>
                  <a:pt x="1252800" y="2135160"/>
                </a:lnTo>
                <a:lnTo>
                  <a:pt x="0" y="2135160"/>
                </a:lnTo>
                <a:lnTo>
                  <a:pt x="0" y="0"/>
                </a:lnTo>
                <a:close/>
              </a:path>
            </a:pathLst>
          </a:custGeom>
          <a:blipFill>
            <a:blip r:embed="rId5"/>
            <a:stretch>
              <a:fillRect l="-6" r="-6"/>
            </a:stretch>
          </a:blipFill>
        </p:spPr>
      </p:sp>
      <p:sp>
        <p:nvSpPr>
          <p:cNvPr id="12" name="Freeform 12"/>
          <p:cNvSpPr/>
          <p:nvPr/>
        </p:nvSpPr>
        <p:spPr>
          <a:xfrm>
            <a:off x="12065760" y="3647160"/>
            <a:ext cx="1252800" cy="2135160"/>
          </a:xfrm>
          <a:custGeom>
            <a:avLst/>
            <a:gdLst/>
            <a:ahLst/>
            <a:cxnLst/>
            <a:rect l="l" t="t" r="r" b="b"/>
            <a:pathLst>
              <a:path w="1252800" h="2135160">
                <a:moveTo>
                  <a:pt x="0" y="0"/>
                </a:moveTo>
                <a:lnTo>
                  <a:pt x="1252800" y="0"/>
                </a:lnTo>
                <a:lnTo>
                  <a:pt x="1252800" y="2135160"/>
                </a:lnTo>
                <a:lnTo>
                  <a:pt x="0" y="2135160"/>
                </a:lnTo>
                <a:lnTo>
                  <a:pt x="0" y="0"/>
                </a:lnTo>
                <a:close/>
              </a:path>
            </a:pathLst>
          </a:custGeom>
          <a:blipFill>
            <a:blip r:embed="rId5"/>
            <a:stretch>
              <a:fillRect l="-6" r="-6"/>
            </a:stretch>
          </a:blipFill>
        </p:spPr>
      </p:sp>
      <p:sp>
        <p:nvSpPr>
          <p:cNvPr id="13" name="Freeform 13"/>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6445700" y="7363980"/>
            <a:ext cx="1842480" cy="2923020"/>
          </a:xfrm>
          <a:custGeom>
            <a:avLst/>
            <a:gdLst/>
            <a:ahLst/>
            <a:cxnLst/>
            <a:rect l="l" t="t" r="r" b="b"/>
            <a:pathLst>
              <a:path w="1842480" h="2923020">
                <a:moveTo>
                  <a:pt x="0" y="0"/>
                </a:moveTo>
                <a:lnTo>
                  <a:pt x="1842480" y="0"/>
                </a:lnTo>
                <a:lnTo>
                  <a:pt x="1842480" y="2923020"/>
                </a:lnTo>
                <a:lnTo>
                  <a:pt x="0" y="29230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456300" y="602535"/>
            <a:ext cx="17359380" cy="856004"/>
          </a:xfrm>
          <a:prstGeom prst="rect">
            <a:avLst/>
          </a:prstGeom>
        </p:spPr>
        <p:txBody>
          <a:bodyPr lIns="0" tIns="0" rIns="0" bIns="0" rtlCol="0" anchor="t">
            <a:spAutoFit/>
          </a:bodyPr>
          <a:lstStyle/>
          <a:p>
            <a:pPr algn="ctr" rtl="1">
              <a:lnSpc>
                <a:spcPts val="6480"/>
              </a:lnSpc>
            </a:pPr>
            <a:r>
              <a:rPr lang="fa-IR" sz="6000" spc="-1" dirty="0">
                <a:solidFill>
                  <a:srgbClr val="FFCF0E"/>
                </a:solidFill>
                <a:latin typeface="Arial"/>
                <a:cs typeface="B Nazanin" pitchFamily="2" charset="-78"/>
              </a:rPr>
              <a:t>سبک اینفوگرافیک</a:t>
            </a:r>
            <a:endParaRPr lang="en-US" sz="6000" spc="-1" dirty="0">
              <a:solidFill>
                <a:srgbClr val="FFCF0E"/>
              </a:solidFill>
              <a:latin typeface="Arial"/>
              <a:cs typeface="B Nazanin" pitchFamily="2" charset="-78"/>
            </a:endParaRPr>
          </a:p>
        </p:txBody>
      </p:sp>
      <p:sp>
        <p:nvSpPr>
          <p:cNvPr id="5" name="AutoShape 5"/>
          <p:cNvSpPr/>
          <p:nvPr/>
        </p:nvSpPr>
        <p:spPr>
          <a:xfrm rot="-1360988">
            <a:off x="2268891" y="5400195"/>
            <a:ext cx="5603957" cy="0"/>
          </a:xfrm>
          <a:prstGeom prst="line">
            <a:avLst/>
          </a:prstGeom>
          <a:ln w="19050" cap="rnd">
            <a:solidFill>
              <a:srgbClr val="FFCF0E"/>
            </a:solidFill>
            <a:prstDash val="solid"/>
            <a:headEnd type="none" w="sm" len="sm"/>
            <a:tailEnd type="none" w="sm" len="sm"/>
          </a:ln>
        </p:spPr>
      </p:sp>
      <p:sp>
        <p:nvSpPr>
          <p:cNvPr id="6" name="AutoShape 6"/>
          <p:cNvSpPr/>
          <p:nvPr/>
        </p:nvSpPr>
        <p:spPr>
          <a:xfrm rot="1358769">
            <a:off x="10407648" y="5399925"/>
            <a:ext cx="5611224" cy="0"/>
          </a:xfrm>
          <a:prstGeom prst="line">
            <a:avLst/>
          </a:prstGeom>
          <a:ln w="19050" cap="rnd">
            <a:solidFill>
              <a:srgbClr val="FFCF0E"/>
            </a:solidFill>
            <a:prstDash val="solid"/>
            <a:headEnd type="none" w="sm" len="sm"/>
            <a:tailEnd type="none" w="sm" len="sm"/>
          </a:ln>
        </p:spPr>
      </p:sp>
      <p:sp>
        <p:nvSpPr>
          <p:cNvPr id="7" name="AutoShape 7"/>
          <p:cNvSpPr/>
          <p:nvPr/>
        </p:nvSpPr>
        <p:spPr>
          <a:xfrm rot="1959055">
            <a:off x="10575737" y="5921565"/>
            <a:ext cx="2072845" cy="0"/>
          </a:xfrm>
          <a:prstGeom prst="line">
            <a:avLst/>
          </a:prstGeom>
          <a:ln w="19050" cap="rnd">
            <a:solidFill>
              <a:srgbClr val="FFCF0E"/>
            </a:solidFill>
            <a:prstDash val="solid"/>
            <a:headEnd type="none" w="sm" len="sm"/>
            <a:tailEnd type="none" w="sm" len="sm"/>
          </a:ln>
        </p:spPr>
      </p:sp>
      <p:sp>
        <p:nvSpPr>
          <p:cNvPr id="8" name="AutoShape 8"/>
          <p:cNvSpPr/>
          <p:nvPr/>
        </p:nvSpPr>
        <p:spPr>
          <a:xfrm rot="-1848086">
            <a:off x="5650671" y="5928315"/>
            <a:ext cx="2157619" cy="0"/>
          </a:xfrm>
          <a:prstGeom prst="line">
            <a:avLst/>
          </a:prstGeom>
          <a:ln w="19050" cap="rnd">
            <a:solidFill>
              <a:srgbClr val="FFCF0E"/>
            </a:solidFill>
            <a:prstDash val="solid"/>
            <a:headEnd type="none" w="sm" len="sm"/>
            <a:tailEnd type="none" w="sm" len="sm"/>
          </a:ln>
        </p:spPr>
      </p:sp>
      <p:sp>
        <p:nvSpPr>
          <p:cNvPr id="9" name="AutoShape 9"/>
          <p:cNvSpPr/>
          <p:nvPr/>
        </p:nvSpPr>
        <p:spPr>
          <a:xfrm rot="-5712480">
            <a:off x="8830693" y="6172665"/>
            <a:ext cx="618694" cy="0"/>
          </a:xfrm>
          <a:prstGeom prst="line">
            <a:avLst/>
          </a:prstGeom>
          <a:ln w="19050" cap="rnd">
            <a:solidFill>
              <a:srgbClr val="FFCF0E"/>
            </a:solidFill>
            <a:prstDash val="solid"/>
            <a:headEnd type="none" w="sm" len="sm"/>
            <a:tailEnd type="none" w="sm" len="sm"/>
          </a:ln>
        </p:spPr>
      </p:sp>
      <p:sp>
        <p:nvSpPr>
          <p:cNvPr id="10" name="Freeform 10"/>
          <p:cNvSpPr/>
          <p:nvPr/>
        </p:nvSpPr>
        <p:spPr>
          <a:xfrm>
            <a:off x="8626500" y="6465960"/>
            <a:ext cx="1035720" cy="1035720"/>
          </a:xfrm>
          <a:custGeom>
            <a:avLst/>
            <a:gdLst/>
            <a:ahLst/>
            <a:cxnLst/>
            <a:rect l="l" t="t" r="r" b="b"/>
            <a:pathLst>
              <a:path w="1035720" h="1035720">
                <a:moveTo>
                  <a:pt x="0" y="0"/>
                </a:moveTo>
                <a:lnTo>
                  <a:pt x="1035720" y="0"/>
                </a:lnTo>
                <a:lnTo>
                  <a:pt x="1035720" y="1035720"/>
                </a:lnTo>
                <a:lnTo>
                  <a:pt x="0" y="10357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1" name="Freeform 11"/>
          <p:cNvSpPr/>
          <p:nvPr/>
        </p:nvSpPr>
        <p:spPr>
          <a:xfrm>
            <a:off x="11943180" y="6465960"/>
            <a:ext cx="1035720" cy="1035720"/>
          </a:xfrm>
          <a:custGeom>
            <a:avLst/>
            <a:gdLst/>
            <a:ahLst/>
            <a:cxnLst/>
            <a:rect l="l" t="t" r="r" b="b"/>
            <a:pathLst>
              <a:path w="1035720" h="1035720">
                <a:moveTo>
                  <a:pt x="0" y="0"/>
                </a:moveTo>
                <a:lnTo>
                  <a:pt x="1035720" y="0"/>
                </a:lnTo>
                <a:lnTo>
                  <a:pt x="1035720" y="1035720"/>
                </a:lnTo>
                <a:lnTo>
                  <a:pt x="0" y="10357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2" name="Freeform 12"/>
          <p:cNvSpPr/>
          <p:nvPr/>
        </p:nvSpPr>
        <p:spPr>
          <a:xfrm>
            <a:off x="15260400" y="6465960"/>
            <a:ext cx="1035720" cy="1035720"/>
          </a:xfrm>
          <a:custGeom>
            <a:avLst/>
            <a:gdLst/>
            <a:ahLst/>
            <a:cxnLst/>
            <a:rect l="l" t="t" r="r" b="b"/>
            <a:pathLst>
              <a:path w="1035720" h="1035720">
                <a:moveTo>
                  <a:pt x="0" y="0"/>
                </a:moveTo>
                <a:lnTo>
                  <a:pt x="1035720" y="0"/>
                </a:lnTo>
                <a:lnTo>
                  <a:pt x="1035720" y="1035720"/>
                </a:lnTo>
                <a:lnTo>
                  <a:pt x="0" y="10357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3" name="Freeform 13"/>
          <p:cNvSpPr/>
          <p:nvPr/>
        </p:nvSpPr>
        <p:spPr>
          <a:xfrm>
            <a:off x="15530400" y="6735960"/>
            <a:ext cx="496260" cy="495180"/>
          </a:xfrm>
          <a:custGeom>
            <a:avLst/>
            <a:gdLst/>
            <a:ahLst/>
            <a:cxnLst/>
            <a:rect l="l" t="t" r="r" b="b"/>
            <a:pathLst>
              <a:path w="496260" h="495180">
                <a:moveTo>
                  <a:pt x="0" y="0"/>
                </a:moveTo>
                <a:lnTo>
                  <a:pt x="496260" y="0"/>
                </a:lnTo>
                <a:lnTo>
                  <a:pt x="496260" y="495180"/>
                </a:lnTo>
                <a:lnTo>
                  <a:pt x="0" y="4951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4" name="Freeform 14"/>
          <p:cNvSpPr/>
          <p:nvPr/>
        </p:nvSpPr>
        <p:spPr>
          <a:xfrm>
            <a:off x="12085560" y="6608661"/>
            <a:ext cx="756361" cy="749238"/>
          </a:xfrm>
          <a:custGeom>
            <a:avLst/>
            <a:gdLst/>
            <a:ahLst/>
            <a:cxnLst/>
            <a:rect l="l" t="t" r="r" b="b"/>
            <a:pathLst>
              <a:path w="756361" h="749238">
                <a:moveTo>
                  <a:pt x="0" y="0"/>
                </a:moveTo>
                <a:lnTo>
                  <a:pt x="756360" y="0"/>
                </a:lnTo>
                <a:lnTo>
                  <a:pt x="756360" y="749238"/>
                </a:lnTo>
                <a:lnTo>
                  <a:pt x="0" y="74923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5" name="Freeform 15"/>
          <p:cNvSpPr/>
          <p:nvPr/>
        </p:nvSpPr>
        <p:spPr>
          <a:xfrm>
            <a:off x="8874360" y="6780780"/>
            <a:ext cx="523800" cy="405000"/>
          </a:xfrm>
          <a:custGeom>
            <a:avLst/>
            <a:gdLst/>
            <a:ahLst/>
            <a:cxnLst/>
            <a:rect l="l" t="t" r="r" b="b"/>
            <a:pathLst>
              <a:path w="523800" h="405000">
                <a:moveTo>
                  <a:pt x="0" y="0"/>
                </a:moveTo>
                <a:lnTo>
                  <a:pt x="523800" y="0"/>
                </a:lnTo>
                <a:lnTo>
                  <a:pt x="523800" y="405000"/>
                </a:lnTo>
                <a:lnTo>
                  <a:pt x="0" y="405000"/>
                </a:lnTo>
                <a:lnTo>
                  <a:pt x="0" y="0"/>
                </a:lnTo>
                <a:close/>
              </a:path>
            </a:pathLst>
          </a:custGeom>
          <a:blipFill>
            <a:blip r:embed="rId13" cstate="print">
              <a:extLst>
                <a:ext uri="{96DAC541-7B7A-43D3-8B79-37D633B846F1}">
                  <asvg:svgBlip xmlns:asvg="http://schemas.microsoft.com/office/drawing/2016/SVG/main" r:embed="rId14"/>
                </a:ext>
              </a:extLst>
            </a:blip>
            <a:stretch>
              <a:fillRect/>
            </a:stretch>
          </a:blipFill>
        </p:spPr>
      </p:sp>
      <p:sp>
        <p:nvSpPr>
          <p:cNvPr id="16" name="Freeform 16"/>
          <p:cNvSpPr/>
          <p:nvPr/>
        </p:nvSpPr>
        <p:spPr>
          <a:xfrm>
            <a:off x="5309280" y="6465960"/>
            <a:ext cx="1035720" cy="1035720"/>
          </a:xfrm>
          <a:custGeom>
            <a:avLst/>
            <a:gdLst/>
            <a:ahLst/>
            <a:cxnLst/>
            <a:rect l="l" t="t" r="r" b="b"/>
            <a:pathLst>
              <a:path w="1035720" h="1035720">
                <a:moveTo>
                  <a:pt x="0" y="0"/>
                </a:moveTo>
                <a:lnTo>
                  <a:pt x="1035720" y="0"/>
                </a:lnTo>
                <a:lnTo>
                  <a:pt x="1035720" y="1035720"/>
                </a:lnTo>
                <a:lnTo>
                  <a:pt x="0" y="10357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7" name="Freeform 17"/>
          <p:cNvSpPr/>
          <p:nvPr/>
        </p:nvSpPr>
        <p:spPr>
          <a:xfrm>
            <a:off x="5584140" y="6732180"/>
            <a:ext cx="502200" cy="502740"/>
          </a:xfrm>
          <a:custGeom>
            <a:avLst/>
            <a:gdLst/>
            <a:ahLst/>
            <a:cxnLst/>
            <a:rect l="l" t="t" r="r" b="b"/>
            <a:pathLst>
              <a:path w="502200" h="502740">
                <a:moveTo>
                  <a:pt x="0" y="0"/>
                </a:moveTo>
                <a:lnTo>
                  <a:pt x="502200" y="0"/>
                </a:lnTo>
                <a:lnTo>
                  <a:pt x="502200" y="502740"/>
                </a:lnTo>
                <a:lnTo>
                  <a:pt x="0" y="50274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8" name="Freeform 18"/>
          <p:cNvSpPr/>
          <p:nvPr/>
        </p:nvSpPr>
        <p:spPr>
          <a:xfrm>
            <a:off x="1992060" y="6465960"/>
            <a:ext cx="1035720" cy="1035720"/>
          </a:xfrm>
          <a:custGeom>
            <a:avLst/>
            <a:gdLst/>
            <a:ahLst/>
            <a:cxnLst/>
            <a:rect l="l" t="t" r="r" b="b"/>
            <a:pathLst>
              <a:path w="1035720" h="1035720">
                <a:moveTo>
                  <a:pt x="0" y="0"/>
                </a:moveTo>
                <a:lnTo>
                  <a:pt x="1035720" y="0"/>
                </a:lnTo>
                <a:lnTo>
                  <a:pt x="1035720" y="1035720"/>
                </a:lnTo>
                <a:lnTo>
                  <a:pt x="0" y="10357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9" name="Freeform 19"/>
          <p:cNvSpPr/>
          <p:nvPr/>
        </p:nvSpPr>
        <p:spPr>
          <a:xfrm>
            <a:off x="2222640" y="6691140"/>
            <a:ext cx="573480" cy="584820"/>
          </a:xfrm>
          <a:custGeom>
            <a:avLst/>
            <a:gdLst/>
            <a:ahLst/>
            <a:cxnLst/>
            <a:rect l="l" t="t" r="r" b="b"/>
            <a:pathLst>
              <a:path w="573480" h="584820">
                <a:moveTo>
                  <a:pt x="0" y="0"/>
                </a:moveTo>
                <a:lnTo>
                  <a:pt x="573480" y="0"/>
                </a:lnTo>
                <a:lnTo>
                  <a:pt x="573480" y="584820"/>
                </a:lnTo>
                <a:lnTo>
                  <a:pt x="0" y="58482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20" name="TextBox 20"/>
          <p:cNvSpPr txBox="1"/>
          <p:nvPr/>
        </p:nvSpPr>
        <p:spPr>
          <a:xfrm>
            <a:off x="4450860" y="8212380"/>
            <a:ext cx="275148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1" name="TextBox 21"/>
          <p:cNvSpPr txBox="1"/>
          <p:nvPr/>
        </p:nvSpPr>
        <p:spPr>
          <a:xfrm>
            <a:off x="4450860" y="7797120"/>
            <a:ext cx="275148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22" name="TextBox 22"/>
          <p:cNvSpPr txBox="1"/>
          <p:nvPr/>
        </p:nvSpPr>
        <p:spPr>
          <a:xfrm>
            <a:off x="14402520" y="8212380"/>
            <a:ext cx="275148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3" name="TextBox 23"/>
          <p:cNvSpPr txBox="1"/>
          <p:nvPr/>
        </p:nvSpPr>
        <p:spPr>
          <a:xfrm>
            <a:off x="14402520" y="7797120"/>
            <a:ext cx="275148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24" name="TextBox 24"/>
          <p:cNvSpPr txBox="1"/>
          <p:nvPr/>
        </p:nvSpPr>
        <p:spPr>
          <a:xfrm>
            <a:off x="1133640" y="8212380"/>
            <a:ext cx="275148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5" name="TextBox 25"/>
          <p:cNvSpPr txBox="1"/>
          <p:nvPr/>
        </p:nvSpPr>
        <p:spPr>
          <a:xfrm>
            <a:off x="1133640" y="7797120"/>
            <a:ext cx="275148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26" name="TextBox 26"/>
          <p:cNvSpPr txBox="1"/>
          <p:nvPr/>
        </p:nvSpPr>
        <p:spPr>
          <a:xfrm>
            <a:off x="7768080" y="8212380"/>
            <a:ext cx="275148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7" name="TextBox 27"/>
          <p:cNvSpPr txBox="1"/>
          <p:nvPr/>
        </p:nvSpPr>
        <p:spPr>
          <a:xfrm>
            <a:off x="7768080" y="7797120"/>
            <a:ext cx="275148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28" name="TextBox 28"/>
          <p:cNvSpPr txBox="1"/>
          <p:nvPr/>
        </p:nvSpPr>
        <p:spPr>
          <a:xfrm>
            <a:off x="11085300" y="8212380"/>
            <a:ext cx="275148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9" name="TextBox 29"/>
          <p:cNvSpPr txBox="1"/>
          <p:nvPr/>
        </p:nvSpPr>
        <p:spPr>
          <a:xfrm>
            <a:off x="11085300" y="7797120"/>
            <a:ext cx="275148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متن شما در اینجا</a:t>
            </a:r>
            <a:endParaRPr lang="en-US" sz="1800" spc="-1" dirty="0">
              <a:solidFill>
                <a:srgbClr val="FFFFFF"/>
              </a:solidFill>
              <a:latin typeface="Arial Bold"/>
              <a:cs typeface="B Nazanin" pitchFamily="2" charset="-78"/>
            </a:endParaRPr>
          </a:p>
        </p:txBody>
      </p:sp>
      <p:sp>
        <p:nvSpPr>
          <p:cNvPr id="30" name="Freeform 30"/>
          <p:cNvSpPr/>
          <p:nvPr/>
        </p:nvSpPr>
        <p:spPr>
          <a:xfrm>
            <a:off x="7040520" y="1973700"/>
            <a:ext cx="4190400" cy="4190400"/>
          </a:xfrm>
          <a:custGeom>
            <a:avLst/>
            <a:gdLst/>
            <a:ahLst/>
            <a:cxnLst/>
            <a:rect l="l" t="t" r="r" b="b"/>
            <a:pathLst>
              <a:path w="4190400" h="4190400">
                <a:moveTo>
                  <a:pt x="0" y="0"/>
                </a:moveTo>
                <a:lnTo>
                  <a:pt x="4190400" y="0"/>
                </a:lnTo>
                <a:lnTo>
                  <a:pt x="4190400" y="4190400"/>
                </a:lnTo>
                <a:lnTo>
                  <a:pt x="0" y="4190400"/>
                </a:lnTo>
                <a:lnTo>
                  <a:pt x="0" y="0"/>
                </a:lnTo>
                <a:close/>
              </a:path>
            </a:pathLst>
          </a:custGeom>
          <a:blipFill>
            <a:blip r:embed="rId19"/>
            <a:stretch>
              <a:fillRect/>
            </a:stretch>
          </a:blipFill>
        </p:spPr>
      </p:sp>
      <p:sp>
        <p:nvSpPr>
          <p:cNvPr id="31" name="Freeform 31"/>
          <p:cNvSpPr/>
          <p:nvPr/>
        </p:nvSpPr>
        <p:spPr>
          <a:xfrm>
            <a:off x="217620" y="215460"/>
            <a:ext cx="16923060" cy="228960"/>
          </a:xfrm>
          <a:custGeom>
            <a:avLst/>
            <a:gdLst/>
            <a:ahLst/>
            <a:cxnLst/>
            <a:rect l="l" t="t" r="r" b="b"/>
            <a:pathLst>
              <a:path w="16923060" h="228960">
                <a:moveTo>
                  <a:pt x="0" y="0"/>
                </a:moveTo>
                <a:lnTo>
                  <a:pt x="16923060" y="0"/>
                </a:lnTo>
                <a:lnTo>
                  <a:pt x="16923060" y="228960"/>
                </a:lnTo>
                <a:lnTo>
                  <a:pt x="0" y="22896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sp>
      <p:sp>
        <p:nvSpPr>
          <p:cNvPr id="32" name="Freeform 32"/>
          <p:cNvSpPr/>
          <p:nvPr/>
        </p:nvSpPr>
        <p:spPr>
          <a:xfrm>
            <a:off x="16568820" y="82620"/>
            <a:ext cx="1558440" cy="1200420"/>
          </a:xfrm>
          <a:custGeom>
            <a:avLst/>
            <a:gdLst/>
            <a:ahLst/>
            <a:cxnLst/>
            <a:rect l="l" t="t" r="r" b="b"/>
            <a:pathLst>
              <a:path w="1558440" h="1200420">
                <a:moveTo>
                  <a:pt x="0" y="0"/>
                </a:moveTo>
                <a:lnTo>
                  <a:pt x="1558440" y="0"/>
                </a:lnTo>
                <a:lnTo>
                  <a:pt x="1558440" y="1200420"/>
                </a:lnTo>
                <a:lnTo>
                  <a:pt x="0" y="1200420"/>
                </a:lnTo>
                <a:lnTo>
                  <a:pt x="0" y="0"/>
                </a:lnTo>
                <a:close/>
              </a:path>
            </a:pathLst>
          </a:custGeom>
          <a:blipFill>
            <a:blip r:embed="rId22" cstate="print">
              <a:extLst>
                <a:ext uri="{96DAC541-7B7A-43D3-8B79-37D633B846F1}">
                  <asvg:svgBlip xmlns:asvg="http://schemas.microsoft.com/office/drawing/2016/SVG/main" r:embed="rId23"/>
                </a:ext>
              </a:extLst>
            </a:blip>
            <a:stretch>
              <a:fillRect/>
            </a:stretch>
          </a:blipFill>
        </p:spPr>
      </p:sp>
      <p:sp>
        <p:nvSpPr>
          <p:cNvPr id="33" name="Freeform 33"/>
          <p:cNvSpPr/>
          <p:nvPr/>
        </p:nvSpPr>
        <p:spPr>
          <a:xfrm>
            <a:off x="17227620" y="271620"/>
            <a:ext cx="325080" cy="396360"/>
          </a:xfrm>
          <a:custGeom>
            <a:avLst/>
            <a:gdLst/>
            <a:ahLst/>
            <a:cxnLst/>
            <a:rect l="l" t="t" r="r" b="b"/>
            <a:pathLst>
              <a:path w="325080" h="396360">
                <a:moveTo>
                  <a:pt x="0" y="0"/>
                </a:moveTo>
                <a:lnTo>
                  <a:pt x="325080" y="0"/>
                </a:lnTo>
                <a:lnTo>
                  <a:pt x="325080" y="396360"/>
                </a:lnTo>
                <a:lnTo>
                  <a:pt x="0" y="396360"/>
                </a:lnTo>
                <a:lnTo>
                  <a:pt x="0" y="0"/>
                </a:lnTo>
                <a:close/>
              </a:path>
            </a:pathLst>
          </a:custGeom>
          <a:blipFill>
            <a:blip r:embed="rId24" cstate="print">
              <a:extLst>
                <a:ext uri="{96DAC541-7B7A-43D3-8B79-37D633B846F1}">
                  <asvg:svgBlip xmlns:asvg="http://schemas.microsoft.com/office/drawing/2016/SVG/main" r:embed="rId25"/>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86700" y="6679260"/>
            <a:ext cx="2299860" cy="3607740"/>
          </a:xfrm>
          <a:custGeom>
            <a:avLst/>
            <a:gdLst/>
            <a:ahLst/>
            <a:cxnLst/>
            <a:rect l="l" t="t" r="r" b="b"/>
            <a:pathLst>
              <a:path w="2299860" h="3607740">
                <a:moveTo>
                  <a:pt x="0" y="0"/>
                </a:moveTo>
                <a:lnTo>
                  <a:pt x="2299860" y="0"/>
                </a:lnTo>
                <a:lnTo>
                  <a:pt x="2299860" y="3607740"/>
                </a:lnTo>
                <a:lnTo>
                  <a:pt x="0" y="36077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785886" y="2500294"/>
            <a:ext cx="1036314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 من امیدوارم و معتقدم که این الگو زمان، پول و اعتبار شما را جلب کند. من امیدوارم و معتقدم که این الگو زمان، پول و اعتبار شما را جلب کند. دانلود پاورپوینت های مدرن با طراحی زیبا.</a:t>
            </a:r>
            <a:endParaRPr lang="en-US" sz="1800" spc="-1" dirty="0">
              <a:solidFill>
                <a:srgbClr val="404040"/>
              </a:solidFill>
              <a:latin typeface="Arial"/>
              <a:cs typeface="B Nazanin" pitchFamily="2" charset="-78"/>
            </a:endParaRPr>
          </a:p>
        </p:txBody>
      </p:sp>
      <p:sp>
        <p:nvSpPr>
          <p:cNvPr id="4" name="TextBox 4"/>
          <p:cNvSpPr txBox="1"/>
          <p:nvPr/>
        </p:nvSpPr>
        <p:spPr>
          <a:xfrm>
            <a:off x="1777680" y="1660755"/>
            <a:ext cx="10363140" cy="782907"/>
          </a:xfrm>
          <a:prstGeom prst="rect">
            <a:avLst/>
          </a:prstGeom>
        </p:spPr>
        <p:txBody>
          <a:bodyPr lIns="0" tIns="0" rIns="0" bIns="0" rtlCol="0" anchor="t">
            <a:spAutoFit/>
          </a:bodyPr>
          <a:lstStyle/>
          <a:p>
            <a:pPr algn="r" rtl="1">
              <a:lnSpc>
                <a:spcPts val="4949"/>
              </a:lnSpc>
            </a:pPr>
            <a:r>
              <a:rPr lang="fa-IR" sz="8100" spc="-1" dirty="0">
                <a:solidFill>
                  <a:srgbClr val="FFCF0E"/>
                </a:solidFill>
                <a:latin typeface="Arial Bold"/>
                <a:cs typeface="B Nazanin" pitchFamily="2" charset="-78"/>
              </a:rPr>
              <a:t>ارائه قدرت</a:t>
            </a:r>
            <a:endParaRPr lang="en-US" sz="8100" spc="-1" dirty="0">
              <a:solidFill>
                <a:srgbClr val="FFCF0E"/>
              </a:solidFill>
              <a:latin typeface="Arial Bold"/>
              <a:cs typeface="B Nazanin" pitchFamily="2" charset="-78"/>
            </a:endParaRPr>
          </a:p>
        </p:txBody>
      </p:sp>
      <p:sp>
        <p:nvSpPr>
          <p:cNvPr id="5" name="TextBox 5"/>
          <p:cNvSpPr txBox="1"/>
          <p:nvPr/>
        </p:nvSpPr>
        <p:spPr>
          <a:xfrm>
            <a:off x="1644300" y="4332675"/>
            <a:ext cx="10222200" cy="641201"/>
          </a:xfrm>
          <a:prstGeom prst="rect">
            <a:avLst/>
          </a:prstGeom>
        </p:spPr>
        <p:txBody>
          <a:bodyPr lIns="0" tIns="0" rIns="0" bIns="0" rtlCol="0" anchor="t">
            <a:spAutoFit/>
          </a:bodyPr>
          <a:lstStyle/>
          <a:p>
            <a:pPr marL="380048" lvl="1" indent="-190024" algn="r" rtl="1">
              <a:lnSpc>
                <a:spcPts val="2520"/>
              </a:lnSpc>
              <a:buFont typeface="Arial"/>
              <a:buChar char="•"/>
            </a:pPr>
            <a:r>
              <a:rPr lang="fa-IR" sz="2100" spc="-1" dirty="0">
                <a:solidFill>
                  <a:srgbClr val="21447A"/>
                </a:solidFill>
                <a:latin typeface="Arial Bold"/>
                <a:cs typeface="B Nazanin" pitchFamily="2" charset="-78"/>
              </a:rPr>
              <a:t>شما به سادگی می توانید مخاطبان خود را تحت تاثیر قرار دهید و زیبایی و جذابیت منحصر به فردی را به ارائه های خود اضافه کنید. دانلود پاورپوینت های مدرن با طراحی زیبا.</a:t>
            </a:r>
            <a:r>
              <a:rPr lang="en-US" sz="2100" spc="-1" dirty="0">
                <a:solidFill>
                  <a:srgbClr val="21447A"/>
                </a:solidFill>
                <a:latin typeface="Arial Bold"/>
                <a:cs typeface="B Nazanin" pitchFamily="2" charset="-78"/>
              </a:rPr>
              <a:t>  </a:t>
            </a:r>
          </a:p>
        </p:txBody>
      </p:sp>
      <p:sp>
        <p:nvSpPr>
          <p:cNvPr id="6" name="TextBox 6"/>
          <p:cNvSpPr txBox="1"/>
          <p:nvPr/>
        </p:nvSpPr>
        <p:spPr>
          <a:xfrm>
            <a:off x="1644300" y="5717235"/>
            <a:ext cx="10222200" cy="641201"/>
          </a:xfrm>
          <a:prstGeom prst="rect">
            <a:avLst/>
          </a:prstGeom>
        </p:spPr>
        <p:txBody>
          <a:bodyPr lIns="0" tIns="0" rIns="0" bIns="0" rtlCol="0" anchor="t">
            <a:spAutoFit/>
          </a:bodyPr>
          <a:lstStyle/>
          <a:p>
            <a:pPr marL="380048" lvl="1" indent="-190024" algn="r" rtl="1">
              <a:lnSpc>
                <a:spcPts val="2520"/>
              </a:lnSpc>
              <a:buFont typeface="Arial"/>
              <a:buChar char="•"/>
            </a:pPr>
            <a:r>
              <a:rPr lang="fa-IR" sz="2100" spc="-1" dirty="0">
                <a:solidFill>
                  <a:srgbClr val="21447A"/>
                </a:solidFill>
                <a:latin typeface="Arial Bold"/>
                <a:cs typeface="B Nazanin" pitchFamily="2" charset="-78"/>
              </a:rPr>
              <a:t>شما به سادگی می توانید مخاطبان خود را تحت تاثیر قرار دهید و زیبایی و جذابیت منحصر به فردی را به ارائه های خود اضافه کنید. دانلود پاورپوینت های مدرن با طراحی زیبا</a:t>
            </a:r>
            <a:r>
              <a:rPr lang="en-US" sz="2100" spc="-1" dirty="0">
                <a:solidFill>
                  <a:srgbClr val="21447A"/>
                </a:solidFill>
                <a:latin typeface="Arial Bold"/>
                <a:cs typeface="B Nazanin" pitchFamily="2" charset="-78"/>
              </a:rPr>
              <a:t> </a:t>
            </a:r>
            <a:r>
              <a:rPr lang="fa-IR" sz="2100" spc="-1" dirty="0">
                <a:solidFill>
                  <a:srgbClr val="21447A"/>
                </a:solidFill>
                <a:latin typeface="Arial Bold"/>
                <a:cs typeface="B Nazanin" pitchFamily="2" charset="-78"/>
              </a:rPr>
              <a:t>.</a:t>
            </a:r>
            <a:r>
              <a:rPr lang="en-US" sz="2100" spc="-1" dirty="0">
                <a:solidFill>
                  <a:srgbClr val="21447A"/>
                </a:solidFill>
                <a:latin typeface="Arial Bold"/>
                <a:cs typeface="B Nazanin" pitchFamily="2" charset="-78"/>
              </a:rPr>
              <a:t> </a:t>
            </a:r>
          </a:p>
        </p:txBody>
      </p:sp>
      <p:sp>
        <p:nvSpPr>
          <p:cNvPr id="7" name="TextBox 7"/>
          <p:cNvSpPr txBox="1"/>
          <p:nvPr/>
        </p:nvSpPr>
        <p:spPr>
          <a:xfrm>
            <a:off x="1644300" y="7019175"/>
            <a:ext cx="10222200" cy="641201"/>
          </a:xfrm>
          <a:prstGeom prst="rect">
            <a:avLst/>
          </a:prstGeom>
        </p:spPr>
        <p:txBody>
          <a:bodyPr lIns="0" tIns="0" rIns="0" bIns="0" rtlCol="0" anchor="t">
            <a:spAutoFit/>
          </a:bodyPr>
          <a:lstStyle/>
          <a:p>
            <a:pPr marL="380048" lvl="1" indent="-190024" algn="r" rtl="1">
              <a:lnSpc>
                <a:spcPts val="2520"/>
              </a:lnSpc>
              <a:buFont typeface="Arial"/>
              <a:buChar char="•"/>
            </a:pPr>
            <a:r>
              <a:rPr lang="fa-IR" sz="2100" spc="-1" dirty="0">
                <a:solidFill>
                  <a:srgbClr val="21447A"/>
                </a:solidFill>
                <a:latin typeface="Arial Bold"/>
                <a:cs typeface="B Nazanin" pitchFamily="2" charset="-78"/>
              </a:rPr>
              <a:t>شما به سادگی می توانید مخاطبان خود را تحت تاثیر قرار دهید و زیبایی و جذابیت منحصر به فردی را به ارائه های خود اضافه کنید. دانلود پاورپوینت های مدرن با طراحی زیبا.</a:t>
            </a:r>
            <a:r>
              <a:rPr lang="en-US" sz="2100" spc="-1" dirty="0">
                <a:solidFill>
                  <a:srgbClr val="21447A"/>
                </a:solidFill>
                <a:latin typeface="Arial Bold"/>
                <a:cs typeface="B Nazanin" pitchFamily="2" charset="-78"/>
              </a:rPr>
              <a:t>  </a:t>
            </a:r>
          </a:p>
        </p:txBody>
      </p:sp>
      <p:sp>
        <p:nvSpPr>
          <p:cNvPr id="8" name="TextBox 8"/>
          <p:cNvSpPr txBox="1"/>
          <p:nvPr/>
        </p:nvSpPr>
        <p:spPr>
          <a:xfrm>
            <a:off x="1644300" y="8329215"/>
            <a:ext cx="10222200" cy="641201"/>
          </a:xfrm>
          <a:prstGeom prst="rect">
            <a:avLst/>
          </a:prstGeom>
        </p:spPr>
        <p:txBody>
          <a:bodyPr lIns="0" tIns="0" rIns="0" bIns="0" rtlCol="0" anchor="t">
            <a:spAutoFit/>
          </a:bodyPr>
          <a:lstStyle/>
          <a:p>
            <a:pPr marL="380048" lvl="1" indent="-190024" algn="r" rtl="1">
              <a:lnSpc>
                <a:spcPts val="2520"/>
              </a:lnSpc>
              <a:buFont typeface="Arial"/>
              <a:buChar char="•"/>
            </a:pPr>
            <a:r>
              <a:rPr lang="fa-IR" sz="2100" spc="-1" dirty="0">
                <a:solidFill>
                  <a:srgbClr val="21447A"/>
                </a:solidFill>
                <a:latin typeface="Arial Bold"/>
                <a:cs typeface="B Nazanin" pitchFamily="2" charset="-78"/>
              </a:rPr>
              <a:t>شما به سادگی می توانید مخاطبان خود را تحت تاثیر قرار دهید و زیبایی و جذابیت منحصر به فردی را به ارائه های خود اضافه کنید. دانلود پاورپوینت های مدرن با طراحی زیبا</a:t>
            </a:r>
            <a:r>
              <a:rPr lang="en-US" sz="2100" spc="-1" dirty="0">
                <a:solidFill>
                  <a:srgbClr val="21447A"/>
                </a:solidFill>
                <a:latin typeface="Arial Bold"/>
                <a:cs typeface="B Nazanin" pitchFamily="2" charset="-78"/>
              </a:rPr>
              <a:t> </a:t>
            </a:r>
            <a:r>
              <a:rPr lang="fa-IR" sz="2100" spc="-1" dirty="0">
                <a:solidFill>
                  <a:srgbClr val="21447A"/>
                </a:solidFill>
                <a:latin typeface="Arial Bold"/>
                <a:cs typeface="B Nazanin" pitchFamily="2" charset="-78"/>
              </a:rPr>
              <a:t>.</a:t>
            </a:r>
            <a:r>
              <a:rPr lang="en-US" sz="2100" spc="-1" dirty="0">
                <a:solidFill>
                  <a:srgbClr val="21447A"/>
                </a:solidFill>
                <a:latin typeface="Arial Bold"/>
                <a:cs typeface="B Nazanin" pitchFamily="2" charset="-78"/>
              </a:rPr>
              <a:t> </a:t>
            </a:r>
          </a:p>
        </p:txBody>
      </p:sp>
      <p:sp>
        <p:nvSpPr>
          <p:cNvPr id="9" name="Freeform 9"/>
          <p:cNvSpPr/>
          <p:nvPr/>
        </p:nvSpPr>
        <p:spPr>
          <a:xfrm>
            <a:off x="17713350" y="-270"/>
            <a:ext cx="574560" cy="3237300"/>
          </a:xfrm>
          <a:custGeom>
            <a:avLst/>
            <a:gdLst/>
            <a:ahLst/>
            <a:cxnLst/>
            <a:rect l="l" t="t" r="r" b="b"/>
            <a:pathLst>
              <a:path w="574560" h="3237300">
                <a:moveTo>
                  <a:pt x="0" y="0"/>
                </a:moveTo>
                <a:lnTo>
                  <a:pt x="574560" y="0"/>
                </a:lnTo>
                <a:lnTo>
                  <a:pt x="574560" y="3237300"/>
                </a:lnTo>
                <a:lnTo>
                  <a:pt x="0" y="32373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0" name="Freeform 10"/>
          <p:cNvSpPr/>
          <p:nvPr/>
        </p:nvSpPr>
        <p:spPr>
          <a:xfrm>
            <a:off x="0" y="9823680"/>
            <a:ext cx="928800" cy="463320"/>
          </a:xfrm>
          <a:custGeom>
            <a:avLst/>
            <a:gdLst/>
            <a:ahLst/>
            <a:cxnLst/>
            <a:rect l="l" t="t" r="r" b="b"/>
            <a:pathLst>
              <a:path w="928800" h="463320">
                <a:moveTo>
                  <a:pt x="0" y="0"/>
                </a:moveTo>
                <a:lnTo>
                  <a:pt x="928800" y="0"/>
                </a:lnTo>
                <a:lnTo>
                  <a:pt x="928800" y="463320"/>
                </a:lnTo>
                <a:lnTo>
                  <a:pt x="0" y="4633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1" name="Freeform 11"/>
          <p:cNvSpPr/>
          <p:nvPr/>
        </p:nvSpPr>
        <p:spPr>
          <a:xfrm>
            <a:off x="1147500" y="9973800"/>
            <a:ext cx="17140680" cy="313200"/>
          </a:xfrm>
          <a:custGeom>
            <a:avLst/>
            <a:gdLst/>
            <a:ahLst/>
            <a:cxnLst/>
            <a:rect l="l" t="t" r="r" b="b"/>
            <a:pathLst>
              <a:path w="17140680" h="313200">
                <a:moveTo>
                  <a:pt x="0" y="0"/>
                </a:moveTo>
                <a:lnTo>
                  <a:pt x="17140680" y="0"/>
                </a:lnTo>
                <a:lnTo>
                  <a:pt x="17140680" y="313200"/>
                </a:lnTo>
                <a:lnTo>
                  <a:pt x="0" y="3132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1169640" y="672390"/>
            <a:ext cx="16689796" cy="936795"/>
          </a:xfrm>
          <a:prstGeom prst="rect">
            <a:avLst/>
          </a:prstGeom>
        </p:spPr>
        <p:txBody>
          <a:bodyPr wrap="square" lIns="0" tIns="0" rIns="0" bIns="0" rtlCol="0" anchor="t">
            <a:spAutoFit/>
          </a:bodyPr>
          <a:lstStyle/>
          <a:p>
            <a:pPr algn="ctr" rtl="1">
              <a:lnSpc>
                <a:spcPts val="7128"/>
              </a:lnSpc>
            </a:pPr>
            <a:r>
              <a:rPr lang="fa-IR" sz="6600" spc="-1" dirty="0">
                <a:solidFill>
                  <a:srgbClr val="FFFFFF"/>
                </a:solidFill>
                <a:latin typeface="Arial Bold"/>
                <a:cs typeface="B Nazanin" pitchFamily="2" charset="-78"/>
              </a:rPr>
              <a:t>سبک اینفوگرافیک</a:t>
            </a:r>
            <a:endParaRPr lang="en-US" sz="6600" spc="-1" dirty="0">
              <a:solidFill>
                <a:srgbClr val="FFFFFF"/>
              </a:solidFill>
              <a:latin typeface="Arial Bold"/>
              <a:cs typeface="B Nazanin" pitchFamily="2" charset="-78"/>
            </a:endParaRPr>
          </a:p>
        </p:txBody>
      </p:sp>
      <p:sp>
        <p:nvSpPr>
          <p:cNvPr id="5" name="Freeform 5"/>
          <p:cNvSpPr/>
          <p:nvPr/>
        </p:nvSpPr>
        <p:spPr>
          <a:xfrm>
            <a:off x="1086480" y="2276100"/>
            <a:ext cx="4064040" cy="8010900"/>
          </a:xfrm>
          <a:custGeom>
            <a:avLst/>
            <a:gdLst/>
            <a:ahLst/>
            <a:cxnLst/>
            <a:rect l="l" t="t" r="r" b="b"/>
            <a:pathLst>
              <a:path w="4064040" h="8010900">
                <a:moveTo>
                  <a:pt x="0" y="0"/>
                </a:moveTo>
                <a:lnTo>
                  <a:pt x="4064040" y="0"/>
                </a:lnTo>
                <a:lnTo>
                  <a:pt x="4064040" y="8010900"/>
                </a:lnTo>
                <a:lnTo>
                  <a:pt x="0" y="80109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6" name="TextBox 6"/>
          <p:cNvSpPr txBox="1"/>
          <p:nvPr/>
        </p:nvSpPr>
        <p:spPr>
          <a:xfrm>
            <a:off x="1609380" y="3838815"/>
            <a:ext cx="3338460" cy="2564805"/>
          </a:xfrm>
          <a:prstGeom prst="rect">
            <a:avLst/>
          </a:prstGeom>
        </p:spPr>
        <p:txBody>
          <a:bodyPr lIns="0" tIns="0" rIns="0" bIns="0" rtlCol="0" anchor="t">
            <a:spAutoFit/>
          </a:bodyPr>
          <a:lstStyle/>
          <a:p>
            <a:pPr algn="ctr" rtl="1">
              <a:lnSpc>
                <a:spcPts val="5040"/>
              </a:lnSpc>
            </a:pPr>
            <a:r>
              <a:rPr lang="fa-IR" sz="4200" spc="-1" dirty="0">
                <a:solidFill>
                  <a:srgbClr val="FFFFFF"/>
                </a:solidFill>
                <a:latin typeface="Arial"/>
                <a:cs typeface="B Nazanin" pitchFamily="2" charset="-78"/>
              </a:rPr>
              <a:t>چیدمان</a:t>
            </a:r>
          </a:p>
          <a:p>
            <a:pPr algn="ctr" rtl="1">
              <a:lnSpc>
                <a:spcPts val="5040"/>
              </a:lnSpc>
            </a:pPr>
            <a:r>
              <a:rPr lang="fa-IR" sz="4200" spc="-1" dirty="0">
                <a:solidFill>
                  <a:srgbClr val="FFFFFF"/>
                </a:solidFill>
                <a:latin typeface="Arial"/>
                <a:cs typeface="B Nazanin" pitchFamily="2" charset="-78"/>
              </a:rPr>
              <a:t> اسلاید متنی</a:t>
            </a:r>
          </a:p>
          <a:p>
            <a:pPr algn="ctr" rtl="1">
              <a:lnSpc>
                <a:spcPts val="5040"/>
              </a:lnSpc>
            </a:pPr>
            <a:r>
              <a:rPr lang="fa-IR" sz="4200" spc="-1" dirty="0">
                <a:solidFill>
                  <a:srgbClr val="FFFFFF"/>
                </a:solidFill>
                <a:latin typeface="Arial"/>
                <a:cs typeface="B Nazanin" pitchFamily="2" charset="-78"/>
              </a:rPr>
              <a:t>برای شما</a:t>
            </a:r>
          </a:p>
          <a:p>
            <a:pPr algn="ctr" rtl="1">
              <a:lnSpc>
                <a:spcPts val="5040"/>
              </a:lnSpc>
            </a:pPr>
            <a:r>
              <a:rPr lang="fa-IR" sz="4200" spc="-1" dirty="0">
                <a:solidFill>
                  <a:srgbClr val="FFFFFF"/>
                </a:solidFill>
                <a:latin typeface="Arial"/>
                <a:cs typeface="B Nazanin" pitchFamily="2" charset="-78"/>
              </a:rPr>
              <a:t>ارائه</a:t>
            </a:r>
            <a:endParaRPr lang="en-US" sz="4200" spc="-1" dirty="0">
              <a:solidFill>
                <a:srgbClr val="FFFFFF"/>
              </a:solidFill>
              <a:latin typeface="Arial"/>
              <a:cs typeface="B Nazanin" pitchFamily="2" charset="-78"/>
            </a:endParaRPr>
          </a:p>
        </p:txBody>
      </p:sp>
      <p:sp>
        <p:nvSpPr>
          <p:cNvPr id="7" name="TextBox 7"/>
          <p:cNvSpPr txBox="1"/>
          <p:nvPr/>
        </p:nvSpPr>
        <p:spPr>
          <a:xfrm>
            <a:off x="6156720" y="8134080"/>
            <a:ext cx="3067920" cy="1128514"/>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FFFFFF"/>
                </a:solidFill>
                <a:latin typeface="Arial"/>
                <a:cs typeface="B Nazanin" pitchFamily="2" charset="-78"/>
              </a:rPr>
              <a:t> </a:t>
            </a:r>
          </a:p>
        </p:txBody>
      </p:sp>
      <p:sp>
        <p:nvSpPr>
          <p:cNvPr id="8" name="Freeform 8"/>
          <p:cNvSpPr/>
          <p:nvPr/>
        </p:nvSpPr>
        <p:spPr>
          <a:xfrm>
            <a:off x="1638360" y="3274560"/>
            <a:ext cx="519480" cy="480600"/>
          </a:xfrm>
          <a:custGeom>
            <a:avLst/>
            <a:gdLst/>
            <a:ahLst/>
            <a:cxnLst/>
            <a:rect l="l" t="t" r="r" b="b"/>
            <a:pathLst>
              <a:path w="519480" h="480600">
                <a:moveTo>
                  <a:pt x="0" y="0"/>
                </a:moveTo>
                <a:lnTo>
                  <a:pt x="519480" y="0"/>
                </a:lnTo>
                <a:lnTo>
                  <a:pt x="519480" y="480600"/>
                </a:lnTo>
                <a:lnTo>
                  <a:pt x="0" y="4806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9" name="Freeform 9"/>
          <p:cNvSpPr/>
          <p:nvPr/>
        </p:nvSpPr>
        <p:spPr>
          <a:xfrm>
            <a:off x="4161780" y="7990920"/>
            <a:ext cx="519480" cy="480600"/>
          </a:xfrm>
          <a:custGeom>
            <a:avLst/>
            <a:gdLst/>
            <a:ahLst/>
            <a:cxnLst/>
            <a:rect l="l" t="t" r="r" b="b"/>
            <a:pathLst>
              <a:path w="519480" h="480600">
                <a:moveTo>
                  <a:pt x="0" y="0"/>
                </a:moveTo>
                <a:lnTo>
                  <a:pt x="519480" y="0"/>
                </a:lnTo>
                <a:lnTo>
                  <a:pt x="519480" y="480600"/>
                </a:lnTo>
                <a:lnTo>
                  <a:pt x="0" y="4806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0" name="TextBox 10"/>
          <p:cNvSpPr txBox="1"/>
          <p:nvPr/>
        </p:nvSpPr>
        <p:spPr>
          <a:xfrm>
            <a:off x="6422940" y="7662855"/>
            <a:ext cx="30679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عنوان اضافه کن</a:t>
            </a:r>
            <a:endParaRPr lang="en-US" sz="2100" spc="-1" dirty="0">
              <a:solidFill>
                <a:srgbClr val="FFFFFF"/>
              </a:solidFill>
              <a:latin typeface="Arial Bold"/>
              <a:cs typeface="B Nazanin" pitchFamily="2" charset="-78"/>
            </a:endParaRPr>
          </a:p>
        </p:txBody>
      </p:sp>
      <p:sp>
        <p:nvSpPr>
          <p:cNvPr id="11" name="TextBox 11"/>
          <p:cNvSpPr txBox="1"/>
          <p:nvPr/>
        </p:nvSpPr>
        <p:spPr>
          <a:xfrm>
            <a:off x="9674280" y="8133540"/>
            <a:ext cx="3067920" cy="1128514"/>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FFFFFF"/>
                </a:solidFill>
                <a:latin typeface="Arial"/>
                <a:cs typeface="B Nazanin" pitchFamily="2" charset="-78"/>
              </a:rPr>
              <a:t> </a:t>
            </a:r>
          </a:p>
        </p:txBody>
      </p:sp>
      <p:sp>
        <p:nvSpPr>
          <p:cNvPr id="12" name="TextBox 12"/>
          <p:cNvSpPr txBox="1"/>
          <p:nvPr/>
        </p:nvSpPr>
        <p:spPr>
          <a:xfrm>
            <a:off x="9940500" y="7662315"/>
            <a:ext cx="30679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عنوان اضافه کن</a:t>
            </a:r>
            <a:endParaRPr lang="en-US" sz="2100" spc="-1" dirty="0">
              <a:solidFill>
                <a:srgbClr val="FFFFFF"/>
              </a:solidFill>
              <a:latin typeface="Arial Bold"/>
              <a:cs typeface="B Nazanin" pitchFamily="2" charset="-78"/>
            </a:endParaRPr>
          </a:p>
        </p:txBody>
      </p:sp>
      <p:sp>
        <p:nvSpPr>
          <p:cNvPr id="13" name="TextBox 13"/>
          <p:cNvSpPr txBox="1"/>
          <p:nvPr/>
        </p:nvSpPr>
        <p:spPr>
          <a:xfrm>
            <a:off x="12925080" y="8133540"/>
            <a:ext cx="3067920" cy="1128514"/>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FFFFFF"/>
                </a:solidFill>
                <a:latin typeface="Arial"/>
                <a:cs typeface="B Nazanin" pitchFamily="2" charset="-78"/>
              </a:rPr>
              <a:t> </a:t>
            </a:r>
          </a:p>
        </p:txBody>
      </p:sp>
      <p:sp>
        <p:nvSpPr>
          <p:cNvPr id="14" name="TextBox 14"/>
          <p:cNvSpPr txBox="1"/>
          <p:nvPr/>
        </p:nvSpPr>
        <p:spPr>
          <a:xfrm>
            <a:off x="13191840" y="7662315"/>
            <a:ext cx="30679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عنوان اضافه کن</a:t>
            </a:r>
            <a:endParaRPr lang="en-US" sz="2100" spc="-1" dirty="0">
              <a:solidFill>
                <a:srgbClr val="FFFFFF"/>
              </a:solidFill>
              <a:latin typeface="Arial Bold"/>
              <a:cs typeface="B Nazanin" pitchFamily="2" charset="-78"/>
            </a:endParaRPr>
          </a:p>
        </p:txBody>
      </p:sp>
      <p:sp>
        <p:nvSpPr>
          <p:cNvPr id="15" name="Freeform 15"/>
          <p:cNvSpPr/>
          <p:nvPr/>
        </p:nvSpPr>
        <p:spPr>
          <a:xfrm>
            <a:off x="13466520" y="5143500"/>
            <a:ext cx="1985580" cy="1957500"/>
          </a:xfrm>
          <a:custGeom>
            <a:avLst/>
            <a:gdLst/>
            <a:ahLst/>
            <a:cxnLst/>
            <a:rect l="l" t="t" r="r" b="b"/>
            <a:pathLst>
              <a:path w="1985580" h="1957500">
                <a:moveTo>
                  <a:pt x="0" y="0"/>
                </a:moveTo>
                <a:lnTo>
                  <a:pt x="1985580" y="0"/>
                </a:lnTo>
                <a:lnTo>
                  <a:pt x="1985580" y="1957500"/>
                </a:lnTo>
                <a:lnTo>
                  <a:pt x="0" y="19575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6" name="Freeform 16"/>
          <p:cNvSpPr/>
          <p:nvPr/>
        </p:nvSpPr>
        <p:spPr>
          <a:xfrm>
            <a:off x="10215180" y="5176440"/>
            <a:ext cx="1986120" cy="1957500"/>
          </a:xfrm>
          <a:custGeom>
            <a:avLst/>
            <a:gdLst/>
            <a:ahLst/>
            <a:cxnLst/>
            <a:rect l="l" t="t" r="r" b="b"/>
            <a:pathLst>
              <a:path w="1986120" h="1957500">
                <a:moveTo>
                  <a:pt x="0" y="0"/>
                </a:moveTo>
                <a:lnTo>
                  <a:pt x="1986120" y="0"/>
                </a:lnTo>
                <a:lnTo>
                  <a:pt x="1986120" y="1957500"/>
                </a:lnTo>
                <a:lnTo>
                  <a:pt x="0" y="19575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7" name="Freeform 17"/>
          <p:cNvSpPr/>
          <p:nvPr/>
        </p:nvSpPr>
        <p:spPr>
          <a:xfrm>
            <a:off x="6586920" y="5141880"/>
            <a:ext cx="1986120" cy="1957500"/>
          </a:xfrm>
          <a:custGeom>
            <a:avLst/>
            <a:gdLst/>
            <a:ahLst/>
            <a:cxnLst/>
            <a:rect l="l" t="t" r="r" b="b"/>
            <a:pathLst>
              <a:path w="1986120" h="1957500">
                <a:moveTo>
                  <a:pt x="0" y="0"/>
                </a:moveTo>
                <a:lnTo>
                  <a:pt x="1986120" y="0"/>
                </a:lnTo>
                <a:lnTo>
                  <a:pt x="1986120" y="1957500"/>
                </a:lnTo>
                <a:lnTo>
                  <a:pt x="0" y="19575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8" name="Freeform 18"/>
          <p:cNvSpPr/>
          <p:nvPr/>
        </p:nvSpPr>
        <p:spPr>
          <a:xfrm>
            <a:off x="217620" y="215460"/>
            <a:ext cx="16923060" cy="228960"/>
          </a:xfrm>
          <a:custGeom>
            <a:avLst/>
            <a:gdLst/>
            <a:ahLst/>
            <a:cxnLst/>
            <a:rect l="l" t="t" r="r" b="b"/>
            <a:pathLst>
              <a:path w="16923060" h="228960">
                <a:moveTo>
                  <a:pt x="0" y="0"/>
                </a:moveTo>
                <a:lnTo>
                  <a:pt x="16923060" y="0"/>
                </a:lnTo>
                <a:lnTo>
                  <a:pt x="16923060" y="228960"/>
                </a:lnTo>
                <a:lnTo>
                  <a:pt x="0" y="22896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9" name="Freeform 19"/>
          <p:cNvSpPr/>
          <p:nvPr/>
        </p:nvSpPr>
        <p:spPr>
          <a:xfrm>
            <a:off x="16568820" y="82620"/>
            <a:ext cx="1558440" cy="1200420"/>
          </a:xfrm>
          <a:custGeom>
            <a:avLst/>
            <a:gdLst/>
            <a:ahLst/>
            <a:cxnLst/>
            <a:rect l="l" t="t" r="r" b="b"/>
            <a:pathLst>
              <a:path w="1558440" h="1200420">
                <a:moveTo>
                  <a:pt x="0" y="0"/>
                </a:moveTo>
                <a:lnTo>
                  <a:pt x="1558440" y="0"/>
                </a:lnTo>
                <a:lnTo>
                  <a:pt x="1558440" y="1200420"/>
                </a:lnTo>
                <a:lnTo>
                  <a:pt x="0" y="1200420"/>
                </a:lnTo>
                <a:lnTo>
                  <a:pt x="0" y="0"/>
                </a:lnTo>
                <a:close/>
              </a:path>
            </a:pathLst>
          </a:custGeom>
          <a:blipFill>
            <a:blip r:embed="rId21" cstate="print">
              <a:extLst>
                <a:ext uri="{96DAC541-7B7A-43D3-8B79-37D633B846F1}">
                  <asvg:svgBlip xmlns:asvg="http://schemas.microsoft.com/office/drawing/2016/SVG/main" r:embed="rId22"/>
                </a:ext>
              </a:extLst>
            </a:blip>
            <a:stretch>
              <a:fillRect/>
            </a:stretch>
          </a:blipFill>
        </p:spPr>
      </p:sp>
      <p:sp>
        <p:nvSpPr>
          <p:cNvPr id="20" name="Freeform 20"/>
          <p:cNvSpPr/>
          <p:nvPr/>
        </p:nvSpPr>
        <p:spPr>
          <a:xfrm>
            <a:off x="17227620" y="271620"/>
            <a:ext cx="325080" cy="396360"/>
          </a:xfrm>
          <a:custGeom>
            <a:avLst/>
            <a:gdLst/>
            <a:ahLst/>
            <a:cxnLst/>
            <a:rect l="l" t="t" r="r" b="b"/>
            <a:pathLst>
              <a:path w="325080" h="396360">
                <a:moveTo>
                  <a:pt x="0" y="0"/>
                </a:moveTo>
                <a:lnTo>
                  <a:pt x="325080" y="0"/>
                </a:lnTo>
                <a:lnTo>
                  <a:pt x="325080" y="396360"/>
                </a:lnTo>
                <a:lnTo>
                  <a:pt x="0" y="396360"/>
                </a:lnTo>
                <a:lnTo>
                  <a:pt x="0" y="0"/>
                </a:lnTo>
                <a:close/>
              </a:path>
            </a:pathLst>
          </a:custGeom>
          <a:blipFill>
            <a:blip r:embed="rId23" cstate="print">
              <a:extLst>
                <a:ext uri="{96DAC541-7B7A-43D3-8B79-37D633B846F1}">
                  <asvg:svgBlip xmlns:asvg="http://schemas.microsoft.com/office/drawing/2016/SVG/main" r:embed="rId24"/>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6445700" y="7363980"/>
            <a:ext cx="1842480" cy="2923020"/>
          </a:xfrm>
          <a:custGeom>
            <a:avLst/>
            <a:gdLst/>
            <a:ahLst/>
            <a:cxnLst/>
            <a:rect l="l" t="t" r="r" b="b"/>
            <a:pathLst>
              <a:path w="1842480" h="2923020">
                <a:moveTo>
                  <a:pt x="0" y="0"/>
                </a:moveTo>
                <a:lnTo>
                  <a:pt x="1842480" y="0"/>
                </a:lnTo>
                <a:lnTo>
                  <a:pt x="1842480" y="2923020"/>
                </a:lnTo>
                <a:lnTo>
                  <a:pt x="0" y="29230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822600" y="1324950"/>
            <a:ext cx="3991860" cy="1115690"/>
          </a:xfrm>
          <a:prstGeom prst="rect">
            <a:avLst/>
          </a:prstGeom>
        </p:spPr>
        <p:txBody>
          <a:bodyPr lIns="0" tIns="0" rIns="0" bIns="0" rtlCol="0" anchor="t">
            <a:spAutoFit/>
          </a:bodyPr>
          <a:lstStyle/>
          <a:p>
            <a:pPr algn="ctr" rtl="1">
              <a:lnSpc>
                <a:spcPts val="8712"/>
              </a:lnSpc>
            </a:pPr>
            <a:r>
              <a:rPr lang="fa-IR" sz="6600" spc="-1" dirty="0">
                <a:solidFill>
                  <a:srgbClr val="FFFFFF"/>
                </a:solidFill>
                <a:latin typeface="Arial Bold"/>
                <a:cs typeface="B Nazanin" pitchFamily="2" charset="-78"/>
              </a:rPr>
              <a:t>سبک ستون</a:t>
            </a:r>
            <a:endParaRPr lang="en-US" sz="6600" spc="-1" dirty="0">
              <a:solidFill>
                <a:srgbClr val="FFFFFF"/>
              </a:solidFill>
              <a:latin typeface="Arial Bold"/>
              <a:cs typeface="B Nazanin" pitchFamily="2" charset="-78"/>
            </a:endParaRPr>
          </a:p>
        </p:txBody>
      </p:sp>
      <p:sp>
        <p:nvSpPr>
          <p:cNvPr id="5" name="Freeform 5"/>
          <p:cNvSpPr/>
          <p:nvPr/>
        </p:nvSpPr>
        <p:spPr>
          <a:xfrm>
            <a:off x="731160" y="4501980"/>
            <a:ext cx="5137560" cy="461700"/>
          </a:xfrm>
          <a:custGeom>
            <a:avLst/>
            <a:gdLst/>
            <a:ahLst/>
            <a:cxnLst/>
            <a:rect l="l" t="t" r="r" b="b"/>
            <a:pathLst>
              <a:path w="5137560" h="461700">
                <a:moveTo>
                  <a:pt x="0" y="0"/>
                </a:moveTo>
                <a:lnTo>
                  <a:pt x="5137560" y="0"/>
                </a:lnTo>
                <a:lnTo>
                  <a:pt x="5137560" y="461700"/>
                </a:lnTo>
                <a:lnTo>
                  <a:pt x="0" y="4617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6" name="TextBox 6"/>
          <p:cNvSpPr txBox="1"/>
          <p:nvPr/>
        </p:nvSpPr>
        <p:spPr>
          <a:xfrm>
            <a:off x="1040220" y="4500075"/>
            <a:ext cx="417114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ارائه پاورپوینت</a:t>
            </a:r>
            <a:endParaRPr lang="en-US" sz="2100" spc="-1" dirty="0">
              <a:solidFill>
                <a:srgbClr val="FFFFFF"/>
              </a:solidFill>
              <a:latin typeface="Arial Bold"/>
              <a:cs typeface="B Nazanin" pitchFamily="2" charset="-78"/>
            </a:endParaRPr>
          </a:p>
        </p:txBody>
      </p:sp>
      <p:sp>
        <p:nvSpPr>
          <p:cNvPr id="7" name="TextBox 7"/>
          <p:cNvSpPr txBox="1"/>
          <p:nvPr/>
        </p:nvSpPr>
        <p:spPr>
          <a:xfrm>
            <a:off x="829080" y="5238060"/>
            <a:ext cx="4948740" cy="25391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FFFFFF"/>
                </a:solidFill>
                <a:latin typeface="Arial"/>
                <a:cs typeface="B Nazanin" pitchFamily="2" charset="-78"/>
              </a:rPr>
              <a:t>I </a:t>
            </a:r>
            <a:r>
              <a:rPr lang="fa-IR" sz="1800" spc="-1" dirty="0">
                <a:solidFill>
                  <a:srgbClr val="FFFFFF"/>
                </a:solidFill>
                <a:latin typeface="Arial"/>
                <a:cs typeface="B Nazanin" pitchFamily="2" charset="-78"/>
              </a:rPr>
              <a:t> ارائه پاورپوینت مدرنی را دریافت کنید که به زیبایی طراحی شده است.تغییر رنگ، عکس و متن آسان است.شما به سادگی می توانید مخاطبان خود را تحت تاثیر قرار دهید و زیبایی و جذابیت منحصر به فردی را به ارائه های خود اضافه کنید.شما به سادگی می توانید مخاطبان خود را تحت تاثیر قرار دهید و زیبایی و جذابیت منحصر به فردی را به ارائه های خود اضافه کنید. دانلود پاورپوینت های مدرن با طراحی زیبا.نید که به زیبایی طراحی شده است. </a:t>
            </a:r>
            <a:endParaRPr lang="en-US" sz="1800" spc="-1" dirty="0">
              <a:solidFill>
                <a:srgbClr val="FFFFFF"/>
              </a:solidFill>
              <a:latin typeface="Arial"/>
              <a:cs typeface="B Nazanin" pitchFamily="2" charset="-78"/>
            </a:endParaRPr>
          </a:p>
        </p:txBody>
      </p:sp>
      <p:sp>
        <p:nvSpPr>
          <p:cNvPr id="8" name="Freeform 8"/>
          <p:cNvSpPr/>
          <p:nvPr/>
        </p:nvSpPr>
        <p:spPr>
          <a:xfrm>
            <a:off x="6572340" y="1731780"/>
            <a:ext cx="5137560" cy="461700"/>
          </a:xfrm>
          <a:custGeom>
            <a:avLst/>
            <a:gdLst/>
            <a:ahLst/>
            <a:cxnLst/>
            <a:rect l="l" t="t" r="r" b="b"/>
            <a:pathLst>
              <a:path w="5137560" h="461700">
                <a:moveTo>
                  <a:pt x="0" y="0"/>
                </a:moveTo>
                <a:lnTo>
                  <a:pt x="5137560" y="0"/>
                </a:lnTo>
                <a:lnTo>
                  <a:pt x="5137560" y="461700"/>
                </a:lnTo>
                <a:lnTo>
                  <a:pt x="0" y="4617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9" name="TextBox 9"/>
          <p:cNvSpPr txBox="1"/>
          <p:nvPr/>
        </p:nvSpPr>
        <p:spPr>
          <a:xfrm>
            <a:off x="6880860" y="1729875"/>
            <a:ext cx="417114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ارائه پاورپوینت</a:t>
            </a:r>
            <a:endParaRPr lang="en-US" sz="2100" spc="-1" dirty="0">
              <a:solidFill>
                <a:srgbClr val="FFFFFF"/>
              </a:solidFill>
              <a:latin typeface="Arial Bold"/>
              <a:cs typeface="B Nazanin" pitchFamily="2" charset="-78"/>
            </a:endParaRPr>
          </a:p>
        </p:txBody>
      </p:sp>
      <p:sp>
        <p:nvSpPr>
          <p:cNvPr id="10" name="TextBox 10"/>
          <p:cNvSpPr txBox="1"/>
          <p:nvPr/>
        </p:nvSpPr>
        <p:spPr>
          <a:xfrm>
            <a:off x="6669720" y="2467860"/>
            <a:ext cx="4948740" cy="4796185"/>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FFFFFF"/>
                </a:solidFill>
                <a:latin typeface="Arial"/>
                <a:cs typeface="B Nazanin" pitchFamily="2" charset="-78"/>
              </a:rPr>
              <a:t>I</a:t>
            </a:r>
            <a:r>
              <a:rPr lang="fa-IR" sz="1800" spc="-1" dirty="0">
                <a:solidFill>
                  <a:srgbClr val="FFFFFF"/>
                </a:solidFill>
                <a:latin typeface="Arial"/>
                <a:cs typeface="B Nazanin" pitchFamily="2" charset="-78"/>
              </a:rPr>
              <a:t> </a:t>
            </a:r>
            <a:r>
              <a:rPr lang="en-US" sz="1800" spc="-1" dirty="0">
                <a:solidFill>
                  <a:srgbClr val="FFFFFF"/>
                </a:solidFill>
                <a:latin typeface="Arial"/>
                <a:cs typeface="B Nazanin" pitchFamily="2" charset="-78"/>
              </a:rPr>
              <a:t>. </a:t>
            </a:r>
            <a:r>
              <a:rPr lang="fa-IR" sz="1800" spc="-1" dirty="0">
                <a:solidFill>
                  <a:srgbClr val="FFFFFF"/>
                </a:solidFill>
                <a:latin typeface="Arial"/>
                <a:cs typeface="B Nazanin" pitchFamily="2" charset="-78"/>
              </a:rPr>
              <a:t>ارائه پاورپوینت مدرنی را دریافت کنید که به زیبایی طراحی شده است.تغییر رنگ، عکس و متن آسان است.شما به سادگی می توانید مخاطبان خود را تحت تاثیر قرار دهید و زیبایی و جذابیت منحصر به فردی را به ارائه های خود اضافه کنید.شما به سادگی می توانید مخاطبان خود را تحت تاثیر قرار دهید و زیبایی و جذابیت منحصر به فردی را به ارائه های خود اضافه کنید. دانلود پاورپوینت های مدرن با طراحی زیبا.نید که به زیبایی طراحی شده است. </a:t>
            </a:r>
            <a:endParaRPr lang="en-US" sz="1800" spc="-1" dirty="0">
              <a:solidFill>
                <a:srgbClr val="FFFFFF"/>
              </a:solidFill>
              <a:latin typeface="Arial"/>
              <a:cs typeface="B Nazanin" pitchFamily="2" charset="-78"/>
            </a:endParaRPr>
          </a:p>
          <a:p>
            <a:pPr algn="ctr" rtl="1">
              <a:lnSpc>
                <a:spcPts val="2160"/>
              </a:lnSpc>
            </a:pPr>
            <a:endParaRPr lang="en-US" sz="1800" spc="-1" dirty="0">
              <a:solidFill>
                <a:srgbClr val="FFFFFF"/>
              </a:solidFill>
              <a:latin typeface="Arial"/>
              <a:cs typeface="B Nazanin" pitchFamily="2" charset="-78"/>
            </a:endParaRPr>
          </a:p>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FFFFFF"/>
              </a:solidFill>
              <a:latin typeface="Arial"/>
              <a:cs typeface="B Nazanin" pitchFamily="2" charset="-78"/>
            </a:endParaRPr>
          </a:p>
          <a:p>
            <a:pPr algn="ctr" rtl="1">
              <a:lnSpc>
                <a:spcPts val="2160"/>
              </a:lnSpc>
            </a:pPr>
            <a:endParaRPr lang="en-US" sz="1800" spc="-1" dirty="0">
              <a:solidFill>
                <a:srgbClr val="FFFFFF"/>
              </a:solidFill>
              <a:latin typeface="Arial"/>
              <a:cs typeface="B Nazanin" pitchFamily="2" charset="-78"/>
            </a:endParaRPr>
          </a:p>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 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FFFFFF"/>
              </a:solidFill>
              <a:latin typeface="Arial"/>
              <a:cs typeface="B Nazanin" pitchFamily="2" charset="-78"/>
            </a:endParaRPr>
          </a:p>
        </p:txBody>
      </p:sp>
      <p:sp>
        <p:nvSpPr>
          <p:cNvPr id="11" name="Freeform 11"/>
          <p:cNvSpPr/>
          <p:nvPr/>
        </p:nvSpPr>
        <p:spPr>
          <a:xfrm>
            <a:off x="12412980" y="1731780"/>
            <a:ext cx="5137560" cy="461700"/>
          </a:xfrm>
          <a:custGeom>
            <a:avLst/>
            <a:gdLst/>
            <a:ahLst/>
            <a:cxnLst/>
            <a:rect l="l" t="t" r="r" b="b"/>
            <a:pathLst>
              <a:path w="5137560" h="461700">
                <a:moveTo>
                  <a:pt x="0" y="0"/>
                </a:moveTo>
                <a:lnTo>
                  <a:pt x="5137560" y="0"/>
                </a:lnTo>
                <a:lnTo>
                  <a:pt x="5137560" y="461700"/>
                </a:lnTo>
                <a:lnTo>
                  <a:pt x="0" y="4617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2" name="TextBox 12"/>
          <p:cNvSpPr txBox="1"/>
          <p:nvPr/>
        </p:nvSpPr>
        <p:spPr>
          <a:xfrm>
            <a:off x="12722040" y="1729875"/>
            <a:ext cx="417114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Bold"/>
                <a:cs typeface="B Nazanin" pitchFamily="2" charset="-78"/>
              </a:rPr>
              <a:t>ارائه پاورپوینت</a:t>
            </a:r>
            <a:endParaRPr lang="en-US" sz="2100" spc="-1" dirty="0">
              <a:solidFill>
                <a:srgbClr val="FFFFFF"/>
              </a:solidFill>
              <a:latin typeface="Arial Bold"/>
              <a:cs typeface="B Nazanin" pitchFamily="2" charset="-78"/>
            </a:endParaRPr>
          </a:p>
        </p:txBody>
      </p:sp>
      <p:sp>
        <p:nvSpPr>
          <p:cNvPr id="13" name="TextBox 13"/>
          <p:cNvSpPr txBox="1"/>
          <p:nvPr/>
        </p:nvSpPr>
        <p:spPr>
          <a:xfrm>
            <a:off x="12510360" y="2467860"/>
            <a:ext cx="4948740" cy="4796185"/>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 </a:t>
            </a:r>
            <a:r>
              <a:rPr lang="en-US" sz="1800" spc="-1" dirty="0">
                <a:solidFill>
                  <a:srgbClr val="FFFFFF"/>
                </a:solidFill>
                <a:latin typeface="Arial"/>
                <a:cs typeface="B Nazanin" pitchFamily="2" charset="-78"/>
              </a:rPr>
              <a:t>. </a:t>
            </a:r>
            <a:r>
              <a:rPr lang="fa-IR" sz="1800" spc="-1" dirty="0">
                <a:solidFill>
                  <a:srgbClr val="FFFFFF"/>
                </a:solidFill>
                <a:latin typeface="Arial"/>
                <a:cs typeface="B Nazanin" pitchFamily="2" charset="-78"/>
              </a:rPr>
              <a:t>ارائه پاورپوینت مدرنی را دریافت کنید که به زیبایی طراحی شده است.تغییر رنگ، عکس و متن آسان است.شما به سادگی می توانید مخاطبان خود را تحت تاثیر قرار دهید و زیبایی و جذابیت منحصر به فردی را به ارائه های خود اضافه کنید.شما به سادگی می توانید مخاطبان خود را تحت تاثیر قرار دهید و زیبایی و جذابیت منحصر به فردی را به ارائه های خود اضافه کنید. دانلود پاورپوینت های مدرن با طراحی زیبا.نید که به زیبایی طراحی شده است. </a:t>
            </a:r>
            <a:endParaRPr lang="en-US" sz="1800" spc="-1" dirty="0">
              <a:solidFill>
                <a:srgbClr val="FFFFFF"/>
              </a:solidFill>
              <a:latin typeface="Arial"/>
              <a:cs typeface="B Nazanin" pitchFamily="2" charset="-78"/>
            </a:endParaRPr>
          </a:p>
          <a:p>
            <a:pPr algn="ctr" rtl="1">
              <a:lnSpc>
                <a:spcPts val="2160"/>
              </a:lnSpc>
            </a:pPr>
            <a:endParaRPr lang="en-US" sz="1800" spc="-1" dirty="0">
              <a:solidFill>
                <a:srgbClr val="FFFFFF"/>
              </a:solidFill>
              <a:latin typeface="Arial"/>
              <a:cs typeface="B Nazanin" pitchFamily="2" charset="-78"/>
            </a:endParaRPr>
          </a:p>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FFFFFF"/>
              </a:solidFill>
              <a:latin typeface="Arial"/>
              <a:cs typeface="B Nazanin" pitchFamily="2" charset="-78"/>
            </a:endParaRPr>
          </a:p>
          <a:p>
            <a:pPr algn="ctr" rtl="1">
              <a:lnSpc>
                <a:spcPts val="2160"/>
              </a:lnSpc>
            </a:pPr>
            <a:endParaRPr lang="en-US" sz="1800" spc="-1" dirty="0">
              <a:solidFill>
                <a:srgbClr val="FFFFFF"/>
              </a:solidFill>
              <a:latin typeface="Arial"/>
              <a:cs typeface="B Nazanin" pitchFamily="2" charset="-78"/>
            </a:endParaRPr>
          </a:p>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sz="1800" spc="-1" dirty="0">
                <a:solidFill>
                  <a:srgbClr val="FFFFFF"/>
                </a:solidFill>
                <a:latin typeface="Arial"/>
                <a:cs typeface="B Nazanin" pitchFamily="2" charset="-78"/>
              </a:rPr>
              <a:t>I </a:t>
            </a:r>
            <a:r>
              <a:rPr lang="fa-IR" sz="1800" spc="-1" dirty="0">
                <a:solidFill>
                  <a:srgbClr val="FFFFFF"/>
                </a:solidFill>
                <a:latin typeface="Arial"/>
                <a:cs typeface="B Nazanin" pitchFamily="2" charset="-78"/>
              </a:rPr>
              <a:t> </a:t>
            </a:r>
            <a:r>
              <a:rPr lang="en-US" sz="1800" spc="-1" dirty="0">
                <a:solidFill>
                  <a:srgbClr val="FFFFFF"/>
                </a:solidFill>
                <a:latin typeface="Arial"/>
                <a:cs typeface="B Nazanin" pitchFamily="2" charset="-78"/>
              </a:rPr>
              <a:t>. </a:t>
            </a: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sz="1800" spc="-1" dirty="0">
              <a:solidFill>
                <a:srgbClr val="FFFFFF"/>
              </a:solidFill>
              <a:latin typeface="Arial"/>
              <a:cs typeface="B Nazanin" pitchFamily="2" charset="-78"/>
            </a:endParaRPr>
          </a:p>
        </p:txBody>
      </p:sp>
      <p:sp>
        <p:nvSpPr>
          <p:cNvPr id="14" name="Freeform 14"/>
          <p:cNvSpPr/>
          <p:nvPr/>
        </p:nvSpPr>
        <p:spPr>
          <a:xfrm>
            <a:off x="4642920" y="1962900"/>
            <a:ext cx="961740" cy="2345760"/>
          </a:xfrm>
          <a:custGeom>
            <a:avLst/>
            <a:gdLst/>
            <a:ahLst/>
            <a:cxnLst/>
            <a:rect l="l" t="t" r="r" b="b"/>
            <a:pathLst>
              <a:path w="961740" h="2345760">
                <a:moveTo>
                  <a:pt x="0" y="0"/>
                </a:moveTo>
                <a:lnTo>
                  <a:pt x="961740" y="0"/>
                </a:lnTo>
                <a:lnTo>
                  <a:pt x="961740" y="2345760"/>
                </a:lnTo>
                <a:lnTo>
                  <a:pt x="0" y="2345760"/>
                </a:lnTo>
                <a:lnTo>
                  <a:pt x="0" y="0"/>
                </a:lnTo>
                <a:close/>
              </a:path>
            </a:pathLst>
          </a:custGeom>
          <a:blipFill>
            <a:blip r:embed="rId9"/>
            <a:stretch>
              <a:fillRect l="-9" r="-9"/>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3089880" y="832140"/>
            <a:ext cx="12108420" cy="8072460"/>
          </a:xfrm>
          <a:custGeom>
            <a:avLst/>
            <a:gdLst/>
            <a:ahLst/>
            <a:cxnLst/>
            <a:rect l="l" t="t" r="r" b="b"/>
            <a:pathLst>
              <a:path w="12108420" h="8072460">
                <a:moveTo>
                  <a:pt x="0" y="0"/>
                </a:moveTo>
                <a:lnTo>
                  <a:pt x="12108420" y="0"/>
                </a:lnTo>
                <a:lnTo>
                  <a:pt x="12108420" y="8072460"/>
                </a:lnTo>
                <a:lnTo>
                  <a:pt x="0" y="8072460"/>
                </a:lnTo>
                <a:lnTo>
                  <a:pt x="0" y="0"/>
                </a:lnTo>
                <a:close/>
              </a:path>
            </a:pathLst>
          </a:custGeom>
          <a:blipFill>
            <a:blip r:embed="rId5"/>
            <a:stretch>
              <a:fillRect l="-1" r="-1"/>
            </a:stretch>
          </a:blipFill>
        </p:spPr>
      </p:sp>
      <p:sp>
        <p:nvSpPr>
          <p:cNvPr id="4" name="Freeform 4"/>
          <p:cNvSpPr/>
          <p:nvPr/>
        </p:nvSpPr>
        <p:spPr>
          <a:xfrm>
            <a:off x="1032210" y="789210"/>
            <a:ext cx="16471080" cy="8156160"/>
          </a:xfrm>
          <a:custGeom>
            <a:avLst/>
            <a:gdLst/>
            <a:ahLst/>
            <a:cxnLst/>
            <a:rect l="l" t="t" r="r" b="b"/>
            <a:pathLst>
              <a:path w="16471080" h="8156160">
                <a:moveTo>
                  <a:pt x="0" y="0"/>
                </a:moveTo>
                <a:lnTo>
                  <a:pt x="16471080" y="0"/>
                </a:lnTo>
                <a:lnTo>
                  <a:pt x="16471080" y="8156160"/>
                </a:lnTo>
                <a:lnTo>
                  <a:pt x="0" y="81561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grpSp>
        <p:nvGrpSpPr>
          <p:cNvPr id="5" name="Group 5"/>
          <p:cNvGrpSpPr/>
          <p:nvPr/>
        </p:nvGrpSpPr>
        <p:grpSpPr>
          <a:xfrm>
            <a:off x="3442523" y="7550809"/>
            <a:ext cx="11579220" cy="2457011"/>
            <a:chOff x="-235409" y="-333375"/>
            <a:chExt cx="15438960" cy="3276015"/>
          </a:xfrm>
        </p:grpSpPr>
        <p:sp>
          <p:nvSpPr>
            <p:cNvPr id="6" name="Freeform 6"/>
            <p:cNvSpPr/>
            <p:nvPr/>
          </p:nvSpPr>
          <p:spPr>
            <a:xfrm>
              <a:off x="0" y="0"/>
              <a:ext cx="15203551" cy="2942590"/>
            </a:xfrm>
            <a:custGeom>
              <a:avLst/>
              <a:gdLst/>
              <a:ahLst/>
              <a:cxnLst/>
              <a:rect l="l" t="t" r="r" b="b"/>
              <a:pathLst>
                <a:path w="15203551" h="2942590">
                  <a:moveTo>
                    <a:pt x="0" y="0"/>
                  </a:moveTo>
                  <a:lnTo>
                    <a:pt x="15203551" y="0"/>
                  </a:lnTo>
                  <a:lnTo>
                    <a:pt x="15203551" y="2942590"/>
                  </a:lnTo>
                  <a:lnTo>
                    <a:pt x="0" y="2942590"/>
                  </a:lnTo>
                  <a:close/>
                </a:path>
              </a:pathLst>
            </a:custGeom>
            <a:solidFill>
              <a:srgbClr val="125AC4"/>
            </a:solidFill>
          </p:spPr>
        </p:sp>
        <p:sp>
          <p:nvSpPr>
            <p:cNvPr id="7" name="TextBox 7"/>
            <p:cNvSpPr txBox="1"/>
            <p:nvPr/>
          </p:nvSpPr>
          <p:spPr>
            <a:xfrm>
              <a:off x="-235409" y="-333375"/>
              <a:ext cx="15438929" cy="3276015"/>
            </a:xfrm>
            <a:prstGeom prst="rect">
              <a:avLst/>
            </a:prstGeom>
          </p:spPr>
          <p:txBody>
            <a:bodyPr lIns="50800" tIns="50800" rIns="50800" bIns="50800" rtlCol="0" anchor="ctr"/>
            <a:lstStyle/>
            <a:p>
              <a:pPr algn="ctr">
                <a:lnSpc>
                  <a:spcPts val="14256"/>
                </a:lnSpc>
              </a:pPr>
              <a:r>
                <a:rPr lang="fa-IR" sz="8000" spc="-1" dirty="0">
                  <a:solidFill>
                    <a:srgbClr val="FFFFFF"/>
                  </a:solidFill>
                  <a:latin typeface="Arial Bold"/>
                  <a:cs typeface="B Nazanin" panose="00000700000000000000" pitchFamily="2" charset="-78"/>
                </a:rPr>
                <a:t>با تشکر از شما دوستان عزیز ... !</a:t>
              </a:r>
              <a:endParaRPr lang="en-US" sz="8000" spc="-1" dirty="0">
                <a:solidFill>
                  <a:srgbClr val="FFFFFF"/>
                </a:solidFill>
                <a:latin typeface="Arial Bold"/>
                <a:cs typeface="B Nazanin" panose="00000700000000000000" pitchFamily="2" charset="-78"/>
              </a:endParaRPr>
            </a:p>
          </p:txBody>
        </p:sp>
      </p:grpSp>
      <p:sp>
        <p:nvSpPr>
          <p:cNvPr id="8" name="Freeform 8"/>
          <p:cNvSpPr/>
          <p:nvPr/>
        </p:nvSpPr>
        <p:spPr>
          <a:xfrm>
            <a:off x="0" y="-18360"/>
            <a:ext cx="889920" cy="574560"/>
          </a:xfrm>
          <a:custGeom>
            <a:avLst/>
            <a:gdLst/>
            <a:ahLst/>
            <a:cxnLst/>
            <a:rect l="l" t="t" r="r" b="b"/>
            <a:pathLst>
              <a:path w="889920" h="574560">
                <a:moveTo>
                  <a:pt x="0" y="0"/>
                </a:moveTo>
                <a:lnTo>
                  <a:pt x="889920" y="0"/>
                </a:lnTo>
                <a:lnTo>
                  <a:pt x="889920" y="574560"/>
                </a:lnTo>
                <a:lnTo>
                  <a:pt x="0" y="5745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9" name="Freeform 9"/>
          <p:cNvSpPr/>
          <p:nvPr/>
        </p:nvSpPr>
        <p:spPr>
          <a:xfrm>
            <a:off x="17459280" y="-18360"/>
            <a:ext cx="827820" cy="574560"/>
          </a:xfrm>
          <a:custGeom>
            <a:avLst/>
            <a:gdLst/>
            <a:ahLst/>
            <a:cxnLst/>
            <a:rect l="l" t="t" r="r" b="b"/>
            <a:pathLst>
              <a:path w="827820" h="574560">
                <a:moveTo>
                  <a:pt x="0" y="0"/>
                </a:moveTo>
                <a:lnTo>
                  <a:pt x="827820" y="0"/>
                </a:lnTo>
                <a:lnTo>
                  <a:pt x="827820" y="574560"/>
                </a:lnTo>
                <a:lnTo>
                  <a:pt x="0" y="5745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0" name="Freeform 10"/>
          <p:cNvSpPr/>
          <p:nvPr/>
        </p:nvSpPr>
        <p:spPr>
          <a:xfrm>
            <a:off x="7055768" y="9594469"/>
            <a:ext cx="5137560" cy="461700"/>
          </a:xfrm>
          <a:custGeom>
            <a:avLst/>
            <a:gdLst/>
            <a:ahLst/>
            <a:cxnLst/>
            <a:rect l="l" t="t" r="r" b="b"/>
            <a:pathLst>
              <a:path w="5137560" h="461700">
                <a:moveTo>
                  <a:pt x="0" y="0"/>
                </a:moveTo>
                <a:lnTo>
                  <a:pt x="5137560" y="0"/>
                </a:lnTo>
                <a:lnTo>
                  <a:pt x="5137560" y="461700"/>
                </a:lnTo>
                <a:lnTo>
                  <a:pt x="0" y="4617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59040" y="1605420"/>
            <a:ext cx="7956360" cy="3967380"/>
          </a:xfrm>
          <a:custGeom>
            <a:avLst/>
            <a:gdLst/>
            <a:ahLst/>
            <a:cxnLst/>
            <a:rect l="l" t="t" r="r" b="b"/>
            <a:pathLst>
              <a:path w="7956360" h="3967380">
                <a:moveTo>
                  <a:pt x="0" y="0"/>
                </a:moveTo>
                <a:lnTo>
                  <a:pt x="7956360" y="0"/>
                </a:lnTo>
                <a:lnTo>
                  <a:pt x="7956360" y="3967380"/>
                </a:lnTo>
                <a:lnTo>
                  <a:pt x="0" y="3967380"/>
                </a:lnTo>
                <a:lnTo>
                  <a:pt x="0" y="0"/>
                </a:lnTo>
                <a:close/>
              </a:path>
            </a:pathLst>
          </a:custGeom>
          <a:blipFill>
            <a:blip r:embed="rId3"/>
            <a:stretch>
              <a:fillRect/>
            </a:stretch>
          </a:blipFill>
        </p:spPr>
      </p:sp>
      <p:sp>
        <p:nvSpPr>
          <p:cNvPr id="3" name="Freeform 3"/>
          <p:cNvSpPr/>
          <p:nvPr/>
        </p:nvSpPr>
        <p:spPr>
          <a:xfrm>
            <a:off x="1378620" y="6318540"/>
            <a:ext cx="3813480" cy="2851740"/>
          </a:xfrm>
          <a:custGeom>
            <a:avLst/>
            <a:gdLst/>
            <a:ahLst/>
            <a:cxnLst/>
            <a:rect l="l" t="t" r="r" b="b"/>
            <a:pathLst>
              <a:path w="3813480" h="2851740">
                <a:moveTo>
                  <a:pt x="0" y="0"/>
                </a:moveTo>
                <a:lnTo>
                  <a:pt x="3813480" y="0"/>
                </a:lnTo>
                <a:lnTo>
                  <a:pt x="3813480" y="2851740"/>
                </a:lnTo>
                <a:lnTo>
                  <a:pt x="0" y="2851740"/>
                </a:lnTo>
                <a:lnTo>
                  <a:pt x="0" y="0"/>
                </a:lnTo>
                <a:close/>
              </a:path>
            </a:pathLst>
          </a:custGeom>
          <a:blipFill>
            <a:blip r:embed="rId4"/>
            <a:stretch>
              <a:fillRect l="-1" r="-1"/>
            </a:stretch>
          </a:blipFill>
        </p:spPr>
      </p:sp>
      <p:sp>
        <p:nvSpPr>
          <p:cNvPr id="4" name="Freeform 4"/>
          <p:cNvSpPr/>
          <p:nvPr/>
        </p:nvSpPr>
        <p:spPr>
          <a:xfrm>
            <a:off x="6363900" y="6728400"/>
            <a:ext cx="3046140" cy="2571480"/>
          </a:xfrm>
          <a:custGeom>
            <a:avLst/>
            <a:gdLst/>
            <a:ahLst/>
            <a:cxnLst/>
            <a:rect l="l" t="t" r="r" b="b"/>
            <a:pathLst>
              <a:path w="3046140" h="2571480">
                <a:moveTo>
                  <a:pt x="0" y="0"/>
                </a:moveTo>
                <a:lnTo>
                  <a:pt x="3046140" y="0"/>
                </a:lnTo>
                <a:lnTo>
                  <a:pt x="3046140" y="2571480"/>
                </a:lnTo>
                <a:lnTo>
                  <a:pt x="0" y="2571480"/>
                </a:lnTo>
                <a:lnTo>
                  <a:pt x="0" y="0"/>
                </a:lnTo>
                <a:close/>
              </a:path>
            </a:pathLst>
          </a:custGeom>
          <a:blipFill>
            <a:blip r:embed="rId5"/>
            <a:stretch>
              <a:fillRect l="-8" r="-8"/>
            </a:stretch>
          </a:blipFill>
        </p:spPr>
      </p:sp>
      <p:sp>
        <p:nvSpPr>
          <p:cNvPr id="5" name="TextBox 5"/>
          <p:cNvSpPr txBox="1"/>
          <p:nvPr/>
        </p:nvSpPr>
        <p:spPr>
          <a:xfrm>
            <a:off x="625860" y="448260"/>
            <a:ext cx="3391740" cy="487313"/>
          </a:xfrm>
          <a:prstGeom prst="rect">
            <a:avLst/>
          </a:prstGeom>
        </p:spPr>
        <p:txBody>
          <a:bodyPr lIns="0" tIns="0" rIns="0" bIns="0" rtlCol="0" anchor="t">
            <a:spAutoFit/>
          </a:bodyPr>
          <a:lstStyle/>
          <a:p>
            <a:pPr algn="ctr" rtl="1">
              <a:lnSpc>
                <a:spcPts val="3830"/>
              </a:lnSpc>
            </a:pPr>
            <a:r>
              <a:rPr lang="fa-IR" sz="3990" spc="-1" dirty="0">
                <a:solidFill>
                  <a:srgbClr val="FFC000"/>
                </a:solidFill>
                <a:latin typeface="Arimo Bold"/>
              </a:rPr>
              <a:t>منابع</a:t>
            </a:r>
            <a:endParaRPr lang="en-US" sz="3990" spc="-1" dirty="0">
              <a:solidFill>
                <a:srgbClr val="FFC000"/>
              </a:solidFill>
              <a:latin typeface="Arimo Bold"/>
            </a:endParaRPr>
          </a:p>
        </p:txBody>
      </p:sp>
      <p:sp>
        <p:nvSpPr>
          <p:cNvPr id="6" name="Freeform 6"/>
          <p:cNvSpPr/>
          <p:nvPr/>
        </p:nvSpPr>
        <p:spPr>
          <a:xfrm>
            <a:off x="11854080" y="3597480"/>
            <a:ext cx="1689660" cy="1687500"/>
          </a:xfrm>
          <a:custGeom>
            <a:avLst/>
            <a:gdLst/>
            <a:ahLst/>
            <a:cxnLst/>
            <a:rect l="l" t="t" r="r" b="b"/>
            <a:pathLst>
              <a:path w="1689660" h="1687500">
                <a:moveTo>
                  <a:pt x="0" y="0"/>
                </a:moveTo>
                <a:lnTo>
                  <a:pt x="1689660" y="0"/>
                </a:lnTo>
                <a:lnTo>
                  <a:pt x="1689660" y="1687500"/>
                </a:lnTo>
                <a:lnTo>
                  <a:pt x="0" y="16875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a:off x="12040380" y="5994000"/>
            <a:ext cx="1207980" cy="1144800"/>
          </a:xfrm>
          <a:custGeom>
            <a:avLst/>
            <a:gdLst/>
            <a:ahLst/>
            <a:cxnLst/>
            <a:rect l="l" t="t" r="r" b="b"/>
            <a:pathLst>
              <a:path w="1207980" h="1144800">
                <a:moveTo>
                  <a:pt x="0" y="0"/>
                </a:moveTo>
                <a:lnTo>
                  <a:pt x="1207980" y="0"/>
                </a:lnTo>
                <a:lnTo>
                  <a:pt x="1207980" y="1144800"/>
                </a:lnTo>
                <a:lnTo>
                  <a:pt x="0" y="114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8" name="Freeform 8"/>
          <p:cNvSpPr/>
          <p:nvPr/>
        </p:nvSpPr>
        <p:spPr>
          <a:xfrm>
            <a:off x="10147140" y="2091420"/>
            <a:ext cx="1273320" cy="1273860"/>
          </a:xfrm>
          <a:custGeom>
            <a:avLst/>
            <a:gdLst/>
            <a:ahLst/>
            <a:cxnLst/>
            <a:rect l="l" t="t" r="r" b="b"/>
            <a:pathLst>
              <a:path w="1273320" h="1273860">
                <a:moveTo>
                  <a:pt x="0" y="0"/>
                </a:moveTo>
                <a:lnTo>
                  <a:pt x="1273320" y="0"/>
                </a:lnTo>
                <a:lnTo>
                  <a:pt x="1273320" y="1273860"/>
                </a:lnTo>
                <a:lnTo>
                  <a:pt x="0" y="12738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9" name="Freeform 9"/>
          <p:cNvSpPr/>
          <p:nvPr/>
        </p:nvSpPr>
        <p:spPr>
          <a:xfrm>
            <a:off x="9917100" y="5820120"/>
            <a:ext cx="1177740" cy="1176120"/>
          </a:xfrm>
          <a:custGeom>
            <a:avLst/>
            <a:gdLst/>
            <a:ahLst/>
            <a:cxnLst/>
            <a:rect l="l" t="t" r="r" b="b"/>
            <a:pathLst>
              <a:path w="1177740" h="1176120">
                <a:moveTo>
                  <a:pt x="0" y="0"/>
                </a:moveTo>
                <a:lnTo>
                  <a:pt x="1177740" y="0"/>
                </a:lnTo>
                <a:lnTo>
                  <a:pt x="1177740" y="1176120"/>
                </a:lnTo>
                <a:lnTo>
                  <a:pt x="0" y="117612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0" name="Freeform 10"/>
          <p:cNvSpPr/>
          <p:nvPr/>
        </p:nvSpPr>
        <p:spPr>
          <a:xfrm>
            <a:off x="11888100" y="7782480"/>
            <a:ext cx="1689120" cy="1688580"/>
          </a:xfrm>
          <a:custGeom>
            <a:avLst/>
            <a:gdLst/>
            <a:ahLst/>
            <a:cxnLst/>
            <a:rect l="l" t="t" r="r" b="b"/>
            <a:pathLst>
              <a:path w="1689120" h="1688580">
                <a:moveTo>
                  <a:pt x="0" y="0"/>
                </a:moveTo>
                <a:lnTo>
                  <a:pt x="1689120" y="0"/>
                </a:lnTo>
                <a:lnTo>
                  <a:pt x="1689120" y="1688580"/>
                </a:lnTo>
                <a:lnTo>
                  <a:pt x="0" y="168858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11" name="Freeform 11"/>
          <p:cNvSpPr/>
          <p:nvPr/>
        </p:nvSpPr>
        <p:spPr>
          <a:xfrm>
            <a:off x="16130340" y="3645540"/>
            <a:ext cx="1272240" cy="1711260"/>
          </a:xfrm>
          <a:custGeom>
            <a:avLst/>
            <a:gdLst/>
            <a:ahLst/>
            <a:cxnLst/>
            <a:rect l="l" t="t" r="r" b="b"/>
            <a:pathLst>
              <a:path w="1272240" h="1711260">
                <a:moveTo>
                  <a:pt x="0" y="0"/>
                </a:moveTo>
                <a:lnTo>
                  <a:pt x="1272240" y="0"/>
                </a:lnTo>
                <a:lnTo>
                  <a:pt x="1272240" y="1711260"/>
                </a:lnTo>
                <a:lnTo>
                  <a:pt x="0" y="171126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12" name="Freeform 12"/>
          <p:cNvSpPr/>
          <p:nvPr/>
        </p:nvSpPr>
        <p:spPr>
          <a:xfrm>
            <a:off x="16114680" y="1630260"/>
            <a:ext cx="1191780" cy="1689660"/>
          </a:xfrm>
          <a:custGeom>
            <a:avLst/>
            <a:gdLst/>
            <a:ahLst/>
            <a:cxnLst/>
            <a:rect l="l" t="t" r="r" b="b"/>
            <a:pathLst>
              <a:path w="1191780" h="1689660">
                <a:moveTo>
                  <a:pt x="0" y="0"/>
                </a:moveTo>
                <a:lnTo>
                  <a:pt x="1191780" y="0"/>
                </a:lnTo>
                <a:lnTo>
                  <a:pt x="1191780" y="1689660"/>
                </a:lnTo>
                <a:lnTo>
                  <a:pt x="0" y="168966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sp>
      <p:sp>
        <p:nvSpPr>
          <p:cNvPr id="13" name="Freeform 13"/>
          <p:cNvSpPr/>
          <p:nvPr/>
        </p:nvSpPr>
        <p:spPr>
          <a:xfrm>
            <a:off x="11799540" y="5699700"/>
            <a:ext cx="1689660" cy="850500"/>
          </a:xfrm>
          <a:custGeom>
            <a:avLst/>
            <a:gdLst/>
            <a:ahLst/>
            <a:cxnLst/>
            <a:rect l="l" t="t" r="r" b="b"/>
            <a:pathLst>
              <a:path w="1689660" h="850500">
                <a:moveTo>
                  <a:pt x="0" y="0"/>
                </a:moveTo>
                <a:lnTo>
                  <a:pt x="1689660" y="0"/>
                </a:lnTo>
                <a:lnTo>
                  <a:pt x="1689660" y="850500"/>
                </a:lnTo>
                <a:lnTo>
                  <a:pt x="0" y="85050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sp>
      <p:sp>
        <p:nvSpPr>
          <p:cNvPr id="14" name="Freeform 14"/>
          <p:cNvSpPr/>
          <p:nvPr/>
        </p:nvSpPr>
        <p:spPr>
          <a:xfrm>
            <a:off x="9923580" y="7798140"/>
            <a:ext cx="1390500" cy="1391580"/>
          </a:xfrm>
          <a:custGeom>
            <a:avLst/>
            <a:gdLst/>
            <a:ahLst/>
            <a:cxnLst/>
            <a:rect l="l" t="t" r="r" b="b"/>
            <a:pathLst>
              <a:path w="1390500" h="1391580">
                <a:moveTo>
                  <a:pt x="0" y="0"/>
                </a:moveTo>
                <a:lnTo>
                  <a:pt x="1390500" y="0"/>
                </a:lnTo>
                <a:lnTo>
                  <a:pt x="1390500" y="1391580"/>
                </a:lnTo>
                <a:lnTo>
                  <a:pt x="0" y="1391580"/>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sp>
      <p:sp>
        <p:nvSpPr>
          <p:cNvPr id="15" name="Freeform 15"/>
          <p:cNvSpPr/>
          <p:nvPr/>
        </p:nvSpPr>
        <p:spPr>
          <a:xfrm>
            <a:off x="14040000" y="1605420"/>
            <a:ext cx="1193940" cy="1690200"/>
          </a:xfrm>
          <a:custGeom>
            <a:avLst/>
            <a:gdLst/>
            <a:ahLst/>
            <a:cxnLst/>
            <a:rect l="l" t="t" r="r" b="b"/>
            <a:pathLst>
              <a:path w="1193940" h="1690200">
                <a:moveTo>
                  <a:pt x="0" y="0"/>
                </a:moveTo>
                <a:lnTo>
                  <a:pt x="1193940" y="0"/>
                </a:lnTo>
                <a:lnTo>
                  <a:pt x="1193940" y="1690200"/>
                </a:lnTo>
                <a:lnTo>
                  <a:pt x="0" y="1690200"/>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sp>
      <p:sp>
        <p:nvSpPr>
          <p:cNvPr id="16" name="Freeform 16"/>
          <p:cNvSpPr/>
          <p:nvPr/>
        </p:nvSpPr>
        <p:spPr>
          <a:xfrm>
            <a:off x="11853000" y="1616220"/>
            <a:ext cx="1247400" cy="1710720"/>
          </a:xfrm>
          <a:custGeom>
            <a:avLst/>
            <a:gdLst/>
            <a:ahLst/>
            <a:cxnLst/>
            <a:rect l="l" t="t" r="r" b="b"/>
            <a:pathLst>
              <a:path w="1247400" h="1710720">
                <a:moveTo>
                  <a:pt x="0" y="0"/>
                </a:moveTo>
                <a:lnTo>
                  <a:pt x="1247400" y="0"/>
                </a:lnTo>
                <a:lnTo>
                  <a:pt x="1247400" y="1710720"/>
                </a:lnTo>
                <a:lnTo>
                  <a:pt x="0" y="1710720"/>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sp>
      <p:sp>
        <p:nvSpPr>
          <p:cNvPr id="17" name="Freeform 17"/>
          <p:cNvSpPr/>
          <p:nvPr/>
        </p:nvSpPr>
        <p:spPr>
          <a:xfrm>
            <a:off x="16661700" y="7876440"/>
            <a:ext cx="1033020" cy="1022220"/>
          </a:xfrm>
          <a:custGeom>
            <a:avLst/>
            <a:gdLst/>
            <a:ahLst/>
            <a:cxnLst/>
            <a:rect l="l" t="t" r="r" b="b"/>
            <a:pathLst>
              <a:path w="1033020" h="1022220">
                <a:moveTo>
                  <a:pt x="0" y="0"/>
                </a:moveTo>
                <a:lnTo>
                  <a:pt x="1033020" y="0"/>
                </a:lnTo>
                <a:lnTo>
                  <a:pt x="1033020" y="1022220"/>
                </a:lnTo>
                <a:lnTo>
                  <a:pt x="0" y="1022220"/>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sp>
      <p:sp>
        <p:nvSpPr>
          <p:cNvPr id="18" name="Freeform 18"/>
          <p:cNvSpPr/>
          <p:nvPr/>
        </p:nvSpPr>
        <p:spPr>
          <a:xfrm>
            <a:off x="14360760" y="3592080"/>
            <a:ext cx="1186380" cy="1551420"/>
          </a:xfrm>
          <a:custGeom>
            <a:avLst/>
            <a:gdLst/>
            <a:ahLst/>
            <a:cxnLst/>
            <a:rect l="l" t="t" r="r" b="b"/>
            <a:pathLst>
              <a:path w="1186380" h="1551420">
                <a:moveTo>
                  <a:pt x="0" y="0"/>
                </a:moveTo>
                <a:lnTo>
                  <a:pt x="1186380" y="0"/>
                </a:lnTo>
                <a:lnTo>
                  <a:pt x="1186380" y="1551420"/>
                </a:lnTo>
                <a:lnTo>
                  <a:pt x="0" y="1551420"/>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sp>
      <p:sp>
        <p:nvSpPr>
          <p:cNvPr id="19" name="Freeform 19"/>
          <p:cNvSpPr/>
          <p:nvPr/>
        </p:nvSpPr>
        <p:spPr>
          <a:xfrm>
            <a:off x="16004520" y="8464500"/>
            <a:ext cx="753300" cy="843480"/>
          </a:xfrm>
          <a:custGeom>
            <a:avLst/>
            <a:gdLst/>
            <a:ahLst/>
            <a:cxnLst/>
            <a:rect l="l" t="t" r="r" b="b"/>
            <a:pathLst>
              <a:path w="753300" h="843480">
                <a:moveTo>
                  <a:pt x="0" y="0"/>
                </a:moveTo>
                <a:lnTo>
                  <a:pt x="753300" y="0"/>
                </a:lnTo>
                <a:lnTo>
                  <a:pt x="753300" y="843480"/>
                </a:lnTo>
                <a:lnTo>
                  <a:pt x="0" y="843480"/>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sp>
      <p:sp>
        <p:nvSpPr>
          <p:cNvPr id="20" name="Freeform 20"/>
          <p:cNvSpPr/>
          <p:nvPr/>
        </p:nvSpPr>
        <p:spPr>
          <a:xfrm>
            <a:off x="14186880" y="5931360"/>
            <a:ext cx="1193400" cy="1269540"/>
          </a:xfrm>
          <a:custGeom>
            <a:avLst/>
            <a:gdLst/>
            <a:ahLst/>
            <a:cxnLst/>
            <a:rect l="l" t="t" r="r" b="b"/>
            <a:pathLst>
              <a:path w="1193400" h="1269540">
                <a:moveTo>
                  <a:pt x="0" y="0"/>
                </a:moveTo>
                <a:lnTo>
                  <a:pt x="1193400" y="0"/>
                </a:lnTo>
                <a:lnTo>
                  <a:pt x="1193400" y="1269540"/>
                </a:lnTo>
                <a:lnTo>
                  <a:pt x="0" y="1269540"/>
                </a:lnTo>
                <a:lnTo>
                  <a:pt x="0" y="0"/>
                </a:lnTo>
                <a:close/>
              </a:path>
            </a:pathLst>
          </a:custGeom>
          <a:blipFill>
            <a:blip r:embed="rId34">
              <a:extLst>
                <a:ext uri="{96DAC541-7B7A-43D3-8B79-37D633B846F1}">
                  <asvg:svgBlip xmlns:asvg="http://schemas.microsoft.com/office/drawing/2016/SVG/main" r:embed="rId35"/>
                </a:ext>
              </a:extLst>
            </a:blip>
            <a:stretch>
              <a:fillRect/>
            </a:stretch>
          </a:blipFill>
        </p:spPr>
      </p:sp>
      <p:sp>
        <p:nvSpPr>
          <p:cNvPr id="21" name="Freeform 21"/>
          <p:cNvSpPr/>
          <p:nvPr/>
        </p:nvSpPr>
        <p:spPr>
          <a:xfrm>
            <a:off x="16035840" y="7745220"/>
            <a:ext cx="677700" cy="676080"/>
          </a:xfrm>
          <a:custGeom>
            <a:avLst/>
            <a:gdLst/>
            <a:ahLst/>
            <a:cxnLst/>
            <a:rect l="l" t="t" r="r" b="b"/>
            <a:pathLst>
              <a:path w="677700" h="676080">
                <a:moveTo>
                  <a:pt x="0" y="0"/>
                </a:moveTo>
                <a:lnTo>
                  <a:pt x="677700" y="0"/>
                </a:lnTo>
                <a:lnTo>
                  <a:pt x="677700" y="676080"/>
                </a:lnTo>
                <a:lnTo>
                  <a:pt x="0" y="676080"/>
                </a:lnTo>
                <a:lnTo>
                  <a:pt x="0" y="0"/>
                </a:lnTo>
                <a:close/>
              </a:path>
            </a:pathLst>
          </a:custGeom>
          <a:blipFill>
            <a:blip r:embed="rId36">
              <a:extLst>
                <a:ext uri="{96DAC541-7B7A-43D3-8B79-37D633B846F1}">
                  <asvg:svgBlip xmlns:asvg="http://schemas.microsoft.com/office/drawing/2016/SVG/main" r:embed="rId37"/>
                </a:ext>
              </a:extLst>
            </a:blip>
            <a:stretch>
              <a:fillRect/>
            </a:stretch>
          </a:blipFill>
        </p:spPr>
      </p:sp>
      <p:sp>
        <p:nvSpPr>
          <p:cNvPr id="22" name="Freeform 22"/>
          <p:cNvSpPr/>
          <p:nvPr/>
        </p:nvSpPr>
        <p:spPr>
          <a:xfrm>
            <a:off x="9939780" y="3626640"/>
            <a:ext cx="1465020" cy="352620"/>
          </a:xfrm>
          <a:custGeom>
            <a:avLst/>
            <a:gdLst/>
            <a:ahLst/>
            <a:cxnLst/>
            <a:rect l="l" t="t" r="r" b="b"/>
            <a:pathLst>
              <a:path w="1465020" h="352620">
                <a:moveTo>
                  <a:pt x="0" y="0"/>
                </a:moveTo>
                <a:lnTo>
                  <a:pt x="1465020" y="0"/>
                </a:lnTo>
                <a:lnTo>
                  <a:pt x="1465020" y="352620"/>
                </a:lnTo>
                <a:lnTo>
                  <a:pt x="0" y="352620"/>
                </a:lnTo>
                <a:lnTo>
                  <a:pt x="0" y="0"/>
                </a:lnTo>
                <a:close/>
              </a:path>
            </a:pathLst>
          </a:custGeom>
          <a:blipFill>
            <a:blip r:embed="rId38">
              <a:extLst>
                <a:ext uri="{96DAC541-7B7A-43D3-8B79-37D633B846F1}">
                  <asvg:svgBlip xmlns:asvg="http://schemas.microsoft.com/office/drawing/2016/SVG/main" r:embed="rId39"/>
                </a:ext>
              </a:extLst>
            </a:blip>
            <a:stretch>
              <a:fillRect/>
            </a:stretch>
          </a:blipFill>
        </p:spPr>
      </p:sp>
      <p:sp>
        <p:nvSpPr>
          <p:cNvPr id="23" name="Freeform 23"/>
          <p:cNvSpPr/>
          <p:nvPr/>
        </p:nvSpPr>
        <p:spPr>
          <a:xfrm>
            <a:off x="10788660" y="4343220"/>
            <a:ext cx="950400" cy="875880"/>
          </a:xfrm>
          <a:custGeom>
            <a:avLst/>
            <a:gdLst/>
            <a:ahLst/>
            <a:cxnLst/>
            <a:rect l="l" t="t" r="r" b="b"/>
            <a:pathLst>
              <a:path w="950400" h="875880">
                <a:moveTo>
                  <a:pt x="0" y="0"/>
                </a:moveTo>
                <a:lnTo>
                  <a:pt x="950400" y="0"/>
                </a:lnTo>
                <a:lnTo>
                  <a:pt x="950400" y="875880"/>
                </a:lnTo>
                <a:lnTo>
                  <a:pt x="0" y="875880"/>
                </a:lnTo>
                <a:lnTo>
                  <a:pt x="0" y="0"/>
                </a:lnTo>
                <a:close/>
              </a:path>
            </a:pathLst>
          </a:custGeom>
          <a:blipFill>
            <a:blip r:embed="rId40">
              <a:extLst>
                <a:ext uri="{96DAC541-7B7A-43D3-8B79-37D633B846F1}">
                  <asvg:svgBlip xmlns:asvg="http://schemas.microsoft.com/office/drawing/2016/SVG/main" r:embed="rId41"/>
                </a:ext>
              </a:extLst>
            </a:blip>
            <a:stretch>
              <a:fillRect/>
            </a:stretch>
          </a:blipFill>
        </p:spPr>
      </p:sp>
      <p:sp>
        <p:nvSpPr>
          <p:cNvPr id="24" name="Freeform 24"/>
          <p:cNvSpPr/>
          <p:nvPr/>
        </p:nvSpPr>
        <p:spPr>
          <a:xfrm>
            <a:off x="14548680" y="2609820"/>
            <a:ext cx="949860" cy="877500"/>
          </a:xfrm>
          <a:custGeom>
            <a:avLst/>
            <a:gdLst/>
            <a:ahLst/>
            <a:cxnLst/>
            <a:rect l="l" t="t" r="r" b="b"/>
            <a:pathLst>
              <a:path w="949860" h="877500">
                <a:moveTo>
                  <a:pt x="0" y="0"/>
                </a:moveTo>
                <a:lnTo>
                  <a:pt x="949860" y="0"/>
                </a:lnTo>
                <a:lnTo>
                  <a:pt x="949860" y="877500"/>
                </a:lnTo>
                <a:lnTo>
                  <a:pt x="0" y="877500"/>
                </a:lnTo>
                <a:lnTo>
                  <a:pt x="0" y="0"/>
                </a:lnTo>
                <a:close/>
              </a:path>
            </a:pathLst>
          </a:custGeom>
          <a:blipFill>
            <a:blip r:embed="rId42">
              <a:extLst>
                <a:ext uri="{96DAC541-7B7A-43D3-8B79-37D633B846F1}">
                  <asvg:svgBlip xmlns:asvg="http://schemas.microsoft.com/office/drawing/2016/SVG/main" r:embed="rId43"/>
                </a:ext>
              </a:extLst>
            </a:blip>
            <a:stretch>
              <a:fillRect/>
            </a:stretch>
          </a:blipFill>
        </p:spPr>
      </p:sp>
      <p:sp>
        <p:nvSpPr>
          <p:cNvPr id="25" name="Freeform 25"/>
          <p:cNvSpPr/>
          <p:nvPr/>
        </p:nvSpPr>
        <p:spPr>
          <a:xfrm>
            <a:off x="14474700" y="8468820"/>
            <a:ext cx="1028700" cy="995220"/>
          </a:xfrm>
          <a:custGeom>
            <a:avLst/>
            <a:gdLst/>
            <a:ahLst/>
            <a:cxnLst/>
            <a:rect l="l" t="t" r="r" b="b"/>
            <a:pathLst>
              <a:path w="1028700" h="995220">
                <a:moveTo>
                  <a:pt x="0" y="0"/>
                </a:moveTo>
                <a:lnTo>
                  <a:pt x="1028700" y="0"/>
                </a:lnTo>
                <a:lnTo>
                  <a:pt x="1028700" y="995220"/>
                </a:lnTo>
                <a:lnTo>
                  <a:pt x="0" y="995220"/>
                </a:lnTo>
                <a:lnTo>
                  <a:pt x="0" y="0"/>
                </a:lnTo>
                <a:close/>
              </a:path>
            </a:pathLst>
          </a:custGeom>
          <a:blipFill>
            <a:blip r:embed="rId44">
              <a:extLst>
                <a:ext uri="{96DAC541-7B7A-43D3-8B79-37D633B846F1}">
                  <asvg:svgBlip xmlns:asvg="http://schemas.microsoft.com/office/drawing/2016/SVG/main" r:embed="rId45"/>
                </a:ext>
              </a:extLst>
            </a:blip>
            <a:stretch>
              <a:fillRect/>
            </a:stretch>
          </a:blipFill>
        </p:spPr>
      </p:sp>
      <p:sp>
        <p:nvSpPr>
          <p:cNvPr id="26" name="Freeform 26"/>
          <p:cNvSpPr/>
          <p:nvPr/>
        </p:nvSpPr>
        <p:spPr>
          <a:xfrm>
            <a:off x="12415140" y="2398680"/>
            <a:ext cx="815940" cy="921780"/>
          </a:xfrm>
          <a:custGeom>
            <a:avLst/>
            <a:gdLst/>
            <a:ahLst/>
            <a:cxnLst/>
            <a:rect l="l" t="t" r="r" b="b"/>
            <a:pathLst>
              <a:path w="815940" h="921780">
                <a:moveTo>
                  <a:pt x="0" y="0"/>
                </a:moveTo>
                <a:lnTo>
                  <a:pt x="815940" y="0"/>
                </a:lnTo>
                <a:lnTo>
                  <a:pt x="815940" y="921780"/>
                </a:lnTo>
                <a:lnTo>
                  <a:pt x="0" y="921780"/>
                </a:lnTo>
                <a:lnTo>
                  <a:pt x="0" y="0"/>
                </a:lnTo>
                <a:close/>
              </a:path>
            </a:pathLst>
          </a:custGeom>
          <a:blipFill>
            <a:blip r:embed="rId46">
              <a:extLst>
                <a:ext uri="{96DAC541-7B7A-43D3-8B79-37D633B846F1}">
                  <asvg:svgBlip xmlns:asvg="http://schemas.microsoft.com/office/drawing/2016/SVG/main" r:embed="rId47"/>
                </a:ext>
              </a:extLst>
            </a:blip>
            <a:stretch>
              <a:fillRect/>
            </a:stretch>
          </a:blipFill>
        </p:spPr>
      </p:sp>
      <p:sp>
        <p:nvSpPr>
          <p:cNvPr id="27" name="Freeform 27"/>
          <p:cNvSpPr/>
          <p:nvPr/>
        </p:nvSpPr>
        <p:spPr>
          <a:xfrm>
            <a:off x="16546140" y="8422380"/>
            <a:ext cx="815400" cy="920700"/>
          </a:xfrm>
          <a:custGeom>
            <a:avLst/>
            <a:gdLst/>
            <a:ahLst/>
            <a:cxnLst/>
            <a:rect l="l" t="t" r="r" b="b"/>
            <a:pathLst>
              <a:path w="815400" h="920700">
                <a:moveTo>
                  <a:pt x="0" y="0"/>
                </a:moveTo>
                <a:lnTo>
                  <a:pt x="815400" y="0"/>
                </a:lnTo>
                <a:lnTo>
                  <a:pt x="815400" y="920700"/>
                </a:lnTo>
                <a:lnTo>
                  <a:pt x="0" y="920700"/>
                </a:lnTo>
                <a:lnTo>
                  <a:pt x="0" y="0"/>
                </a:lnTo>
                <a:close/>
              </a:path>
            </a:pathLst>
          </a:custGeom>
          <a:blipFill>
            <a:blip r:embed="rId48">
              <a:extLst>
                <a:ext uri="{96DAC541-7B7A-43D3-8B79-37D633B846F1}">
                  <asvg:svgBlip xmlns:asvg="http://schemas.microsoft.com/office/drawing/2016/SVG/main" r:embed="rId49"/>
                </a:ext>
              </a:extLst>
            </a:blip>
            <a:stretch>
              <a:fillRect/>
            </a:stretch>
          </a:blipFill>
        </p:spPr>
      </p:sp>
      <p:sp>
        <p:nvSpPr>
          <p:cNvPr id="28" name="Freeform 28"/>
          <p:cNvSpPr/>
          <p:nvPr/>
        </p:nvSpPr>
        <p:spPr>
          <a:xfrm>
            <a:off x="9827460" y="4779540"/>
            <a:ext cx="1051380" cy="251640"/>
          </a:xfrm>
          <a:custGeom>
            <a:avLst/>
            <a:gdLst/>
            <a:ahLst/>
            <a:cxnLst/>
            <a:rect l="l" t="t" r="r" b="b"/>
            <a:pathLst>
              <a:path w="1051380" h="251640">
                <a:moveTo>
                  <a:pt x="0" y="0"/>
                </a:moveTo>
                <a:lnTo>
                  <a:pt x="1051380" y="0"/>
                </a:lnTo>
                <a:lnTo>
                  <a:pt x="1051380" y="251640"/>
                </a:lnTo>
                <a:lnTo>
                  <a:pt x="0" y="251640"/>
                </a:lnTo>
                <a:lnTo>
                  <a:pt x="0" y="0"/>
                </a:lnTo>
                <a:close/>
              </a:path>
            </a:pathLst>
          </a:custGeom>
          <a:blipFill>
            <a:blip r:embed="rId50">
              <a:extLst>
                <a:ext uri="{96DAC541-7B7A-43D3-8B79-37D633B846F1}">
                  <asvg:svgBlip xmlns:asvg="http://schemas.microsoft.com/office/drawing/2016/SVG/main" r:embed="rId51"/>
                </a:ext>
              </a:extLst>
            </a:blip>
            <a:stretch>
              <a:fillRect/>
            </a:stretch>
          </a:blipFill>
        </p:spPr>
      </p:sp>
      <p:sp>
        <p:nvSpPr>
          <p:cNvPr id="29" name="Freeform 29"/>
          <p:cNvSpPr/>
          <p:nvPr/>
        </p:nvSpPr>
        <p:spPr>
          <a:xfrm>
            <a:off x="14196060" y="7775460"/>
            <a:ext cx="976860" cy="1395900"/>
          </a:xfrm>
          <a:custGeom>
            <a:avLst/>
            <a:gdLst/>
            <a:ahLst/>
            <a:cxnLst/>
            <a:rect l="l" t="t" r="r" b="b"/>
            <a:pathLst>
              <a:path w="976860" h="1395900">
                <a:moveTo>
                  <a:pt x="0" y="0"/>
                </a:moveTo>
                <a:lnTo>
                  <a:pt x="976860" y="0"/>
                </a:lnTo>
                <a:lnTo>
                  <a:pt x="976860" y="1395900"/>
                </a:lnTo>
                <a:lnTo>
                  <a:pt x="0" y="1395900"/>
                </a:lnTo>
                <a:lnTo>
                  <a:pt x="0" y="0"/>
                </a:lnTo>
                <a:close/>
              </a:path>
            </a:pathLst>
          </a:custGeom>
          <a:blipFill>
            <a:blip r:embed="rId52">
              <a:extLst>
                <a:ext uri="{96DAC541-7B7A-43D3-8B79-37D633B846F1}">
                  <asvg:svgBlip xmlns:asvg="http://schemas.microsoft.com/office/drawing/2016/SVG/main" r:embed="rId53"/>
                </a:ext>
              </a:extLst>
            </a:blip>
            <a:stretch>
              <a:fillRect/>
            </a:stretch>
          </a:blipFill>
        </p:spPr>
      </p:sp>
      <p:sp>
        <p:nvSpPr>
          <p:cNvPr id="30" name="Freeform 30"/>
          <p:cNvSpPr/>
          <p:nvPr/>
        </p:nvSpPr>
        <p:spPr>
          <a:xfrm>
            <a:off x="16204320" y="5947560"/>
            <a:ext cx="895320" cy="1043820"/>
          </a:xfrm>
          <a:custGeom>
            <a:avLst/>
            <a:gdLst/>
            <a:ahLst/>
            <a:cxnLst/>
            <a:rect l="l" t="t" r="r" b="b"/>
            <a:pathLst>
              <a:path w="895320" h="1043820">
                <a:moveTo>
                  <a:pt x="0" y="0"/>
                </a:moveTo>
                <a:lnTo>
                  <a:pt x="895320" y="0"/>
                </a:lnTo>
                <a:lnTo>
                  <a:pt x="895320" y="1043820"/>
                </a:lnTo>
                <a:lnTo>
                  <a:pt x="0" y="1043820"/>
                </a:lnTo>
                <a:lnTo>
                  <a:pt x="0" y="0"/>
                </a:lnTo>
                <a:close/>
              </a:path>
            </a:pathLst>
          </a:custGeom>
          <a:blipFill>
            <a:blip r:embed="rId54">
              <a:extLst>
                <a:ext uri="{96DAC541-7B7A-43D3-8B79-37D633B846F1}">
                  <asvg:svgBlip xmlns:asvg="http://schemas.microsoft.com/office/drawing/2016/SVG/main" r:embed="rId55"/>
                </a:ext>
              </a:extLst>
            </a:blip>
            <a:stretch>
              <a:fillRect/>
            </a:stretch>
          </a:blipFill>
        </p:spPr>
      </p:sp>
      <p:sp>
        <p:nvSpPr>
          <p:cNvPr id="31" name="Freeform 31"/>
          <p:cNvSpPr/>
          <p:nvPr/>
        </p:nvSpPr>
        <p:spPr>
          <a:xfrm>
            <a:off x="10831860" y="6484320"/>
            <a:ext cx="773820" cy="716040"/>
          </a:xfrm>
          <a:custGeom>
            <a:avLst/>
            <a:gdLst/>
            <a:ahLst/>
            <a:cxnLst/>
            <a:rect l="l" t="t" r="r" b="b"/>
            <a:pathLst>
              <a:path w="773820" h="716040">
                <a:moveTo>
                  <a:pt x="0" y="0"/>
                </a:moveTo>
                <a:lnTo>
                  <a:pt x="773820" y="0"/>
                </a:lnTo>
                <a:lnTo>
                  <a:pt x="773820" y="716040"/>
                </a:lnTo>
                <a:lnTo>
                  <a:pt x="0" y="716040"/>
                </a:lnTo>
                <a:lnTo>
                  <a:pt x="0" y="0"/>
                </a:lnTo>
                <a:close/>
              </a:path>
            </a:pathLst>
          </a:custGeom>
          <a:blipFill>
            <a:blip r:embed="rId56">
              <a:extLst>
                <a:ext uri="{96DAC541-7B7A-43D3-8B79-37D633B846F1}">
                  <asvg:svgBlip xmlns:asvg="http://schemas.microsoft.com/office/drawing/2016/SVG/main" r:embed="rId57"/>
                </a:ext>
              </a:extLst>
            </a:blip>
            <a:stretch>
              <a:fillRect/>
            </a:stretch>
          </a:blipFill>
        </p:spPr>
      </p:sp>
      <p:sp>
        <p:nvSpPr>
          <p:cNvPr id="32" name="Freeform 32"/>
          <p:cNvSpPr/>
          <p:nvPr/>
        </p:nvSpPr>
        <p:spPr>
          <a:xfrm>
            <a:off x="16698420" y="6247800"/>
            <a:ext cx="783000" cy="958500"/>
          </a:xfrm>
          <a:custGeom>
            <a:avLst/>
            <a:gdLst/>
            <a:ahLst/>
            <a:cxnLst/>
            <a:rect l="l" t="t" r="r" b="b"/>
            <a:pathLst>
              <a:path w="783000" h="958500">
                <a:moveTo>
                  <a:pt x="0" y="0"/>
                </a:moveTo>
                <a:lnTo>
                  <a:pt x="783000" y="0"/>
                </a:lnTo>
                <a:lnTo>
                  <a:pt x="783000" y="958500"/>
                </a:lnTo>
                <a:lnTo>
                  <a:pt x="0" y="958500"/>
                </a:lnTo>
                <a:lnTo>
                  <a:pt x="0" y="0"/>
                </a:lnTo>
                <a:close/>
              </a:path>
            </a:pathLst>
          </a:custGeom>
          <a:blipFill>
            <a:blip r:embed="rId58">
              <a:extLst>
                <a:ext uri="{96DAC541-7B7A-43D3-8B79-37D633B846F1}">
                  <asvg:svgBlip xmlns:asvg="http://schemas.microsoft.com/office/drawing/2016/SVG/main" r:embed="rId59"/>
                </a:ext>
              </a:extLst>
            </a:blip>
            <a:stretch>
              <a:fillRect/>
            </a:stretch>
          </a:blipFill>
        </p:spPr>
      </p:sp>
      <p:sp>
        <p:nvSpPr>
          <p:cNvPr id="33" name="Freeform 33"/>
          <p:cNvSpPr/>
          <p:nvPr/>
        </p:nvSpPr>
        <p:spPr>
          <a:xfrm>
            <a:off x="12600360" y="6546420"/>
            <a:ext cx="748980" cy="723060"/>
          </a:xfrm>
          <a:custGeom>
            <a:avLst/>
            <a:gdLst/>
            <a:ahLst/>
            <a:cxnLst/>
            <a:rect l="l" t="t" r="r" b="b"/>
            <a:pathLst>
              <a:path w="748980" h="723060">
                <a:moveTo>
                  <a:pt x="0" y="0"/>
                </a:moveTo>
                <a:lnTo>
                  <a:pt x="748980" y="0"/>
                </a:lnTo>
                <a:lnTo>
                  <a:pt x="748980" y="723060"/>
                </a:lnTo>
                <a:lnTo>
                  <a:pt x="0" y="723060"/>
                </a:lnTo>
                <a:lnTo>
                  <a:pt x="0" y="0"/>
                </a:lnTo>
                <a:close/>
              </a:path>
            </a:pathLst>
          </a:custGeom>
          <a:blipFill>
            <a:blip r:embed="rId60">
              <a:extLst>
                <a:ext uri="{96DAC541-7B7A-43D3-8B79-37D633B846F1}">
                  <asvg:svgBlip xmlns:asvg="http://schemas.microsoft.com/office/drawing/2016/SVG/main" r:embed="rId61"/>
                </a:ext>
              </a:extLst>
            </a:blip>
            <a:stretch>
              <a:fillRect/>
            </a:stretch>
          </a:blipFill>
        </p:spPr>
      </p:sp>
      <p:sp>
        <p:nvSpPr>
          <p:cNvPr id="34" name="Freeform 34"/>
          <p:cNvSpPr/>
          <p:nvPr/>
        </p:nvSpPr>
        <p:spPr>
          <a:xfrm>
            <a:off x="14061600" y="8166420"/>
            <a:ext cx="942840" cy="1142100"/>
          </a:xfrm>
          <a:custGeom>
            <a:avLst/>
            <a:gdLst/>
            <a:ahLst/>
            <a:cxnLst/>
            <a:rect l="l" t="t" r="r" b="b"/>
            <a:pathLst>
              <a:path w="942840" h="1142100">
                <a:moveTo>
                  <a:pt x="0" y="0"/>
                </a:moveTo>
                <a:lnTo>
                  <a:pt x="942840" y="0"/>
                </a:lnTo>
                <a:lnTo>
                  <a:pt x="942840" y="1142100"/>
                </a:lnTo>
                <a:lnTo>
                  <a:pt x="0" y="1142100"/>
                </a:lnTo>
                <a:lnTo>
                  <a:pt x="0" y="0"/>
                </a:lnTo>
                <a:close/>
              </a:path>
            </a:pathLst>
          </a:custGeom>
          <a:blipFill>
            <a:blip r:embed="rId62" cstate="print">
              <a:extLst>
                <a:ext uri="{96DAC541-7B7A-43D3-8B79-37D633B846F1}">
                  <asvg:svgBlip xmlns:asvg="http://schemas.microsoft.com/office/drawing/2016/SVG/main" r:embed="rId63"/>
                </a:ext>
              </a:extLst>
            </a:blip>
            <a:stretch>
              <a:fillRect/>
            </a:stretch>
          </a:blipFill>
        </p:spPr>
      </p:sp>
      <p:sp>
        <p:nvSpPr>
          <p:cNvPr id="35" name="Freeform 35"/>
          <p:cNvSpPr/>
          <p:nvPr/>
        </p:nvSpPr>
        <p:spPr>
          <a:xfrm>
            <a:off x="9823140" y="2111940"/>
            <a:ext cx="517860" cy="447120"/>
          </a:xfrm>
          <a:custGeom>
            <a:avLst/>
            <a:gdLst/>
            <a:ahLst/>
            <a:cxnLst/>
            <a:rect l="l" t="t" r="r" b="b"/>
            <a:pathLst>
              <a:path w="517860" h="447120">
                <a:moveTo>
                  <a:pt x="0" y="0"/>
                </a:moveTo>
                <a:lnTo>
                  <a:pt x="517860" y="0"/>
                </a:lnTo>
                <a:lnTo>
                  <a:pt x="517860" y="447120"/>
                </a:lnTo>
                <a:lnTo>
                  <a:pt x="0" y="447120"/>
                </a:lnTo>
                <a:lnTo>
                  <a:pt x="0" y="0"/>
                </a:lnTo>
                <a:close/>
              </a:path>
            </a:pathLst>
          </a:custGeom>
          <a:blipFill>
            <a:blip r:embed="rId64">
              <a:extLst>
                <a:ext uri="{96DAC541-7B7A-43D3-8B79-37D633B846F1}">
                  <asvg:svgBlip xmlns:asvg="http://schemas.microsoft.com/office/drawing/2016/SVG/main" r:embed="rId65"/>
                </a:ext>
              </a:extLst>
            </a:blip>
            <a:stretch>
              <a:fillRect/>
            </a:stretch>
          </a:blipFill>
        </p:spPr>
      </p:sp>
      <p:sp>
        <p:nvSpPr>
          <p:cNvPr id="36" name="Freeform 36"/>
          <p:cNvSpPr/>
          <p:nvPr/>
        </p:nvSpPr>
        <p:spPr>
          <a:xfrm>
            <a:off x="11032200" y="2113560"/>
            <a:ext cx="487080" cy="445500"/>
          </a:xfrm>
          <a:custGeom>
            <a:avLst/>
            <a:gdLst/>
            <a:ahLst/>
            <a:cxnLst/>
            <a:rect l="l" t="t" r="r" b="b"/>
            <a:pathLst>
              <a:path w="487080" h="445500">
                <a:moveTo>
                  <a:pt x="0" y="0"/>
                </a:moveTo>
                <a:lnTo>
                  <a:pt x="487080" y="0"/>
                </a:lnTo>
                <a:lnTo>
                  <a:pt x="487080" y="445500"/>
                </a:lnTo>
                <a:lnTo>
                  <a:pt x="0" y="445500"/>
                </a:lnTo>
                <a:lnTo>
                  <a:pt x="0" y="0"/>
                </a:lnTo>
                <a:close/>
              </a:path>
            </a:pathLst>
          </a:custGeom>
          <a:blipFill>
            <a:blip r:embed="rId66">
              <a:extLst>
                <a:ext uri="{96DAC541-7B7A-43D3-8B79-37D633B846F1}">
                  <asvg:svgBlip xmlns:asvg="http://schemas.microsoft.com/office/drawing/2016/SVG/main" r:embed="rId67"/>
                </a:ext>
              </a:extLst>
            </a:blip>
            <a:stretch>
              <a:fillRect/>
            </a:stretch>
          </a:blipFill>
        </p:spPr>
      </p:sp>
      <p:sp>
        <p:nvSpPr>
          <p:cNvPr id="37" name="Freeform 37"/>
          <p:cNvSpPr/>
          <p:nvPr/>
        </p:nvSpPr>
        <p:spPr>
          <a:xfrm>
            <a:off x="9981900" y="1674540"/>
            <a:ext cx="378540" cy="378000"/>
          </a:xfrm>
          <a:custGeom>
            <a:avLst/>
            <a:gdLst/>
            <a:ahLst/>
            <a:cxnLst/>
            <a:rect l="l" t="t" r="r" b="b"/>
            <a:pathLst>
              <a:path w="378540" h="378000">
                <a:moveTo>
                  <a:pt x="0" y="0"/>
                </a:moveTo>
                <a:lnTo>
                  <a:pt x="378540" y="0"/>
                </a:lnTo>
                <a:lnTo>
                  <a:pt x="378540" y="378000"/>
                </a:lnTo>
                <a:lnTo>
                  <a:pt x="0" y="378000"/>
                </a:lnTo>
                <a:lnTo>
                  <a:pt x="0" y="0"/>
                </a:lnTo>
                <a:close/>
              </a:path>
            </a:pathLst>
          </a:custGeom>
          <a:blipFill>
            <a:blip r:embed="rId68">
              <a:extLst>
                <a:ext uri="{96DAC541-7B7A-43D3-8B79-37D633B846F1}">
                  <asvg:svgBlip xmlns:asvg="http://schemas.microsoft.com/office/drawing/2016/SVG/main" r:embed="rId69"/>
                </a:ext>
              </a:extLst>
            </a:blip>
            <a:stretch>
              <a:fillRect/>
            </a:stretch>
          </a:blipFill>
        </p:spPr>
      </p:sp>
      <p:sp>
        <p:nvSpPr>
          <p:cNvPr id="38" name="Freeform 38"/>
          <p:cNvSpPr/>
          <p:nvPr/>
        </p:nvSpPr>
        <p:spPr>
          <a:xfrm>
            <a:off x="10980900" y="1674540"/>
            <a:ext cx="378000" cy="378000"/>
          </a:xfrm>
          <a:custGeom>
            <a:avLst/>
            <a:gdLst/>
            <a:ahLst/>
            <a:cxnLst/>
            <a:rect l="l" t="t" r="r" b="b"/>
            <a:pathLst>
              <a:path w="378000" h="378000">
                <a:moveTo>
                  <a:pt x="0" y="0"/>
                </a:moveTo>
                <a:lnTo>
                  <a:pt x="378000" y="0"/>
                </a:lnTo>
                <a:lnTo>
                  <a:pt x="378000" y="378000"/>
                </a:lnTo>
                <a:lnTo>
                  <a:pt x="0" y="378000"/>
                </a:lnTo>
                <a:lnTo>
                  <a:pt x="0" y="0"/>
                </a:lnTo>
                <a:close/>
              </a:path>
            </a:pathLst>
          </a:custGeom>
          <a:blipFill>
            <a:blip r:embed="rId70">
              <a:extLst>
                <a:ext uri="{96DAC541-7B7A-43D3-8B79-37D633B846F1}">
                  <asvg:svgBlip xmlns:asvg="http://schemas.microsoft.com/office/drawing/2016/SVG/main" r:embed="rId71"/>
                </a:ext>
              </a:extLst>
            </a:blip>
            <a:stretch>
              <a:fillRect/>
            </a:stretch>
          </a:blipFill>
        </p:spPr>
      </p:sp>
      <p:sp>
        <p:nvSpPr>
          <p:cNvPr id="39" name="Freeform 39"/>
          <p:cNvSpPr/>
          <p:nvPr/>
        </p:nvSpPr>
        <p:spPr>
          <a:xfrm>
            <a:off x="10391760" y="4113180"/>
            <a:ext cx="240300" cy="638280"/>
          </a:xfrm>
          <a:custGeom>
            <a:avLst/>
            <a:gdLst/>
            <a:ahLst/>
            <a:cxnLst/>
            <a:rect l="l" t="t" r="r" b="b"/>
            <a:pathLst>
              <a:path w="240300" h="638280">
                <a:moveTo>
                  <a:pt x="0" y="0"/>
                </a:moveTo>
                <a:lnTo>
                  <a:pt x="240300" y="0"/>
                </a:lnTo>
                <a:lnTo>
                  <a:pt x="240300" y="638280"/>
                </a:lnTo>
                <a:lnTo>
                  <a:pt x="0" y="638280"/>
                </a:lnTo>
                <a:lnTo>
                  <a:pt x="0" y="0"/>
                </a:lnTo>
                <a:close/>
              </a:path>
            </a:pathLst>
          </a:custGeom>
          <a:blipFill>
            <a:blip r:embed="rId72">
              <a:extLst>
                <a:ext uri="{96DAC541-7B7A-43D3-8B79-37D633B846F1}">
                  <asvg:svgBlip xmlns:asvg="http://schemas.microsoft.com/office/drawing/2016/SVG/main" r:embed="rId73"/>
                </a:ext>
              </a:extLst>
            </a:blip>
            <a:stretch>
              <a:fillRect/>
            </a:stretch>
          </a:blipFill>
        </p:spPr>
      </p:sp>
      <p:sp>
        <p:nvSpPr>
          <p:cNvPr id="40" name="Freeform 40"/>
          <p:cNvSpPr/>
          <p:nvPr/>
        </p:nvSpPr>
        <p:spPr>
          <a:xfrm>
            <a:off x="10073160" y="4113720"/>
            <a:ext cx="237060" cy="637740"/>
          </a:xfrm>
          <a:custGeom>
            <a:avLst/>
            <a:gdLst/>
            <a:ahLst/>
            <a:cxnLst/>
            <a:rect l="l" t="t" r="r" b="b"/>
            <a:pathLst>
              <a:path w="237060" h="637740">
                <a:moveTo>
                  <a:pt x="0" y="0"/>
                </a:moveTo>
                <a:lnTo>
                  <a:pt x="237060" y="0"/>
                </a:lnTo>
                <a:lnTo>
                  <a:pt x="237060" y="637740"/>
                </a:lnTo>
                <a:lnTo>
                  <a:pt x="0" y="637740"/>
                </a:lnTo>
                <a:lnTo>
                  <a:pt x="0" y="0"/>
                </a:lnTo>
                <a:close/>
              </a:path>
            </a:pathLst>
          </a:custGeom>
          <a:blipFill>
            <a:blip r:embed="rId74">
              <a:extLst>
                <a:ext uri="{96DAC541-7B7A-43D3-8B79-37D633B846F1}">
                  <asvg:svgBlip xmlns:asvg="http://schemas.microsoft.com/office/drawing/2016/SVG/main" r:embed="rId75"/>
                </a:ext>
              </a:extLst>
            </a:blip>
            <a:stretch>
              <a:fillRect/>
            </a:stretch>
          </a:blipFill>
        </p:spPr>
      </p:sp>
      <p:sp>
        <p:nvSpPr>
          <p:cNvPr id="41" name="Freeform 41"/>
          <p:cNvSpPr/>
          <p:nvPr/>
        </p:nvSpPr>
        <p:spPr>
          <a:xfrm>
            <a:off x="16979220" y="2195100"/>
            <a:ext cx="521100" cy="822960"/>
          </a:xfrm>
          <a:custGeom>
            <a:avLst/>
            <a:gdLst/>
            <a:ahLst/>
            <a:cxnLst/>
            <a:rect l="l" t="t" r="r" b="b"/>
            <a:pathLst>
              <a:path w="521100" h="822960">
                <a:moveTo>
                  <a:pt x="0" y="0"/>
                </a:moveTo>
                <a:lnTo>
                  <a:pt x="521100" y="0"/>
                </a:lnTo>
                <a:lnTo>
                  <a:pt x="521100" y="822960"/>
                </a:lnTo>
                <a:lnTo>
                  <a:pt x="0" y="822960"/>
                </a:lnTo>
                <a:lnTo>
                  <a:pt x="0" y="0"/>
                </a:lnTo>
                <a:close/>
              </a:path>
            </a:pathLst>
          </a:custGeom>
          <a:blipFill>
            <a:blip r:embed="rId76">
              <a:extLst>
                <a:ext uri="{96DAC541-7B7A-43D3-8B79-37D633B846F1}">
                  <asvg:svgBlip xmlns:asvg="http://schemas.microsoft.com/office/drawing/2016/SVG/main" r:embed="rId77"/>
                </a:ext>
              </a:extLst>
            </a:blip>
            <a:stretch>
              <a:fillRect/>
            </a:stretch>
          </a:blipFill>
        </p:spPr>
      </p:sp>
      <p:sp>
        <p:nvSpPr>
          <p:cNvPr id="42" name="Freeform 42"/>
          <p:cNvSpPr/>
          <p:nvPr/>
        </p:nvSpPr>
        <p:spPr>
          <a:xfrm>
            <a:off x="14506560" y="4605660"/>
            <a:ext cx="191700" cy="545400"/>
          </a:xfrm>
          <a:custGeom>
            <a:avLst/>
            <a:gdLst/>
            <a:ahLst/>
            <a:cxnLst/>
            <a:rect l="l" t="t" r="r" b="b"/>
            <a:pathLst>
              <a:path w="191700" h="545400">
                <a:moveTo>
                  <a:pt x="0" y="0"/>
                </a:moveTo>
                <a:lnTo>
                  <a:pt x="191700" y="0"/>
                </a:lnTo>
                <a:lnTo>
                  <a:pt x="191700" y="545400"/>
                </a:lnTo>
                <a:lnTo>
                  <a:pt x="0" y="545400"/>
                </a:lnTo>
                <a:lnTo>
                  <a:pt x="0" y="0"/>
                </a:lnTo>
                <a:close/>
              </a:path>
            </a:pathLst>
          </a:custGeom>
          <a:blipFill>
            <a:blip r:embed="rId78" cstate="print">
              <a:extLst>
                <a:ext uri="{96DAC541-7B7A-43D3-8B79-37D633B846F1}">
                  <asvg:svgBlip xmlns:asvg="http://schemas.microsoft.com/office/drawing/2016/SVG/main" r:embed="rId79"/>
                </a:ext>
              </a:extLst>
            </a:blip>
            <a:stretch>
              <a:fillRect/>
            </a:stretch>
          </a:blipFill>
        </p:spPr>
      </p:sp>
      <p:sp>
        <p:nvSpPr>
          <p:cNvPr id="43" name="Freeform 43"/>
          <p:cNvSpPr/>
          <p:nvPr/>
        </p:nvSpPr>
        <p:spPr>
          <a:xfrm>
            <a:off x="10841040" y="8938620"/>
            <a:ext cx="446580" cy="543240"/>
          </a:xfrm>
          <a:custGeom>
            <a:avLst/>
            <a:gdLst/>
            <a:ahLst/>
            <a:cxnLst/>
            <a:rect l="l" t="t" r="r" b="b"/>
            <a:pathLst>
              <a:path w="446580" h="543240">
                <a:moveTo>
                  <a:pt x="0" y="0"/>
                </a:moveTo>
                <a:lnTo>
                  <a:pt x="446580" y="0"/>
                </a:lnTo>
                <a:lnTo>
                  <a:pt x="446580" y="543240"/>
                </a:lnTo>
                <a:lnTo>
                  <a:pt x="0" y="543240"/>
                </a:lnTo>
                <a:lnTo>
                  <a:pt x="0" y="0"/>
                </a:lnTo>
                <a:close/>
              </a:path>
            </a:pathLst>
          </a:custGeom>
          <a:blipFill>
            <a:blip r:embed="rId80">
              <a:extLst>
                <a:ext uri="{96DAC541-7B7A-43D3-8B79-37D633B846F1}">
                  <asvg:svgBlip xmlns:asvg="http://schemas.microsoft.com/office/drawing/2016/SVG/main" r:embed="rId81"/>
                </a:ext>
              </a:extLst>
            </a:blip>
            <a:stretch>
              <a:fillRect/>
            </a:stretch>
          </a:blipFill>
        </p:spPr>
      </p:sp>
      <p:sp>
        <p:nvSpPr>
          <p:cNvPr id="44" name="Freeform 44"/>
          <p:cNvSpPr/>
          <p:nvPr/>
        </p:nvSpPr>
        <p:spPr>
          <a:xfrm>
            <a:off x="14858640" y="4613760"/>
            <a:ext cx="190620" cy="537300"/>
          </a:xfrm>
          <a:custGeom>
            <a:avLst/>
            <a:gdLst/>
            <a:ahLst/>
            <a:cxnLst/>
            <a:rect l="l" t="t" r="r" b="b"/>
            <a:pathLst>
              <a:path w="190620" h="537300">
                <a:moveTo>
                  <a:pt x="0" y="0"/>
                </a:moveTo>
                <a:lnTo>
                  <a:pt x="190620" y="0"/>
                </a:lnTo>
                <a:lnTo>
                  <a:pt x="190620" y="537300"/>
                </a:lnTo>
                <a:lnTo>
                  <a:pt x="0" y="537300"/>
                </a:lnTo>
                <a:lnTo>
                  <a:pt x="0" y="0"/>
                </a:lnTo>
                <a:close/>
              </a:path>
            </a:pathLst>
          </a:custGeom>
          <a:blipFill>
            <a:blip r:embed="rId82">
              <a:extLst>
                <a:ext uri="{96DAC541-7B7A-43D3-8B79-37D633B846F1}">
                  <asvg:svgBlip xmlns:asvg="http://schemas.microsoft.com/office/drawing/2016/SVG/main" r:embed="rId83"/>
                </a:ext>
              </a:extLst>
            </a:blip>
            <a:stretch>
              <a:fillRect/>
            </a:stretch>
          </a:blipFill>
        </p:spPr>
      </p:sp>
      <p:sp>
        <p:nvSpPr>
          <p:cNvPr id="45" name="Freeform 45"/>
          <p:cNvSpPr/>
          <p:nvPr/>
        </p:nvSpPr>
        <p:spPr>
          <a:xfrm>
            <a:off x="14064840" y="5189940"/>
            <a:ext cx="1074600" cy="92340"/>
          </a:xfrm>
          <a:custGeom>
            <a:avLst/>
            <a:gdLst/>
            <a:ahLst/>
            <a:cxnLst/>
            <a:rect l="l" t="t" r="r" b="b"/>
            <a:pathLst>
              <a:path w="1074600" h="92340">
                <a:moveTo>
                  <a:pt x="0" y="0"/>
                </a:moveTo>
                <a:lnTo>
                  <a:pt x="1074600" y="0"/>
                </a:lnTo>
                <a:lnTo>
                  <a:pt x="1074600" y="92340"/>
                </a:lnTo>
                <a:lnTo>
                  <a:pt x="0" y="92340"/>
                </a:lnTo>
                <a:lnTo>
                  <a:pt x="0" y="0"/>
                </a:lnTo>
                <a:close/>
              </a:path>
            </a:pathLst>
          </a:custGeom>
          <a:blipFill>
            <a:blip r:embed="rId84">
              <a:extLst>
                <a:ext uri="{96DAC541-7B7A-43D3-8B79-37D633B846F1}">
                  <asvg:svgBlip xmlns:asvg="http://schemas.microsoft.com/office/drawing/2016/SVG/main" r:embed="rId85"/>
                </a:ext>
              </a:extLst>
            </a:blip>
            <a:stretch>
              <a:fillRect/>
            </a:stretch>
          </a:blipFill>
        </p:spPr>
      </p:sp>
      <p:sp>
        <p:nvSpPr>
          <p:cNvPr id="46" name="Freeform 46"/>
          <p:cNvSpPr/>
          <p:nvPr/>
        </p:nvSpPr>
        <p:spPr>
          <a:xfrm>
            <a:off x="9970020" y="8942400"/>
            <a:ext cx="451980" cy="539460"/>
          </a:xfrm>
          <a:custGeom>
            <a:avLst/>
            <a:gdLst/>
            <a:ahLst/>
            <a:cxnLst/>
            <a:rect l="l" t="t" r="r" b="b"/>
            <a:pathLst>
              <a:path w="451980" h="539460">
                <a:moveTo>
                  <a:pt x="0" y="0"/>
                </a:moveTo>
                <a:lnTo>
                  <a:pt x="451980" y="0"/>
                </a:lnTo>
                <a:lnTo>
                  <a:pt x="451980" y="539460"/>
                </a:lnTo>
                <a:lnTo>
                  <a:pt x="0" y="539460"/>
                </a:lnTo>
                <a:lnTo>
                  <a:pt x="0" y="0"/>
                </a:lnTo>
                <a:close/>
              </a:path>
            </a:pathLst>
          </a:custGeom>
          <a:blipFill>
            <a:blip r:embed="rId86">
              <a:extLst>
                <a:ext uri="{96DAC541-7B7A-43D3-8B79-37D633B846F1}">
                  <asvg:svgBlip xmlns:asvg="http://schemas.microsoft.com/office/drawing/2016/SVG/main" r:embed="rId87"/>
                </a:ext>
              </a:extLst>
            </a:blip>
            <a:stretch>
              <a:fillRect/>
            </a:stretch>
          </a:blipFill>
        </p:spPr>
      </p:sp>
      <p:sp>
        <p:nvSpPr>
          <p:cNvPr id="47" name="Freeform 47"/>
          <p:cNvSpPr/>
          <p:nvPr/>
        </p:nvSpPr>
        <p:spPr>
          <a:xfrm>
            <a:off x="10073700" y="4007340"/>
            <a:ext cx="1199880" cy="77760"/>
          </a:xfrm>
          <a:custGeom>
            <a:avLst/>
            <a:gdLst/>
            <a:ahLst/>
            <a:cxnLst/>
            <a:rect l="l" t="t" r="r" b="b"/>
            <a:pathLst>
              <a:path w="1199880" h="77760">
                <a:moveTo>
                  <a:pt x="0" y="0"/>
                </a:moveTo>
                <a:lnTo>
                  <a:pt x="1199880" y="0"/>
                </a:lnTo>
                <a:lnTo>
                  <a:pt x="1199880" y="77760"/>
                </a:lnTo>
                <a:lnTo>
                  <a:pt x="0" y="77760"/>
                </a:lnTo>
                <a:lnTo>
                  <a:pt x="0" y="0"/>
                </a:lnTo>
                <a:close/>
              </a:path>
            </a:pathLst>
          </a:custGeom>
          <a:blipFill>
            <a:blip r:embed="rId88">
              <a:extLst>
                <a:ext uri="{96DAC541-7B7A-43D3-8B79-37D633B846F1}">
                  <asvg:svgBlip xmlns:asvg="http://schemas.microsoft.com/office/drawing/2016/SVG/main" r:embed="rId89"/>
                </a:ext>
              </a:extLst>
            </a:blip>
            <a:stretch>
              <a:fillRect/>
            </a:stretch>
          </a:blipFill>
        </p:spPr>
      </p:sp>
      <p:sp>
        <p:nvSpPr>
          <p:cNvPr id="48" name="Freeform 48"/>
          <p:cNvSpPr/>
          <p:nvPr/>
        </p:nvSpPr>
        <p:spPr>
          <a:xfrm>
            <a:off x="14155020" y="4764420"/>
            <a:ext cx="190080" cy="386640"/>
          </a:xfrm>
          <a:custGeom>
            <a:avLst/>
            <a:gdLst/>
            <a:ahLst/>
            <a:cxnLst/>
            <a:rect l="l" t="t" r="r" b="b"/>
            <a:pathLst>
              <a:path w="190080" h="386640">
                <a:moveTo>
                  <a:pt x="0" y="0"/>
                </a:moveTo>
                <a:lnTo>
                  <a:pt x="190080" y="0"/>
                </a:lnTo>
                <a:lnTo>
                  <a:pt x="190080" y="386640"/>
                </a:lnTo>
                <a:lnTo>
                  <a:pt x="0" y="386640"/>
                </a:lnTo>
                <a:lnTo>
                  <a:pt x="0" y="0"/>
                </a:lnTo>
                <a:close/>
              </a:path>
            </a:pathLst>
          </a:custGeom>
          <a:blipFill>
            <a:blip r:embed="rId90">
              <a:extLst>
                <a:ext uri="{96DAC541-7B7A-43D3-8B79-37D633B846F1}">
                  <asvg:svgBlip xmlns:asvg="http://schemas.microsoft.com/office/drawing/2016/SVG/main" r:embed="rId91"/>
                </a:ext>
              </a:extLst>
            </a:blip>
            <a:stretch>
              <a:fillRect/>
            </a:stretch>
          </a:blipFill>
        </p:spPr>
      </p:sp>
      <p:sp>
        <p:nvSpPr>
          <p:cNvPr id="49" name="Freeform 49"/>
          <p:cNvSpPr/>
          <p:nvPr/>
        </p:nvSpPr>
        <p:spPr>
          <a:xfrm>
            <a:off x="10727640" y="4113180"/>
            <a:ext cx="211680" cy="385560"/>
          </a:xfrm>
          <a:custGeom>
            <a:avLst/>
            <a:gdLst/>
            <a:ahLst/>
            <a:cxnLst/>
            <a:rect l="l" t="t" r="r" b="b"/>
            <a:pathLst>
              <a:path w="211680" h="385560">
                <a:moveTo>
                  <a:pt x="0" y="0"/>
                </a:moveTo>
                <a:lnTo>
                  <a:pt x="211680" y="0"/>
                </a:lnTo>
                <a:lnTo>
                  <a:pt x="211680" y="385560"/>
                </a:lnTo>
                <a:lnTo>
                  <a:pt x="0" y="385560"/>
                </a:lnTo>
                <a:lnTo>
                  <a:pt x="0" y="0"/>
                </a:lnTo>
                <a:close/>
              </a:path>
            </a:pathLst>
          </a:custGeom>
          <a:blipFill>
            <a:blip r:embed="rId92">
              <a:extLst>
                <a:ext uri="{96DAC541-7B7A-43D3-8B79-37D633B846F1}">
                  <asvg:svgBlip xmlns:asvg="http://schemas.microsoft.com/office/drawing/2016/SVG/main" r:embed="rId93"/>
                </a:ext>
              </a:extLst>
            </a:blip>
            <a:stretch>
              <a:fillRect/>
            </a:stretch>
          </a:blipFill>
        </p:spPr>
      </p:sp>
      <p:sp>
        <p:nvSpPr>
          <p:cNvPr id="50" name="Freeform 50"/>
          <p:cNvSpPr/>
          <p:nvPr/>
        </p:nvSpPr>
        <p:spPr>
          <a:xfrm>
            <a:off x="14300820" y="8091900"/>
            <a:ext cx="747900" cy="65880"/>
          </a:xfrm>
          <a:custGeom>
            <a:avLst/>
            <a:gdLst/>
            <a:ahLst/>
            <a:cxnLst/>
            <a:rect l="l" t="t" r="r" b="b"/>
            <a:pathLst>
              <a:path w="747900" h="65880">
                <a:moveTo>
                  <a:pt x="0" y="0"/>
                </a:moveTo>
                <a:lnTo>
                  <a:pt x="747900" y="0"/>
                </a:lnTo>
                <a:lnTo>
                  <a:pt x="747900" y="65880"/>
                </a:lnTo>
                <a:lnTo>
                  <a:pt x="0" y="65880"/>
                </a:lnTo>
                <a:lnTo>
                  <a:pt x="0" y="0"/>
                </a:lnTo>
                <a:close/>
              </a:path>
            </a:pathLst>
          </a:custGeom>
          <a:blipFill>
            <a:blip r:embed="rId94">
              <a:extLst>
                <a:ext uri="{96DAC541-7B7A-43D3-8B79-37D633B846F1}">
                  <asvg:svgBlip xmlns:asvg="http://schemas.microsoft.com/office/drawing/2016/SVG/main" r:embed="rId95"/>
                </a:ext>
              </a:extLst>
            </a:blip>
            <a:stretch>
              <a:fillRect/>
            </a:stretch>
          </a:blipFill>
        </p:spPr>
      </p:sp>
      <p:sp>
        <p:nvSpPr>
          <p:cNvPr id="51" name="Freeform 51"/>
          <p:cNvSpPr/>
          <p:nvPr/>
        </p:nvSpPr>
        <p:spPr>
          <a:xfrm>
            <a:off x="14298120" y="8222580"/>
            <a:ext cx="751140" cy="64800"/>
          </a:xfrm>
          <a:custGeom>
            <a:avLst/>
            <a:gdLst/>
            <a:ahLst/>
            <a:cxnLst/>
            <a:rect l="l" t="t" r="r" b="b"/>
            <a:pathLst>
              <a:path w="751140" h="64800">
                <a:moveTo>
                  <a:pt x="0" y="0"/>
                </a:moveTo>
                <a:lnTo>
                  <a:pt x="751140" y="0"/>
                </a:lnTo>
                <a:lnTo>
                  <a:pt x="751140" y="64800"/>
                </a:lnTo>
                <a:lnTo>
                  <a:pt x="0" y="64800"/>
                </a:lnTo>
                <a:lnTo>
                  <a:pt x="0" y="0"/>
                </a:lnTo>
                <a:close/>
              </a:path>
            </a:pathLst>
          </a:custGeom>
          <a:blipFill>
            <a:blip r:embed="rId96">
              <a:extLst>
                <a:ext uri="{96DAC541-7B7A-43D3-8B79-37D633B846F1}">
                  <asvg:svgBlip xmlns:asvg="http://schemas.microsoft.com/office/drawing/2016/SVG/main" r:embed="rId97"/>
                </a:ext>
              </a:extLst>
            </a:blip>
            <a:stretch>
              <a:fillRect/>
            </a:stretch>
          </a:blipFill>
        </p:spPr>
      </p:sp>
      <p:sp>
        <p:nvSpPr>
          <p:cNvPr id="52" name="Freeform 52"/>
          <p:cNvSpPr/>
          <p:nvPr/>
        </p:nvSpPr>
        <p:spPr>
          <a:xfrm>
            <a:off x="12085200" y="2067120"/>
            <a:ext cx="300780" cy="298080"/>
          </a:xfrm>
          <a:custGeom>
            <a:avLst/>
            <a:gdLst/>
            <a:ahLst/>
            <a:cxnLst/>
            <a:rect l="l" t="t" r="r" b="b"/>
            <a:pathLst>
              <a:path w="300780" h="298080">
                <a:moveTo>
                  <a:pt x="0" y="0"/>
                </a:moveTo>
                <a:lnTo>
                  <a:pt x="300780" y="0"/>
                </a:lnTo>
                <a:lnTo>
                  <a:pt x="300780" y="298080"/>
                </a:lnTo>
                <a:lnTo>
                  <a:pt x="0" y="298080"/>
                </a:lnTo>
                <a:lnTo>
                  <a:pt x="0" y="0"/>
                </a:lnTo>
                <a:close/>
              </a:path>
            </a:pathLst>
          </a:custGeom>
          <a:blipFill>
            <a:blip r:embed="rId98">
              <a:extLst>
                <a:ext uri="{96DAC541-7B7A-43D3-8B79-37D633B846F1}">
                  <asvg:svgBlip xmlns:asvg="http://schemas.microsoft.com/office/drawing/2016/SVG/main" r:embed="rId99"/>
                </a:ext>
              </a:extLst>
            </a:blip>
            <a:stretch>
              <a:fillRect/>
            </a:stretch>
          </a:blipFill>
        </p:spPr>
      </p:sp>
      <p:sp>
        <p:nvSpPr>
          <p:cNvPr id="53" name="Freeform 53"/>
          <p:cNvSpPr/>
          <p:nvPr/>
        </p:nvSpPr>
        <p:spPr>
          <a:xfrm>
            <a:off x="12084660" y="2792880"/>
            <a:ext cx="300780" cy="298080"/>
          </a:xfrm>
          <a:custGeom>
            <a:avLst/>
            <a:gdLst/>
            <a:ahLst/>
            <a:cxnLst/>
            <a:rect l="l" t="t" r="r" b="b"/>
            <a:pathLst>
              <a:path w="300780" h="298080">
                <a:moveTo>
                  <a:pt x="0" y="0"/>
                </a:moveTo>
                <a:lnTo>
                  <a:pt x="300780" y="0"/>
                </a:lnTo>
                <a:lnTo>
                  <a:pt x="300780" y="298080"/>
                </a:lnTo>
                <a:lnTo>
                  <a:pt x="0" y="298080"/>
                </a:lnTo>
                <a:lnTo>
                  <a:pt x="0" y="0"/>
                </a:lnTo>
                <a:close/>
              </a:path>
            </a:pathLst>
          </a:custGeom>
          <a:blipFill>
            <a:blip r:embed="rId100">
              <a:extLst>
                <a:ext uri="{96DAC541-7B7A-43D3-8B79-37D633B846F1}">
                  <asvg:svgBlip xmlns:asvg="http://schemas.microsoft.com/office/drawing/2016/SVG/main" r:embed="rId101"/>
                </a:ext>
              </a:extLst>
            </a:blip>
            <a:stretch>
              <a:fillRect/>
            </a:stretch>
          </a:blipFill>
        </p:spPr>
      </p:sp>
      <p:sp>
        <p:nvSpPr>
          <p:cNvPr id="54" name="Freeform 54"/>
          <p:cNvSpPr/>
          <p:nvPr/>
        </p:nvSpPr>
        <p:spPr>
          <a:xfrm>
            <a:off x="14300820" y="8353800"/>
            <a:ext cx="745740" cy="62100"/>
          </a:xfrm>
          <a:custGeom>
            <a:avLst/>
            <a:gdLst/>
            <a:ahLst/>
            <a:cxnLst/>
            <a:rect l="l" t="t" r="r" b="b"/>
            <a:pathLst>
              <a:path w="745740" h="62100">
                <a:moveTo>
                  <a:pt x="0" y="0"/>
                </a:moveTo>
                <a:lnTo>
                  <a:pt x="745740" y="0"/>
                </a:lnTo>
                <a:lnTo>
                  <a:pt x="745740" y="62100"/>
                </a:lnTo>
                <a:lnTo>
                  <a:pt x="0" y="62100"/>
                </a:lnTo>
                <a:lnTo>
                  <a:pt x="0" y="0"/>
                </a:lnTo>
                <a:close/>
              </a:path>
            </a:pathLst>
          </a:custGeom>
          <a:blipFill>
            <a:blip r:embed="rId102">
              <a:extLst>
                <a:ext uri="{96DAC541-7B7A-43D3-8B79-37D633B846F1}">
                  <asvg:svgBlip xmlns:asvg="http://schemas.microsoft.com/office/drawing/2016/SVG/main" r:embed="rId103"/>
                </a:ext>
              </a:extLst>
            </a:blip>
            <a:stretch>
              <a:fillRect/>
            </a:stretch>
          </a:blipFill>
        </p:spPr>
      </p:sp>
      <p:sp>
        <p:nvSpPr>
          <p:cNvPr id="55" name="Freeform 55"/>
          <p:cNvSpPr/>
          <p:nvPr/>
        </p:nvSpPr>
        <p:spPr>
          <a:xfrm>
            <a:off x="12084660" y="2430000"/>
            <a:ext cx="290520" cy="298080"/>
          </a:xfrm>
          <a:custGeom>
            <a:avLst/>
            <a:gdLst/>
            <a:ahLst/>
            <a:cxnLst/>
            <a:rect l="l" t="t" r="r" b="b"/>
            <a:pathLst>
              <a:path w="290520" h="298080">
                <a:moveTo>
                  <a:pt x="0" y="0"/>
                </a:moveTo>
                <a:lnTo>
                  <a:pt x="290520" y="0"/>
                </a:lnTo>
                <a:lnTo>
                  <a:pt x="290520" y="298080"/>
                </a:lnTo>
                <a:lnTo>
                  <a:pt x="0" y="298080"/>
                </a:lnTo>
                <a:lnTo>
                  <a:pt x="0" y="0"/>
                </a:lnTo>
                <a:close/>
              </a:path>
            </a:pathLst>
          </a:custGeom>
          <a:blipFill>
            <a:blip r:embed="rId104">
              <a:extLst>
                <a:ext uri="{96DAC541-7B7A-43D3-8B79-37D633B846F1}">
                  <asvg:svgBlip xmlns:asvg="http://schemas.microsoft.com/office/drawing/2016/SVG/main" r:embed="rId105"/>
                </a:ext>
              </a:extLst>
            </a:blip>
            <a:stretch>
              <a:fillRect/>
            </a:stretch>
          </a:blipFill>
        </p:spPr>
      </p:sp>
      <p:sp>
        <p:nvSpPr>
          <p:cNvPr id="56" name="Freeform 56"/>
          <p:cNvSpPr/>
          <p:nvPr/>
        </p:nvSpPr>
        <p:spPr>
          <a:xfrm>
            <a:off x="16622820" y="2562300"/>
            <a:ext cx="435780" cy="91260"/>
          </a:xfrm>
          <a:custGeom>
            <a:avLst/>
            <a:gdLst/>
            <a:ahLst/>
            <a:cxnLst/>
            <a:rect l="l" t="t" r="r" b="b"/>
            <a:pathLst>
              <a:path w="435780" h="91260">
                <a:moveTo>
                  <a:pt x="0" y="0"/>
                </a:moveTo>
                <a:lnTo>
                  <a:pt x="435780" y="0"/>
                </a:lnTo>
                <a:lnTo>
                  <a:pt x="435780" y="91260"/>
                </a:lnTo>
                <a:lnTo>
                  <a:pt x="0" y="91260"/>
                </a:lnTo>
                <a:lnTo>
                  <a:pt x="0" y="0"/>
                </a:lnTo>
                <a:close/>
              </a:path>
            </a:pathLst>
          </a:custGeom>
          <a:blipFill>
            <a:blip r:embed="rId106">
              <a:extLst>
                <a:ext uri="{96DAC541-7B7A-43D3-8B79-37D633B846F1}">
                  <asvg:svgBlip xmlns:asvg="http://schemas.microsoft.com/office/drawing/2016/SVG/main" r:embed="rId107"/>
                </a:ext>
              </a:extLst>
            </a:blip>
            <a:stretch>
              <a:fillRect/>
            </a:stretch>
          </a:blipFill>
        </p:spPr>
      </p:sp>
      <p:sp>
        <p:nvSpPr>
          <p:cNvPr id="57" name="Freeform 57"/>
          <p:cNvSpPr/>
          <p:nvPr/>
        </p:nvSpPr>
        <p:spPr>
          <a:xfrm>
            <a:off x="16622820" y="2274480"/>
            <a:ext cx="435780" cy="89640"/>
          </a:xfrm>
          <a:custGeom>
            <a:avLst/>
            <a:gdLst/>
            <a:ahLst/>
            <a:cxnLst/>
            <a:rect l="l" t="t" r="r" b="b"/>
            <a:pathLst>
              <a:path w="435780" h="89640">
                <a:moveTo>
                  <a:pt x="0" y="0"/>
                </a:moveTo>
                <a:lnTo>
                  <a:pt x="435780" y="0"/>
                </a:lnTo>
                <a:lnTo>
                  <a:pt x="435780" y="89640"/>
                </a:lnTo>
                <a:lnTo>
                  <a:pt x="0" y="89640"/>
                </a:lnTo>
                <a:lnTo>
                  <a:pt x="0" y="0"/>
                </a:lnTo>
                <a:close/>
              </a:path>
            </a:pathLst>
          </a:custGeom>
          <a:blipFill>
            <a:blip r:embed="rId108">
              <a:extLst>
                <a:ext uri="{96DAC541-7B7A-43D3-8B79-37D633B846F1}">
                  <asvg:svgBlip xmlns:asvg="http://schemas.microsoft.com/office/drawing/2016/SVG/main" r:embed="rId109"/>
                </a:ext>
              </a:extLst>
            </a:blip>
            <a:stretch>
              <a:fillRect/>
            </a:stretch>
          </a:blipFill>
        </p:spPr>
      </p:sp>
      <p:sp>
        <p:nvSpPr>
          <p:cNvPr id="58" name="Freeform 58"/>
          <p:cNvSpPr/>
          <p:nvPr/>
        </p:nvSpPr>
        <p:spPr>
          <a:xfrm>
            <a:off x="14548680" y="2251800"/>
            <a:ext cx="435240" cy="86940"/>
          </a:xfrm>
          <a:custGeom>
            <a:avLst/>
            <a:gdLst/>
            <a:ahLst/>
            <a:cxnLst/>
            <a:rect l="l" t="t" r="r" b="b"/>
            <a:pathLst>
              <a:path w="435240" h="86940">
                <a:moveTo>
                  <a:pt x="0" y="0"/>
                </a:moveTo>
                <a:lnTo>
                  <a:pt x="435240" y="0"/>
                </a:lnTo>
                <a:lnTo>
                  <a:pt x="435240" y="86940"/>
                </a:lnTo>
                <a:lnTo>
                  <a:pt x="0" y="86940"/>
                </a:lnTo>
                <a:lnTo>
                  <a:pt x="0" y="0"/>
                </a:lnTo>
                <a:close/>
              </a:path>
            </a:pathLst>
          </a:custGeom>
          <a:blipFill>
            <a:blip r:embed="rId110">
              <a:extLst>
                <a:ext uri="{96DAC541-7B7A-43D3-8B79-37D633B846F1}">
                  <asvg:svgBlip xmlns:asvg="http://schemas.microsoft.com/office/drawing/2016/SVG/main" r:embed="rId111"/>
                </a:ext>
              </a:extLst>
            </a:blip>
            <a:stretch>
              <a:fillRect/>
            </a:stretch>
          </a:blipFill>
        </p:spPr>
      </p:sp>
      <p:sp>
        <p:nvSpPr>
          <p:cNvPr id="59" name="Freeform 59"/>
          <p:cNvSpPr/>
          <p:nvPr/>
        </p:nvSpPr>
        <p:spPr>
          <a:xfrm>
            <a:off x="14521140" y="7972560"/>
            <a:ext cx="524880" cy="65340"/>
          </a:xfrm>
          <a:custGeom>
            <a:avLst/>
            <a:gdLst/>
            <a:ahLst/>
            <a:cxnLst/>
            <a:rect l="l" t="t" r="r" b="b"/>
            <a:pathLst>
              <a:path w="524880" h="65340">
                <a:moveTo>
                  <a:pt x="0" y="0"/>
                </a:moveTo>
                <a:lnTo>
                  <a:pt x="524880" y="0"/>
                </a:lnTo>
                <a:lnTo>
                  <a:pt x="524880" y="65340"/>
                </a:lnTo>
                <a:lnTo>
                  <a:pt x="0" y="65340"/>
                </a:lnTo>
                <a:lnTo>
                  <a:pt x="0" y="0"/>
                </a:lnTo>
                <a:close/>
              </a:path>
            </a:pathLst>
          </a:custGeom>
          <a:blipFill>
            <a:blip r:embed="rId112">
              <a:extLst>
                <a:ext uri="{96DAC541-7B7A-43D3-8B79-37D633B846F1}">
                  <asvg:svgBlip xmlns:asvg="http://schemas.microsoft.com/office/drawing/2016/SVG/main" r:embed="rId113"/>
                </a:ext>
              </a:extLst>
            </a:blip>
            <a:stretch>
              <a:fillRect/>
            </a:stretch>
          </a:blipFill>
        </p:spPr>
      </p:sp>
      <p:sp>
        <p:nvSpPr>
          <p:cNvPr id="60" name="Freeform 60"/>
          <p:cNvSpPr/>
          <p:nvPr/>
        </p:nvSpPr>
        <p:spPr>
          <a:xfrm>
            <a:off x="16623360" y="2871180"/>
            <a:ext cx="337500" cy="91260"/>
          </a:xfrm>
          <a:custGeom>
            <a:avLst/>
            <a:gdLst/>
            <a:ahLst/>
            <a:cxnLst/>
            <a:rect l="l" t="t" r="r" b="b"/>
            <a:pathLst>
              <a:path w="337500" h="91260">
                <a:moveTo>
                  <a:pt x="0" y="0"/>
                </a:moveTo>
                <a:lnTo>
                  <a:pt x="337500" y="0"/>
                </a:lnTo>
                <a:lnTo>
                  <a:pt x="337500" y="91260"/>
                </a:lnTo>
                <a:lnTo>
                  <a:pt x="0" y="91260"/>
                </a:lnTo>
                <a:lnTo>
                  <a:pt x="0" y="0"/>
                </a:lnTo>
                <a:close/>
              </a:path>
            </a:pathLst>
          </a:custGeom>
          <a:blipFill>
            <a:blip r:embed="rId114">
              <a:extLst>
                <a:ext uri="{96DAC541-7B7A-43D3-8B79-37D633B846F1}">
                  <asvg:svgBlip xmlns:asvg="http://schemas.microsoft.com/office/drawing/2016/SVG/main" r:embed="rId115"/>
                </a:ext>
              </a:extLst>
            </a:blip>
            <a:stretch>
              <a:fillRect/>
            </a:stretch>
          </a:blipFill>
        </p:spPr>
      </p:sp>
      <p:sp>
        <p:nvSpPr>
          <p:cNvPr id="61" name="Freeform 61"/>
          <p:cNvSpPr/>
          <p:nvPr/>
        </p:nvSpPr>
        <p:spPr>
          <a:xfrm>
            <a:off x="14091300" y="4503060"/>
            <a:ext cx="446040" cy="235440"/>
          </a:xfrm>
          <a:custGeom>
            <a:avLst/>
            <a:gdLst/>
            <a:ahLst/>
            <a:cxnLst/>
            <a:rect l="l" t="t" r="r" b="b"/>
            <a:pathLst>
              <a:path w="446040" h="235440">
                <a:moveTo>
                  <a:pt x="0" y="0"/>
                </a:moveTo>
                <a:lnTo>
                  <a:pt x="446040" y="0"/>
                </a:lnTo>
                <a:lnTo>
                  <a:pt x="446040" y="235440"/>
                </a:lnTo>
                <a:lnTo>
                  <a:pt x="0" y="235440"/>
                </a:lnTo>
                <a:lnTo>
                  <a:pt x="0" y="0"/>
                </a:lnTo>
                <a:close/>
              </a:path>
            </a:pathLst>
          </a:custGeom>
          <a:blipFill>
            <a:blip r:embed="rId116">
              <a:extLst>
                <a:ext uri="{96DAC541-7B7A-43D3-8B79-37D633B846F1}">
                  <asvg:svgBlip xmlns:asvg="http://schemas.microsoft.com/office/drawing/2016/SVG/main" r:embed="rId117"/>
                </a:ext>
              </a:extLst>
            </a:blip>
            <a:stretch>
              <a:fillRect/>
            </a:stretch>
          </a:blipFill>
        </p:spPr>
      </p:sp>
      <p:sp>
        <p:nvSpPr>
          <p:cNvPr id="62" name="Freeform 62"/>
          <p:cNvSpPr/>
          <p:nvPr/>
        </p:nvSpPr>
        <p:spPr>
          <a:xfrm>
            <a:off x="11046780" y="4113180"/>
            <a:ext cx="210600" cy="160380"/>
          </a:xfrm>
          <a:custGeom>
            <a:avLst/>
            <a:gdLst/>
            <a:ahLst/>
            <a:cxnLst/>
            <a:rect l="l" t="t" r="r" b="b"/>
            <a:pathLst>
              <a:path w="210600" h="160380">
                <a:moveTo>
                  <a:pt x="0" y="0"/>
                </a:moveTo>
                <a:lnTo>
                  <a:pt x="210600" y="0"/>
                </a:lnTo>
                <a:lnTo>
                  <a:pt x="210600" y="160380"/>
                </a:lnTo>
                <a:lnTo>
                  <a:pt x="0" y="160380"/>
                </a:lnTo>
                <a:lnTo>
                  <a:pt x="0" y="0"/>
                </a:lnTo>
                <a:close/>
              </a:path>
            </a:pathLst>
          </a:custGeom>
          <a:blipFill>
            <a:blip r:embed="rId118">
              <a:extLst>
                <a:ext uri="{96DAC541-7B7A-43D3-8B79-37D633B846F1}">
                  <asvg:svgBlip xmlns:asvg="http://schemas.microsoft.com/office/drawing/2016/SVG/main" r:embed="rId119"/>
                </a:ext>
              </a:extLst>
            </a:blip>
            <a:stretch>
              <a:fillRect/>
            </a:stretch>
          </a:blipFill>
        </p:spPr>
      </p:sp>
      <p:sp>
        <p:nvSpPr>
          <p:cNvPr id="63" name="Freeform 63"/>
          <p:cNvSpPr/>
          <p:nvPr/>
        </p:nvSpPr>
        <p:spPr>
          <a:xfrm>
            <a:off x="14272200" y="2206980"/>
            <a:ext cx="176040" cy="176580"/>
          </a:xfrm>
          <a:custGeom>
            <a:avLst/>
            <a:gdLst/>
            <a:ahLst/>
            <a:cxnLst/>
            <a:rect l="l" t="t" r="r" b="b"/>
            <a:pathLst>
              <a:path w="176040" h="176580">
                <a:moveTo>
                  <a:pt x="0" y="0"/>
                </a:moveTo>
                <a:lnTo>
                  <a:pt x="176040" y="0"/>
                </a:lnTo>
                <a:lnTo>
                  <a:pt x="176040" y="176580"/>
                </a:lnTo>
                <a:lnTo>
                  <a:pt x="0" y="176580"/>
                </a:lnTo>
                <a:lnTo>
                  <a:pt x="0" y="0"/>
                </a:lnTo>
                <a:close/>
              </a:path>
            </a:pathLst>
          </a:custGeom>
          <a:blipFill>
            <a:blip r:embed="rId120">
              <a:extLst>
                <a:ext uri="{96DAC541-7B7A-43D3-8B79-37D633B846F1}">
                  <asvg:svgBlip xmlns:asvg="http://schemas.microsoft.com/office/drawing/2016/SVG/main" r:embed="rId121"/>
                </a:ext>
              </a:extLst>
            </a:blip>
            <a:stretch>
              <a:fillRect/>
            </a:stretch>
          </a:blipFill>
        </p:spPr>
      </p:sp>
      <p:sp>
        <p:nvSpPr>
          <p:cNvPr id="64" name="Freeform 64"/>
          <p:cNvSpPr/>
          <p:nvPr/>
        </p:nvSpPr>
        <p:spPr>
          <a:xfrm>
            <a:off x="14272200" y="2804220"/>
            <a:ext cx="176580" cy="176040"/>
          </a:xfrm>
          <a:custGeom>
            <a:avLst/>
            <a:gdLst/>
            <a:ahLst/>
            <a:cxnLst/>
            <a:rect l="l" t="t" r="r" b="b"/>
            <a:pathLst>
              <a:path w="176580" h="176040">
                <a:moveTo>
                  <a:pt x="0" y="0"/>
                </a:moveTo>
                <a:lnTo>
                  <a:pt x="176580" y="0"/>
                </a:lnTo>
                <a:lnTo>
                  <a:pt x="176580" y="176040"/>
                </a:lnTo>
                <a:lnTo>
                  <a:pt x="0" y="176040"/>
                </a:lnTo>
                <a:lnTo>
                  <a:pt x="0" y="0"/>
                </a:lnTo>
                <a:close/>
              </a:path>
            </a:pathLst>
          </a:custGeom>
          <a:blipFill>
            <a:blip r:embed="rId122">
              <a:extLst>
                <a:ext uri="{96DAC541-7B7A-43D3-8B79-37D633B846F1}">
                  <asvg:svgBlip xmlns:asvg="http://schemas.microsoft.com/office/drawing/2016/SVG/main" r:embed="rId123"/>
                </a:ext>
              </a:extLst>
            </a:blip>
            <a:stretch>
              <a:fillRect/>
            </a:stretch>
          </a:blipFill>
        </p:spPr>
      </p:sp>
      <p:sp>
        <p:nvSpPr>
          <p:cNvPr id="65" name="Freeform 65"/>
          <p:cNvSpPr/>
          <p:nvPr/>
        </p:nvSpPr>
        <p:spPr>
          <a:xfrm>
            <a:off x="16346340" y="2520180"/>
            <a:ext cx="176580" cy="176580"/>
          </a:xfrm>
          <a:custGeom>
            <a:avLst/>
            <a:gdLst/>
            <a:ahLst/>
            <a:cxnLst/>
            <a:rect l="l" t="t" r="r" b="b"/>
            <a:pathLst>
              <a:path w="176580" h="176580">
                <a:moveTo>
                  <a:pt x="0" y="0"/>
                </a:moveTo>
                <a:lnTo>
                  <a:pt x="176580" y="0"/>
                </a:lnTo>
                <a:lnTo>
                  <a:pt x="176580" y="176580"/>
                </a:lnTo>
                <a:lnTo>
                  <a:pt x="0" y="176580"/>
                </a:lnTo>
                <a:lnTo>
                  <a:pt x="0" y="0"/>
                </a:lnTo>
                <a:close/>
              </a:path>
            </a:pathLst>
          </a:custGeom>
          <a:blipFill>
            <a:blip r:embed="rId124">
              <a:extLst>
                <a:ext uri="{96DAC541-7B7A-43D3-8B79-37D633B846F1}">
                  <asvg:svgBlip xmlns:asvg="http://schemas.microsoft.com/office/drawing/2016/SVG/main" r:embed="rId125"/>
                </a:ext>
              </a:extLst>
            </a:blip>
            <a:stretch>
              <a:fillRect/>
            </a:stretch>
          </a:blipFill>
        </p:spPr>
      </p:sp>
      <p:sp>
        <p:nvSpPr>
          <p:cNvPr id="66" name="Freeform 66"/>
          <p:cNvSpPr/>
          <p:nvPr/>
        </p:nvSpPr>
        <p:spPr>
          <a:xfrm>
            <a:off x="16346340" y="2231280"/>
            <a:ext cx="176580" cy="176040"/>
          </a:xfrm>
          <a:custGeom>
            <a:avLst/>
            <a:gdLst/>
            <a:ahLst/>
            <a:cxnLst/>
            <a:rect l="l" t="t" r="r" b="b"/>
            <a:pathLst>
              <a:path w="176580" h="176040">
                <a:moveTo>
                  <a:pt x="0" y="0"/>
                </a:moveTo>
                <a:lnTo>
                  <a:pt x="176580" y="0"/>
                </a:lnTo>
                <a:lnTo>
                  <a:pt x="176580" y="176040"/>
                </a:lnTo>
                <a:lnTo>
                  <a:pt x="0" y="176040"/>
                </a:lnTo>
                <a:lnTo>
                  <a:pt x="0" y="0"/>
                </a:lnTo>
                <a:close/>
              </a:path>
            </a:pathLst>
          </a:custGeom>
          <a:blipFill>
            <a:blip r:embed="rId126">
              <a:extLst>
                <a:ext uri="{96DAC541-7B7A-43D3-8B79-37D633B846F1}">
                  <asvg:svgBlip xmlns:asvg="http://schemas.microsoft.com/office/drawing/2016/SVG/main" r:embed="rId127"/>
                </a:ext>
              </a:extLst>
            </a:blip>
            <a:stretch>
              <a:fillRect/>
            </a:stretch>
          </a:blipFill>
        </p:spPr>
      </p:sp>
      <p:sp>
        <p:nvSpPr>
          <p:cNvPr id="67" name="Freeform 67"/>
          <p:cNvSpPr/>
          <p:nvPr/>
        </p:nvSpPr>
        <p:spPr>
          <a:xfrm>
            <a:off x="14272200" y="2497500"/>
            <a:ext cx="176580" cy="174420"/>
          </a:xfrm>
          <a:custGeom>
            <a:avLst/>
            <a:gdLst/>
            <a:ahLst/>
            <a:cxnLst/>
            <a:rect l="l" t="t" r="r" b="b"/>
            <a:pathLst>
              <a:path w="176580" h="174420">
                <a:moveTo>
                  <a:pt x="0" y="0"/>
                </a:moveTo>
                <a:lnTo>
                  <a:pt x="176580" y="0"/>
                </a:lnTo>
                <a:lnTo>
                  <a:pt x="176580" y="174420"/>
                </a:lnTo>
                <a:lnTo>
                  <a:pt x="0" y="174420"/>
                </a:lnTo>
                <a:lnTo>
                  <a:pt x="0" y="0"/>
                </a:lnTo>
                <a:close/>
              </a:path>
            </a:pathLst>
          </a:custGeom>
          <a:blipFill>
            <a:blip r:embed="rId128">
              <a:extLst>
                <a:ext uri="{96DAC541-7B7A-43D3-8B79-37D633B846F1}">
                  <asvg:svgBlip xmlns:asvg="http://schemas.microsoft.com/office/drawing/2016/SVG/main" r:embed="rId129"/>
                </a:ext>
              </a:extLst>
            </a:blip>
            <a:stretch>
              <a:fillRect/>
            </a:stretch>
          </a:blipFill>
        </p:spPr>
      </p:sp>
      <p:sp>
        <p:nvSpPr>
          <p:cNvPr id="68" name="Freeform 68"/>
          <p:cNvSpPr/>
          <p:nvPr/>
        </p:nvSpPr>
        <p:spPr>
          <a:xfrm>
            <a:off x="16346340" y="2829600"/>
            <a:ext cx="176580" cy="176040"/>
          </a:xfrm>
          <a:custGeom>
            <a:avLst/>
            <a:gdLst/>
            <a:ahLst/>
            <a:cxnLst/>
            <a:rect l="l" t="t" r="r" b="b"/>
            <a:pathLst>
              <a:path w="176580" h="176040">
                <a:moveTo>
                  <a:pt x="0" y="0"/>
                </a:moveTo>
                <a:lnTo>
                  <a:pt x="176580" y="0"/>
                </a:lnTo>
                <a:lnTo>
                  <a:pt x="176580" y="176040"/>
                </a:lnTo>
                <a:lnTo>
                  <a:pt x="0" y="176040"/>
                </a:lnTo>
                <a:lnTo>
                  <a:pt x="0" y="0"/>
                </a:lnTo>
                <a:close/>
              </a:path>
            </a:pathLst>
          </a:custGeom>
          <a:blipFill>
            <a:blip r:embed="rId130">
              <a:extLst>
                <a:ext uri="{96DAC541-7B7A-43D3-8B79-37D633B846F1}">
                  <asvg:svgBlip xmlns:asvg="http://schemas.microsoft.com/office/drawing/2016/SVG/main" r:embed="rId131"/>
                </a:ext>
              </a:extLst>
            </a:blip>
            <a:stretch>
              <a:fillRect/>
            </a:stretch>
          </a:blipFill>
        </p:spPr>
      </p:sp>
      <p:sp>
        <p:nvSpPr>
          <p:cNvPr id="69" name="Freeform 69"/>
          <p:cNvSpPr/>
          <p:nvPr/>
        </p:nvSpPr>
        <p:spPr>
          <a:xfrm>
            <a:off x="12145680" y="2091960"/>
            <a:ext cx="292140" cy="204660"/>
          </a:xfrm>
          <a:custGeom>
            <a:avLst/>
            <a:gdLst/>
            <a:ahLst/>
            <a:cxnLst/>
            <a:rect l="l" t="t" r="r" b="b"/>
            <a:pathLst>
              <a:path w="292140" h="204660">
                <a:moveTo>
                  <a:pt x="0" y="0"/>
                </a:moveTo>
                <a:lnTo>
                  <a:pt x="292140" y="0"/>
                </a:lnTo>
                <a:lnTo>
                  <a:pt x="292140" y="204660"/>
                </a:lnTo>
                <a:lnTo>
                  <a:pt x="0" y="204660"/>
                </a:lnTo>
                <a:lnTo>
                  <a:pt x="0" y="0"/>
                </a:lnTo>
                <a:close/>
              </a:path>
            </a:pathLst>
          </a:custGeom>
          <a:blipFill>
            <a:blip r:embed="rId132">
              <a:extLst>
                <a:ext uri="{96DAC541-7B7A-43D3-8B79-37D633B846F1}">
                  <asvg:svgBlip xmlns:asvg="http://schemas.microsoft.com/office/drawing/2016/SVG/main" r:embed="rId133"/>
                </a:ext>
              </a:extLst>
            </a:blip>
            <a:stretch>
              <a:fillRect/>
            </a:stretch>
          </a:blipFill>
        </p:spPr>
      </p:sp>
      <p:sp>
        <p:nvSpPr>
          <p:cNvPr id="70" name="Freeform 70"/>
          <p:cNvSpPr/>
          <p:nvPr/>
        </p:nvSpPr>
        <p:spPr>
          <a:xfrm>
            <a:off x="12146220" y="2455920"/>
            <a:ext cx="280800" cy="205740"/>
          </a:xfrm>
          <a:custGeom>
            <a:avLst/>
            <a:gdLst/>
            <a:ahLst/>
            <a:cxnLst/>
            <a:rect l="l" t="t" r="r" b="b"/>
            <a:pathLst>
              <a:path w="280800" h="205740">
                <a:moveTo>
                  <a:pt x="0" y="0"/>
                </a:moveTo>
                <a:lnTo>
                  <a:pt x="280800" y="0"/>
                </a:lnTo>
                <a:lnTo>
                  <a:pt x="280800" y="205740"/>
                </a:lnTo>
                <a:lnTo>
                  <a:pt x="0" y="205740"/>
                </a:lnTo>
                <a:lnTo>
                  <a:pt x="0" y="0"/>
                </a:lnTo>
                <a:close/>
              </a:path>
            </a:pathLst>
          </a:custGeom>
          <a:blipFill>
            <a:blip r:embed="rId134">
              <a:extLst>
                <a:ext uri="{96DAC541-7B7A-43D3-8B79-37D633B846F1}">
                  <asvg:svgBlip xmlns:asvg="http://schemas.microsoft.com/office/drawing/2016/SVG/main" r:embed="rId135"/>
                </a:ext>
              </a:extLst>
            </a:blip>
            <a:stretch>
              <a:fillRect/>
            </a:stretch>
          </a:blipFill>
        </p:spPr>
      </p:sp>
      <p:sp>
        <p:nvSpPr>
          <p:cNvPr id="71" name="Freeform 71"/>
          <p:cNvSpPr/>
          <p:nvPr/>
        </p:nvSpPr>
        <p:spPr>
          <a:xfrm>
            <a:off x="12476700" y="2130300"/>
            <a:ext cx="349920" cy="61020"/>
          </a:xfrm>
          <a:custGeom>
            <a:avLst/>
            <a:gdLst/>
            <a:ahLst/>
            <a:cxnLst/>
            <a:rect l="l" t="t" r="r" b="b"/>
            <a:pathLst>
              <a:path w="349920" h="61020">
                <a:moveTo>
                  <a:pt x="0" y="0"/>
                </a:moveTo>
                <a:lnTo>
                  <a:pt x="349920" y="0"/>
                </a:lnTo>
                <a:lnTo>
                  <a:pt x="349920" y="61020"/>
                </a:lnTo>
                <a:lnTo>
                  <a:pt x="0" y="61020"/>
                </a:lnTo>
                <a:lnTo>
                  <a:pt x="0" y="0"/>
                </a:lnTo>
                <a:close/>
              </a:path>
            </a:pathLst>
          </a:custGeom>
          <a:blipFill>
            <a:blip r:embed="rId136">
              <a:extLst>
                <a:ext uri="{96DAC541-7B7A-43D3-8B79-37D633B846F1}">
                  <asvg:svgBlip xmlns:asvg="http://schemas.microsoft.com/office/drawing/2016/SVG/main" r:embed="rId137"/>
                </a:ext>
              </a:extLst>
            </a:blip>
            <a:stretch>
              <a:fillRect/>
            </a:stretch>
          </a:blipFill>
        </p:spPr>
      </p:sp>
      <p:sp>
        <p:nvSpPr>
          <p:cNvPr id="72" name="Freeform 72"/>
          <p:cNvSpPr/>
          <p:nvPr/>
        </p:nvSpPr>
        <p:spPr>
          <a:xfrm>
            <a:off x="16347960" y="6272100"/>
            <a:ext cx="343980" cy="55080"/>
          </a:xfrm>
          <a:custGeom>
            <a:avLst/>
            <a:gdLst/>
            <a:ahLst/>
            <a:cxnLst/>
            <a:rect l="l" t="t" r="r" b="b"/>
            <a:pathLst>
              <a:path w="343980" h="55080">
                <a:moveTo>
                  <a:pt x="0" y="0"/>
                </a:moveTo>
                <a:lnTo>
                  <a:pt x="343980" y="0"/>
                </a:lnTo>
                <a:lnTo>
                  <a:pt x="343980" y="55080"/>
                </a:lnTo>
                <a:lnTo>
                  <a:pt x="0" y="55080"/>
                </a:lnTo>
                <a:lnTo>
                  <a:pt x="0" y="0"/>
                </a:lnTo>
                <a:close/>
              </a:path>
            </a:pathLst>
          </a:custGeom>
          <a:blipFill>
            <a:blip r:embed="rId138">
              <a:extLst>
                <a:ext uri="{96DAC541-7B7A-43D3-8B79-37D633B846F1}">
                  <asvg:svgBlip xmlns:asvg="http://schemas.microsoft.com/office/drawing/2016/SVG/main" r:embed="rId139"/>
                </a:ext>
              </a:extLst>
            </a:blip>
            <a:stretch>
              <a:fillRect/>
            </a:stretch>
          </a:blipFill>
        </p:spPr>
      </p:sp>
      <p:sp>
        <p:nvSpPr>
          <p:cNvPr id="73" name="Freeform 73"/>
          <p:cNvSpPr/>
          <p:nvPr/>
        </p:nvSpPr>
        <p:spPr>
          <a:xfrm>
            <a:off x="12145680" y="2861460"/>
            <a:ext cx="236520" cy="162540"/>
          </a:xfrm>
          <a:custGeom>
            <a:avLst/>
            <a:gdLst/>
            <a:ahLst/>
            <a:cxnLst/>
            <a:rect l="l" t="t" r="r" b="b"/>
            <a:pathLst>
              <a:path w="236520" h="162540">
                <a:moveTo>
                  <a:pt x="0" y="0"/>
                </a:moveTo>
                <a:lnTo>
                  <a:pt x="236520" y="0"/>
                </a:lnTo>
                <a:lnTo>
                  <a:pt x="236520" y="162540"/>
                </a:lnTo>
                <a:lnTo>
                  <a:pt x="0" y="162540"/>
                </a:lnTo>
                <a:lnTo>
                  <a:pt x="0" y="0"/>
                </a:lnTo>
                <a:close/>
              </a:path>
            </a:pathLst>
          </a:custGeom>
          <a:blipFill>
            <a:blip r:embed="rId140">
              <a:extLst>
                <a:ext uri="{96DAC541-7B7A-43D3-8B79-37D633B846F1}">
                  <asvg:svgBlip xmlns:asvg="http://schemas.microsoft.com/office/drawing/2016/SVG/main" r:embed="rId141"/>
                </a:ext>
              </a:extLst>
            </a:blip>
            <a:stretch>
              <a:fillRect/>
            </a:stretch>
          </a:blipFill>
        </p:spPr>
      </p:sp>
      <p:sp>
        <p:nvSpPr>
          <p:cNvPr id="74" name="Freeform 74"/>
          <p:cNvSpPr/>
          <p:nvPr/>
        </p:nvSpPr>
        <p:spPr>
          <a:xfrm>
            <a:off x="16348500" y="6761340"/>
            <a:ext cx="343980" cy="51840"/>
          </a:xfrm>
          <a:custGeom>
            <a:avLst/>
            <a:gdLst/>
            <a:ahLst/>
            <a:cxnLst/>
            <a:rect l="l" t="t" r="r" b="b"/>
            <a:pathLst>
              <a:path w="343980" h="51840">
                <a:moveTo>
                  <a:pt x="0" y="0"/>
                </a:moveTo>
                <a:lnTo>
                  <a:pt x="343980" y="0"/>
                </a:lnTo>
                <a:lnTo>
                  <a:pt x="343980" y="51840"/>
                </a:lnTo>
                <a:lnTo>
                  <a:pt x="0" y="51840"/>
                </a:lnTo>
                <a:lnTo>
                  <a:pt x="0" y="0"/>
                </a:lnTo>
                <a:close/>
              </a:path>
            </a:pathLst>
          </a:custGeom>
          <a:blipFill>
            <a:blip r:embed="rId142">
              <a:extLst>
                <a:ext uri="{96DAC541-7B7A-43D3-8B79-37D633B846F1}">
                  <asvg:svgBlip xmlns:asvg="http://schemas.microsoft.com/office/drawing/2016/SVG/main" r:embed="rId143"/>
                </a:ext>
              </a:extLst>
            </a:blip>
            <a:stretch>
              <a:fillRect/>
            </a:stretch>
          </a:blipFill>
        </p:spPr>
      </p:sp>
      <p:sp>
        <p:nvSpPr>
          <p:cNvPr id="75" name="Freeform 75"/>
          <p:cNvSpPr/>
          <p:nvPr/>
        </p:nvSpPr>
        <p:spPr>
          <a:xfrm>
            <a:off x="14300280" y="8485560"/>
            <a:ext cx="287280" cy="61560"/>
          </a:xfrm>
          <a:custGeom>
            <a:avLst/>
            <a:gdLst/>
            <a:ahLst/>
            <a:cxnLst/>
            <a:rect l="l" t="t" r="r" b="b"/>
            <a:pathLst>
              <a:path w="287280" h="61560">
                <a:moveTo>
                  <a:pt x="0" y="0"/>
                </a:moveTo>
                <a:lnTo>
                  <a:pt x="287280" y="0"/>
                </a:lnTo>
                <a:lnTo>
                  <a:pt x="287280" y="61560"/>
                </a:lnTo>
                <a:lnTo>
                  <a:pt x="0" y="61560"/>
                </a:lnTo>
                <a:lnTo>
                  <a:pt x="0" y="0"/>
                </a:lnTo>
                <a:close/>
              </a:path>
            </a:pathLst>
          </a:custGeom>
          <a:blipFill>
            <a:blip r:embed="rId144">
              <a:extLst>
                <a:ext uri="{96DAC541-7B7A-43D3-8B79-37D633B846F1}">
                  <asvg:svgBlip xmlns:asvg="http://schemas.microsoft.com/office/drawing/2016/SVG/main" r:embed="rId145"/>
                </a:ext>
              </a:extLst>
            </a:blip>
            <a:stretch>
              <a:fillRect/>
            </a:stretch>
          </a:blipFill>
        </p:spPr>
      </p:sp>
      <p:sp>
        <p:nvSpPr>
          <p:cNvPr id="76" name="Freeform 76"/>
          <p:cNvSpPr/>
          <p:nvPr/>
        </p:nvSpPr>
        <p:spPr>
          <a:xfrm>
            <a:off x="16347960" y="6597720"/>
            <a:ext cx="270000" cy="55080"/>
          </a:xfrm>
          <a:custGeom>
            <a:avLst/>
            <a:gdLst/>
            <a:ahLst/>
            <a:cxnLst/>
            <a:rect l="l" t="t" r="r" b="b"/>
            <a:pathLst>
              <a:path w="270000" h="55080">
                <a:moveTo>
                  <a:pt x="0" y="0"/>
                </a:moveTo>
                <a:lnTo>
                  <a:pt x="270000" y="0"/>
                </a:lnTo>
                <a:lnTo>
                  <a:pt x="270000" y="55080"/>
                </a:lnTo>
                <a:lnTo>
                  <a:pt x="0" y="55080"/>
                </a:lnTo>
                <a:lnTo>
                  <a:pt x="0" y="0"/>
                </a:lnTo>
                <a:close/>
              </a:path>
            </a:pathLst>
          </a:custGeom>
          <a:blipFill>
            <a:blip r:embed="rId146">
              <a:extLst>
                <a:ext uri="{96DAC541-7B7A-43D3-8B79-37D633B846F1}">
                  <asvg:svgBlip xmlns:asvg="http://schemas.microsoft.com/office/drawing/2016/SVG/main" r:embed="rId147"/>
                </a:ext>
              </a:extLst>
            </a:blip>
            <a:stretch>
              <a:fillRect/>
            </a:stretch>
          </a:blipFill>
        </p:spPr>
      </p:sp>
      <p:sp>
        <p:nvSpPr>
          <p:cNvPr id="77" name="Freeform 77"/>
          <p:cNvSpPr/>
          <p:nvPr/>
        </p:nvSpPr>
        <p:spPr>
          <a:xfrm>
            <a:off x="16347960" y="6435180"/>
            <a:ext cx="270000" cy="54540"/>
          </a:xfrm>
          <a:custGeom>
            <a:avLst/>
            <a:gdLst/>
            <a:ahLst/>
            <a:cxnLst/>
            <a:rect l="l" t="t" r="r" b="b"/>
            <a:pathLst>
              <a:path w="270000" h="54540">
                <a:moveTo>
                  <a:pt x="0" y="0"/>
                </a:moveTo>
                <a:lnTo>
                  <a:pt x="270000" y="0"/>
                </a:lnTo>
                <a:lnTo>
                  <a:pt x="270000" y="54540"/>
                </a:lnTo>
                <a:lnTo>
                  <a:pt x="0" y="54540"/>
                </a:lnTo>
                <a:lnTo>
                  <a:pt x="0" y="0"/>
                </a:lnTo>
                <a:close/>
              </a:path>
            </a:pathLst>
          </a:custGeom>
          <a:blipFill>
            <a:blip r:embed="rId148">
              <a:extLst>
                <a:ext uri="{96DAC541-7B7A-43D3-8B79-37D633B846F1}">
                  <asvg:svgBlip xmlns:asvg="http://schemas.microsoft.com/office/drawing/2016/SVG/main" r:embed="rId149"/>
                </a:ext>
              </a:extLst>
            </a:blip>
            <a:stretch>
              <a:fillRect/>
            </a:stretch>
          </a:blipFill>
        </p:spPr>
      </p:sp>
      <p:sp>
        <p:nvSpPr>
          <p:cNvPr id="78" name="Freeform 78"/>
          <p:cNvSpPr/>
          <p:nvPr/>
        </p:nvSpPr>
        <p:spPr>
          <a:xfrm>
            <a:off x="12474000" y="2236140"/>
            <a:ext cx="232740" cy="61020"/>
          </a:xfrm>
          <a:custGeom>
            <a:avLst/>
            <a:gdLst/>
            <a:ahLst/>
            <a:cxnLst/>
            <a:rect l="l" t="t" r="r" b="b"/>
            <a:pathLst>
              <a:path w="232740" h="61020">
                <a:moveTo>
                  <a:pt x="0" y="0"/>
                </a:moveTo>
                <a:lnTo>
                  <a:pt x="232740" y="0"/>
                </a:lnTo>
                <a:lnTo>
                  <a:pt x="232740" y="61020"/>
                </a:lnTo>
                <a:lnTo>
                  <a:pt x="0" y="61020"/>
                </a:lnTo>
                <a:lnTo>
                  <a:pt x="0" y="0"/>
                </a:lnTo>
                <a:close/>
              </a:path>
            </a:pathLst>
          </a:custGeom>
          <a:blipFill>
            <a:blip r:embed="rId150">
              <a:extLst>
                <a:ext uri="{96DAC541-7B7A-43D3-8B79-37D633B846F1}">
                  <asvg:svgBlip xmlns:asvg="http://schemas.microsoft.com/office/drawing/2016/SVG/main" r:embed="rId151"/>
                </a:ext>
              </a:extLst>
            </a:blip>
            <a:stretch>
              <a:fillRect/>
            </a:stretch>
          </a:blipFill>
        </p:spPr>
      </p:sp>
      <p:sp>
        <p:nvSpPr>
          <p:cNvPr id="79" name="Freeform 79"/>
          <p:cNvSpPr/>
          <p:nvPr/>
        </p:nvSpPr>
        <p:spPr>
          <a:xfrm>
            <a:off x="14548680" y="2539620"/>
            <a:ext cx="239760" cy="89100"/>
          </a:xfrm>
          <a:custGeom>
            <a:avLst/>
            <a:gdLst/>
            <a:ahLst/>
            <a:cxnLst/>
            <a:rect l="l" t="t" r="r" b="b"/>
            <a:pathLst>
              <a:path w="239760" h="89100">
                <a:moveTo>
                  <a:pt x="0" y="0"/>
                </a:moveTo>
                <a:lnTo>
                  <a:pt x="239760" y="0"/>
                </a:lnTo>
                <a:lnTo>
                  <a:pt x="239760" y="89100"/>
                </a:lnTo>
                <a:lnTo>
                  <a:pt x="0" y="89100"/>
                </a:lnTo>
                <a:lnTo>
                  <a:pt x="0" y="0"/>
                </a:lnTo>
                <a:close/>
              </a:path>
            </a:pathLst>
          </a:custGeom>
          <a:blipFill>
            <a:blip r:embed="rId152">
              <a:extLst>
                <a:ext uri="{96DAC541-7B7A-43D3-8B79-37D633B846F1}">
                  <asvg:svgBlip xmlns:asvg="http://schemas.microsoft.com/office/drawing/2016/SVG/main" r:embed="rId153"/>
                </a:ext>
              </a:extLst>
            </a:blip>
            <a:stretch>
              <a:fillRect/>
            </a:stretch>
          </a:blipFill>
        </p:spPr>
      </p:sp>
      <p:sp>
        <p:nvSpPr>
          <p:cNvPr id="80" name="Freeform 80"/>
          <p:cNvSpPr/>
          <p:nvPr/>
        </p:nvSpPr>
        <p:spPr>
          <a:xfrm>
            <a:off x="14300820" y="9005580"/>
            <a:ext cx="190080" cy="61560"/>
          </a:xfrm>
          <a:custGeom>
            <a:avLst/>
            <a:gdLst/>
            <a:ahLst/>
            <a:cxnLst/>
            <a:rect l="l" t="t" r="r" b="b"/>
            <a:pathLst>
              <a:path w="190080" h="61560">
                <a:moveTo>
                  <a:pt x="0" y="0"/>
                </a:moveTo>
                <a:lnTo>
                  <a:pt x="190080" y="0"/>
                </a:lnTo>
                <a:lnTo>
                  <a:pt x="190080" y="61560"/>
                </a:lnTo>
                <a:lnTo>
                  <a:pt x="0" y="61560"/>
                </a:lnTo>
                <a:lnTo>
                  <a:pt x="0" y="0"/>
                </a:lnTo>
                <a:close/>
              </a:path>
            </a:pathLst>
          </a:custGeom>
          <a:blipFill>
            <a:blip r:embed="rId154">
              <a:extLst>
                <a:ext uri="{96DAC541-7B7A-43D3-8B79-37D633B846F1}">
                  <asvg:svgBlip xmlns:asvg="http://schemas.microsoft.com/office/drawing/2016/SVG/main" r:embed="rId155"/>
                </a:ext>
              </a:extLst>
            </a:blip>
            <a:stretch>
              <a:fillRect/>
            </a:stretch>
          </a:blipFill>
        </p:spPr>
      </p:sp>
      <p:sp>
        <p:nvSpPr>
          <p:cNvPr id="81" name="Freeform 81"/>
          <p:cNvSpPr/>
          <p:nvPr/>
        </p:nvSpPr>
        <p:spPr>
          <a:xfrm>
            <a:off x="14300820" y="8613540"/>
            <a:ext cx="170100" cy="64800"/>
          </a:xfrm>
          <a:custGeom>
            <a:avLst/>
            <a:gdLst/>
            <a:ahLst/>
            <a:cxnLst/>
            <a:rect l="l" t="t" r="r" b="b"/>
            <a:pathLst>
              <a:path w="170100" h="64800">
                <a:moveTo>
                  <a:pt x="0" y="0"/>
                </a:moveTo>
                <a:lnTo>
                  <a:pt x="170100" y="0"/>
                </a:lnTo>
                <a:lnTo>
                  <a:pt x="170100" y="64800"/>
                </a:lnTo>
                <a:lnTo>
                  <a:pt x="0" y="64800"/>
                </a:lnTo>
                <a:lnTo>
                  <a:pt x="0" y="0"/>
                </a:lnTo>
                <a:close/>
              </a:path>
            </a:pathLst>
          </a:custGeom>
          <a:blipFill>
            <a:blip r:embed="rId156">
              <a:extLst>
                <a:ext uri="{96DAC541-7B7A-43D3-8B79-37D633B846F1}">
                  <asvg:svgBlip xmlns:asvg="http://schemas.microsoft.com/office/drawing/2016/SVG/main" r:embed="rId157"/>
                </a:ext>
              </a:extLst>
            </a:blip>
            <a:stretch>
              <a:fillRect/>
            </a:stretch>
          </a:blipFill>
        </p:spPr>
      </p:sp>
      <p:sp>
        <p:nvSpPr>
          <p:cNvPr id="82" name="Freeform 82"/>
          <p:cNvSpPr/>
          <p:nvPr/>
        </p:nvSpPr>
        <p:spPr>
          <a:xfrm>
            <a:off x="14300820" y="8874900"/>
            <a:ext cx="131220" cy="64260"/>
          </a:xfrm>
          <a:custGeom>
            <a:avLst/>
            <a:gdLst/>
            <a:ahLst/>
            <a:cxnLst/>
            <a:rect l="l" t="t" r="r" b="b"/>
            <a:pathLst>
              <a:path w="131220" h="64260">
                <a:moveTo>
                  <a:pt x="0" y="0"/>
                </a:moveTo>
                <a:lnTo>
                  <a:pt x="131220" y="0"/>
                </a:lnTo>
                <a:lnTo>
                  <a:pt x="131220" y="64260"/>
                </a:lnTo>
                <a:lnTo>
                  <a:pt x="0" y="64260"/>
                </a:lnTo>
                <a:lnTo>
                  <a:pt x="0" y="0"/>
                </a:lnTo>
                <a:close/>
              </a:path>
            </a:pathLst>
          </a:custGeom>
          <a:blipFill>
            <a:blip r:embed="rId158">
              <a:extLst>
                <a:ext uri="{96DAC541-7B7A-43D3-8B79-37D633B846F1}">
                  <asvg:svgBlip xmlns:asvg="http://schemas.microsoft.com/office/drawing/2016/SVG/main" r:embed="rId159"/>
                </a:ext>
              </a:extLst>
            </a:blip>
            <a:stretch>
              <a:fillRect/>
            </a:stretch>
          </a:blipFill>
        </p:spPr>
      </p:sp>
      <p:sp>
        <p:nvSpPr>
          <p:cNvPr id="83" name="Freeform 83"/>
          <p:cNvSpPr/>
          <p:nvPr/>
        </p:nvSpPr>
        <p:spPr>
          <a:xfrm>
            <a:off x="14301360" y="8743680"/>
            <a:ext cx="126900" cy="64800"/>
          </a:xfrm>
          <a:custGeom>
            <a:avLst/>
            <a:gdLst/>
            <a:ahLst/>
            <a:cxnLst/>
            <a:rect l="l" t="t" r="r" b="b"/>
            <a:pathLst>
              <a:path w="126900" h="64800">
                <a:moveTo>
                  <a:pt x="0" y="0"/>
                </a:moveTo>
                <a:lnTo>
                  <a:pt x="126900" y="0"/>
                </a:lnTo>
                <a:lnTo>
                  <a:pt x="126900" y="64800"/>
                </a:lnTo>
                <a:lnTo>
                  <a:pt x="0" y="64800"/>
                </a:lnTo>
                <a:lnTo>
                  <a:pt x="0" y="0"/>
                </a:lnTo>
                <a:close/>
              </a:path>
            </a:pathLst>
          </a:custGeom>
          <a:blipFill>
            <a:blip r:embed="rId160">
              <a:extLst>
                <a:ext uri="{96DAC541-7B7A-43D3-8B79-37D633B846F1}">
                  <asvg:svgBlip xmlns:asvg="http://schemas.microsoft.com/office/drawing/2016/SVG/main" r:embed="rId161"/>
                </a:ext>
              </a:extLst>
            </a:blip>
            <a:stretch>
              <a:fillRect/>
            </a:stretch>
          </a:blipFill>
        </p:spPr>
      </p:sp>
      <p:sp>
        <p:nvSpPr>
          <p:cNvPr id="84" name="Freeform 84"/>
          <p:cNvSpPr/>
          <p:nvPr/>
        </p:nvSpPr>
        <p:spPr>
          <a:xfrm>
            <a:off x="12158100" y="4038660"/>
            <a:ext cx="864540" cy="322380"/>
          </a:xfrm>
          <a:custGeom>
            <a:avLst/>
            <a:gdLst/>
            <a:ahLst/>
            <a:cxnLst/>
            <a:rect l="l" t="t" r="r" b="b"/>
            <a:pathLst>
              <a:path w="864540" h="322380">
                <a:moveTo>
                  <a:pt x="0" y="0"/>
                </a:moveTo>
                <a:lnTo>
                  <a:pt x="864540" y="0"/>
                </a:lnTo>
                <a:lnTo>
                  <a:pt x="864540" y="322380"/>
                </a:lnTo>
                <a:lnTo>
                  <a:pt x="0" y="322380"/>
                </a:lnTo>
                <a:lnTo>
                  <a:pt x="0" y="0"/>
                </a:lnTo>
                <a:close/>
              </a:path>
            </a:pathLst>
          </a:custGeom>
          <a:blipFill>
            <a:blip r:embed="rId162">
              <a:extLst>
                <a:ext uri="{96DAC541-7B7A-43D3-8B79-37D633B846F1}">
                  <asvg:svgBlip xmlns:asvg="http://schemas.microsoft.com/office/drawing/2016/SVG/main" r:embed="rId163"/>
                </a:ext>
              </a:extLst>
            </a:blip>
            <a:stretch>
              <a:fillRect/>
            </a:stretch>
          </a:blipFill>
        </p:spPr>
      </p:sp>
      <p:sp>
        <p:nvSpPr>
          <p:cNvPr id="85" name="Freeform 85"/>
          <p:cNvSpPr/>
          <p:nvPr/>
        </p:nvSpPr>
        <p:spPr>
          <a:xfrm>
            <a:off x="12130560" y="4252500"/>
            <a:ext cx="918000" cy="372060"/>
          </a:xfrm>
          <a:custGeom>
            <a:avLst/>
            <a:gdLst/>
            <a:ahLst/>
            <a:cxnLst/>
            <a:rect l="l" t="t" r="r" b="b"/>
            <a:pathLst>
              <a:path w="918000" h="372060">
                <a:moveTo>
                  <a:pt x="0" y="0"/>
                </a:moveTo>
                <a:lnTo>
                  <a:pt x="918000" y="0"/>
                </a:lnTo>
                <a:lnTo>
                  <a:pt x="918000" y="372060"/>
                </a:lnTo>
                <a:lnTo>
                  <a:pt x="0" y="372060"/>
                </a:lnTo>
                <a:lnTo>
                  <a:pt x="0" y="0"/>
                </a:lnTo>
                <a:close/>
              </a:path>
            </a:pathLst>
          </a:custGeom>
          <a:blipFill>
            <a:blip r:embed="rId164">
              <a:extLst>
                <a:ext uri="{96DAC541-7B7A-43D3-8B79-37D633B846F1}">
                  <asvg:svgBlip xmlns:asvg="http://schemas.microsoft.com/office/drawing/2016/SVG/main" r:embed="rId165"/>
                </a:ext>
              </a:extLst>
            </a:blip>
            <a:stretch>
              <a:fillRect/>
            </a:stretch>
          </a:blipFill>
        </p:spPr>
      </p:sp>
      <p:sp>
        <p:nvSpPr>
          <p:cNvPr id="86" name="Freeform 86"/>
          <p:cNvSpPr/>
          <p:nvPr/>
        </p:nvSpPr>
        <p:spPr>
          <a:xfrm>
            <a:off x="12383820" y="3849120"/>
            <a:ext cx="409860" cy="154980"/>
          </a:xfrm>
          <a:custGeom>
            <a:avLst/>
            <a:gdLst/>
            <a:ahLst/>
            <a:cxnLst/>
            <a:rect l="l" t="t" r="r" b="b"/>
            <a:pathLst>
              <a:path w="409860" h="154980">
                <a:moveTo>
                  <a:pt x="0" y="0"/>
                </a:moveTo>
                <a:lnTo>
                  <a:pt x="409860" y="0"/>
                </a:lnTo>
                <a:lnTo>
                  <a:pt x="409860" y="154980"/>
                </a:lnTo>
                <a:lnTo>
                  <a:pt x="0" y="154980"/>
                </a:lnTo>
                <a:lnTo>
                  <a:pt x="0" y="0"/>
                </a:lnTo>
                <a:close/>
              </a:path>
            </a:pathLst>
          </a:custGeom>
          <a:blipFill>
            <a:blip r:embed="rId166">
              <a:extLst>
                <a:ext uri="{96DAC541-7B7A-43D3-8B79-37D633B846F1}">
                  <asvg:svgBlip xmlns:asvg="http://schemas.microsoft.com/office/drawing/2016/SVG/main" r:embed="rId167"/>
                </a:ext>
              </a:extLst>
            </a:blip>
            <a:stretch>
              <a:fillRect/>
            </a:stretch>
          </a:blipFill>
        </p:spPr>
      </p:sp>
      <p:sp>
        <p:nvSpPr>
          <p:cNvPr id="87" name="Freeform 87"/>
          <p:cNvSpPr/>
          <p:nvPr/>
        </p:nvSpPr>
        <p:spPr>
          <a:xfrm>
            <a:off x="12529620" y="4433400"/>
            <a:ext cx="119340" cy="61020"/>
          </a:xfrm>
          <a:custGeom>
            <a:avLst/>
            <a:gdLst/>
            <a:ahLst/>
            <a:cxnLst/>
            <a:rect l="l" t="t" r="r" b="b"/>
            <a:pathLst>
              <a:path w="119340" h="61020">
                <a:moveTo>
                  <a:pt x="0" y="0"/>
                </a:moveTo>
                <a:lnTo>
                  <a:pt x="119340" y="0"/>
                </a:lnTo>
                <a:lnTo>
                  <a:pt x="119340" y="61020"/>
                </a:lnTo>
                <a:lnTo>
                  <a:pt x="0" y="61020"/>
                </a:lnTo>
                <a:lnTo>
                  <a:pt x="0" y="0"/>
                </a:lnTo>
                <a:close/>
              </a:path>
            </a:pathLst>
          </a:custGeom>
          <a:blipFill>
            <a:blip r:embed="rId168">
              <a:extLst>
                <a:ext uri="{96DAC541-7B7A-43D3-8B79-37D633B846F1}">
                  <asvg:svgBlip xmlns:asvg="http://schemas.microsoft.com/office/drawing/2016/SVG/main" r:embed="rId169"/>
                </a:ext>
              </a:extLst>
            </a:blip>
            <a:stretch>
              <a:fillRect/>
            </a:stretch>
          </a:blipFill>
        </p:spPr>
      </p:sp>
      <p:sp>
        <p:nvSpPr>
          <p:cNvPr id="88" name="Freeform 88"/>
          <p:cNvSpPr/>
          <p:nvPr/>
        </p:nvSpPr>
        <p:spPr>
          <a:xfrm>
            <a:off x="12529620" y="4312440"/>
            <a:ext cx="119340" cy="59940"/>
          </a:xfrm>
          <a:custGeom>
            <a:avLst/>
            <a:gdLst/>
            <a:ahLst/>
            <a:cxnLst/>
            <a:rect l="l" t="t" r="r" b="b"/>
            <a:pathLst>
              <a:path w="119340" h="59940">
                <a:moveTo>
                  <a:pt x="0" y="0"/>
                </a:moveTo>
                <a:lnTo>
                  <a:pt x="119340" y="0"/>
                </a:lnTo>
                <a:lnTo>
                  <a:pt x="119340" y="59940"/>
                </a:lnTo>
                <a:lnTo>
                  <a:pt x="0" y="59940"/>
                </a:lnTo>
                <a:lnTo>
                  <a:pt x="0" y="0"/>
                </a:lnTo>
                <a:close/>
              </a:path>
            </a:pathLst>
          </a:custGeom>
          <a:blipFill>
            <a:blip r:embed="rId170">
              <a:extLst>
                <a:ext uri="{96DAC541-7B7A-43D3-8B79-37D633B846F1}">
                  <asvg:svgBlip xmlns:asvg="http://schemas.microsoft.com/office/drawing/2016/SVG/main" r:embed="rId171"/>
                </a:ext>
              </a:extLst>
            </a:blip>
            <a:stretch>
              <a:fillRect/>
            </a:stretch>
          </a:blipFill>
        </p:spPr>
      </p:sp>
      <p:sp>
        <p:nvSpPr>
          <p:cNvPr id="89" name="Freeform 89"/>
          <p:cNvSpPr/>
          <p:nvPr/>
        </p:nvSpPr>
        <p:spPr>
          <a:xfrm>
            <a:off x="10512720" y="2285280"/>
            <a:ext cx="377460" cy="378540"/>
          </a:xfrm>
          <a:custGeom>
            <a:avLst/>
            <a:gdLst/>
            <a:ahLst/>
            <a:cxnLst/>
            <a:rect l="l" t="t" r="r" b="b"/>
            <a:pathLst>
              <a:path w="377460" h="378540">
                <a:moveTo>
                  <a:pt x="0" y="0"/>
                </a:moveTo>
                <a:lnTo>
                  <a:pt x="377460" y="0"/>
                </a:lnTo>
                <a:lnTo>
                  <a:pt x="377460" y="378540"/>
                </a:lnTo>
                <a:lnTo>
                  <a:pt x="0" y="378540"/>
                </a:lnTo>
                <a:lnTo>
                  <a:pt x="0" y="0"/>
                </a:lnTo>
                <a:close/>
              </a:path>
            </a:pathLst>
          </a:custGeom>
          <a:blipFill>
            <a:blip r:embed="rId172">
              <a:extLst>
                <a:ext uri="{96DAC541-7B7A-43D3-8B79-37D633B846F1}">
                  <asvg:svgBlip xmlns:asvg="http://schemas.microsoft.com/office/drawing/2016/SVG/main" r:embed="rId173"/>
                </a:ext>
              </a:extLst>
            </a:blip>
            <a:stretch>
              <a:fillRect/>
            </a:stretch>
          </a:blipFill>
        </p:spPr>
      </p:sp>
      <p:sp>
        <p:nvSpPr>
          <p:cNvPr id="90" name="Freeform 90"/>
          <p:cNvSpPr/>
          <p:nvPr/>
        </p:nvSpPr>
        <p:spPr>
          <a:xfrm>
            <a:off x="12324420" y="8247960"/>
            <a:ext cx="523800" cy="628560"/>
          </a:xfrm>
          <a:custGeom>
            <a:avLst/>
            <a:gdLst/>
            <a:ahLst/>
            <a:cxnLst/>
            <a:rect l="l" t="t" r="r" b="b"/>
            <a:pathLst>
              <a:path w="523800" h="628560">
                <a:moveTo>
                  <a:pt x="0" y="0"/>
                </a:moveTo>
                <a:lnTo>
                  <a:pt x="523800" y="0"/>
                </a:lnTo>
                <a:lnTo>
                  <a:pt x="523800" y="628560"/>
                </a:lnTo>
                <a:lnTo>
                  <a:pt x="0" y="628560"/>
                </a:lnTo>
                <a:lnTo>
                  <a:pt x="0" y="0"/>
                </a:lnTo>
                <a:close/>
              </a:path>
            </a:pathLst>
          </a:custGeom>
          <a:blipFill>
            <a:blip r:embed="rId174">
              <a:extLst>
                <a:ext uri="{96DAC541-7B7A-43D3-8B79-37D633B846F1}">
                  <asvg:svgBlip xmlns:asvg="http://schemas.microsoft.com/office/drawing/2016/SVG/main" r:embed="rId175"/>
                </a:ext>
              </a:extLst>
            </a:blip>
            <a:stretch>
              <a:fillRect/>
            </a:stretch>
          </a:blipFill>
        </p:spPr>
      </p:sp>
      <p:sp>
        <p:nvSpPr>
          <p:cNvPr id="91" name="Freeform 91"/>
          <p:cNvSpPr/>
          <p:nvPr/>
        </p:nvSpPr>
        <p:spPr>
          <a:xfrm>
            <a:off x="12182400" y="8028720"/>
            <a:ext cx="808920" cy="429840"/>
          </a:xfrm>
          <a:custGeom>
            <a:avLst/>
            <a:gdLst/>
            <a:ahLst/>
            <a:cxnLst/>
            <a:rect l="l" t="t" r="r" b="b"/>
            <a:pathLst>
              <a:path w="808920" h="429840">
                <a:moveTo>
                  <a:pt x="0" y="0"/>
                </a:moveTo>
                <a:lnTo>
                  <a:pt x="808920" y="0"/>
                </a:lnTo>
                <a:lnTo>
                  <a:pt x="808920" y="429840"/>
                </a:lnTo>
                <a:lnTo>
                  <a:pt x="0" y="429840"/>
                </a:lnTo>
                <a:lnTo>
                  <a:pt x="0" y="0"/>
                </a:lnTo>
                <a:close/>
              </a:path>
            </a:pathLst>
          </a:custGeom>
          <a:blipFill>
            <a:blip r:embed="rId176">
              <a:extLst>
                <a:ext uri="{96DAC541-7B7A-43D3-8B79-37D633B846F1}">
                  <asvg:svgBlip xmlns:asvg="http://schemas.microsoft.com/office/drawing/2016/SVG/main" r:embed="rId177"/>
                </a:ext>
              </a:extLst>
            </a:blip>
            <a:stretch>
              <a:fillRect/>
            </a:stretch>
          </a:blipFill>
        </p:spPr>
      </p:sp>
      <p:sp>
        <p:nvSpPr>
          <p:cNvPr id="92" name="Freeform 92"/>
          <p:cNvSpPr/>
          <p:nvPr/>
        </p:nvSpPr>
        <p:spPr>
          <a:xfrm>
            <a:off x="16324740" y="4311360"/>
            <a:ext cx="601560" cy="82620"/>
          </a:xfrm>
          <a:custGeom>
            <a:avLst/>
            <a:gdLst/>
            <a:ahLst/>
            <a:cxnLst/>
            <a:rect l="l" t="t" r="r" b="b"/>
            <a:pathLst>
              <a:path w="601560" h="82620">
                <a:moveTo>
                  <a:pt x="0" y="0"/>
                </a:moveTo>
                <a:lnTo>
                  <a:pt x="601560" y="0"/>
                </a:lnTo>
                <a:lnTo>
                  <a:pt x="601560" y="82620"/>
                </a:lnTo>
                <a:lnTo>
                  <a:pt x="0" y="82620"/>
                </a:lnTo>
                <a:lnTo>
                  <a:pt x="0" y="0"/>
                </a:lnTo>
                <a:close/>
              </a:path>
            </a:pathLst>
          </a:custGeom>
          <a:blipFill>
            <a:blip r:embed="rId178">
              <a:extLst>
                <a:ext uri="{96DAC541-7B7A-43D3-8B79-37D633B846F1}">
                  <asvg:svgBlip xmlns:asvg="http://schemas.microsoft.com/office/drawing/2016/SVG/main" r:embed="rId179"/>
                </a:ext>
              </a:extLst>
            </a:blip>
            <a:stretch>
              <a:fillRect/>
            </a:stretch>
          </a:blipFill>
        </p:spPr>
      </p:sp>
      <p:sp>
        <p:nvSpPr>
          <p:cNvPr id="93" name="Freeform 93"/>
          <p:cNvSpPr/>
          <p:nvPr/>
        </p:nvSpPr>
        <p:spPr>
          <a:xfrm>
            <a:off x="16325280" y="4143420"/>
            <a:ext cx="601020" cy="82620"/>
          </a:xfrm>
          <a:custGeom>
            <a:avLst/>
            <a:gdLst/>
            <a:ahLst/>
            <a:cxnLst/>
            <a:rect l="l" t="t" r="r" b="b"/>
            <a:pathLst>
              <a:path w="601020" h="82620">
                <a:moveTo>
                  <a:pt x="0" y="0"/>
                </a:moveTo>
                <a:lnTo>
                  <a:pt x="601020" y="0"/>
                </a:lnTo>
                <a:lnTo>
                  <a:pt x="601020" y="82620"/>
                </a:lnTo>
                <a:lnTo>
                  <a:pt x="0" y="82620"/>
                </a:lnTo>
                <a:lnTo>
                  <a:pt x="0" y="0"/>
                </a:lnTo>
                <a:close/>
              </a:path>
            </a:pathLst>
          </a:custGeom>
          <a:blipFill>
            <a:blip r:embed="rId180">
              <a:extLst>
                <a:ext uri="{96DAC541-7B7A-43D3-8B79-37D633B846F1}">
                  <asvg:svgBlip xmlns:asvg="http://schemas.microsoft.com/office/drawing/2016/SVG/main" r:embed="rId181"/>
                </a:ext>
              </a:extLst>
            </a:blip>
            <a:stretch>
              <a:fillRect/>
            </a:stretch>
          </a:blipFill>
        </p:spPr>
      </p:sp>
      <p:sp>
        <p:nvSpPr>
          <p:cNvPr id="94" name="Freeform 94"/>
          <p:cNvSpPr/>
          <p:nvPr/>
        </p:nvSpPr>
        <p:spPr>
          <a:xfrm>
            <a:off x="16325280" y="4479840"/>
            <a:ext cx="601020" cy="82620"/>
          </a:xfrm>
          <a:custGeom>
            <a:avLst/>
            <a:gdLst/>
            <a:ahLst/>
            <a:cxnLst/>
            <a:rect l="l" t="t" r="r" b="b"/>
            <a:pathLst>
              <a:path w="601020" h="82620">
                <a:moveTo>
                  <a:pt x="0" y="0"/>
                </a:moveTo>
                <a:lnTo>
                  <a:pt x="601020" y="0"/>
                </a:lnTo>
                <a:lnTo>
                  <a:pt x="601020" y="82620"/>
                </a:lnTo>
                <a:lnTo>
                  <a:pt x="0" y="82620"/>
                </a:lnTo>
                <a:lnTo>
                  <a:pt x="0" y="0"/>
                </a:lnTo>
                <a:close/>
              </a:path>
            </a:pathLst>
          </a:custGeom>
          <a:blipFill>
            <a:blip r:embed="rId182">
              <a:extLst>
                <a:ext uri="{96DAC541-7B7A-43D3-8B79-37D633B846F1}">
                  <asvg:svgBlip xmlns:asvg="http://schemas.microsoft.com/office/drawing/2016/SVG/main" r:embed="rId183"/>
                </a:ext>
              </a:extLst>
            </a:blip>
            <a:stretch>
              <a:fillRect/>
            </a:stretch>
          </a:blipFill>
        </p:spPr>
      </p:sp>
      <p:sp>
        <p:nvSpPr>
          <p:cNvPr id="95" name="Freeform 95"/>
          <p:cNvSpPr/>
          <p:nvPr/>
        </p:nvSpPr>
        <p:spPr>
          <a:xfrm>
            <a:off x="16325280" y="4663980"/>
            <a:ext cx="365040" cy="82620"/>
          </a:xfrm>
          <a:custGeom>
            <a:avLst/>
            <a:gdLst/>
            <a:ahLst/>
            <a:cxnLst/>
            <a:rect l="l" t="t" r="r" b="b"/>
            <a:pathLst>
              <a:path w="365040" h="82620">
                <a:moveTo>
                  <a:pt x="0" y="0"/>
                </a:moveTo>
                <a:lnTo>
                  <a:pt x="365040" y="0"/>
                </a:lnTo>
                <a:lnTo>
                  <a:pt x="365040" y="82620"/>
                </a:lnTo>
                <a:lnTo>
                  <a:pt x="0" y="82620"/>
                </a:lnTo>
                <a:lnTo>
                  <a:pt x="0" y="0"/>
                </a:lnTo>
                <a:close/>
              </a:path>
            </a:pathLst>
          </a:custGeom>
          <a:blipFill>
            <a:blip r:embed="rId184">
              <a:extLst>
                <a:ext uri="{96DAC541-7B7A-43D3-8B79-37D633B846F1}">
                  <asvg:svgBlip xmlns:asvg="http://schemas.microsoft.com/office/drawing/2016/SVG/main" r:embed="rId185"/>
                </a:ext>
              </a:extLst>
            </a:blip>
            <a:stretch>
              <a:fillRect/>
            </a:stretch>
          </a:blipFill>
        </p:spPr>
      </p:sp>
      <p:sp>
        <p:nvSpPr>
          <p:cNvPr id="96" name="Freeform 96"/>
          <p:cNvSpPr/>
          <p:nvPr/>
        </p:nvSpPr>
        <p:spPr>
          <a:xfrm>
            <a:off x="16325280" y="4822200"/>
            <a:ext cx="328320" cy="82080"/>
          </a:xfrm>
          <a:custGeom>
            <a:avLst/>
            <a:gdLst/>
            <a:ahLst/>
            <a:cxnLst/>
            <a:rect l="l" t="t" r="r" b="b"/>
            <a:pathLst>
              <a:path w="328320" h="82080">
                <a:moveTo>
                  <a:pt x="0" y="0"/>
                </a:moveTo>
                <a:lnTo>
                  <a:pt x="328320" y="0"/>
                </a:lnTo>
                <a:lnTo>
                  <a:pt x="328320" y="82080"/>
                </a:lnTo>
                <a:lnTo>
                  <a:pt x="0" y="82080"/>
                </a:lnTo>
                <a:lnTo>
                  <a:pt x="0" y="0"/>
                </a:lnTo>
                <a:close/>
              </a:path>
            </a:pathLst>
          </a:custGeom>
          <a:blipFill>
            <a:blip r:embed="rId186">
              <a:extLst>
                <a:ext uri="{96DAC541-7B7A-43D3-8B79-37D633B846F1}">
                  <asvg:svgBlip xmlns:asvg="http://schemas.microsoft.com/office/drawing/2016/SVG/main" r:embed="rId187"/>
                </a:ext>
              </a:extLst>
            </a:blip>
            <a:stretch>
              <a:fillRect/>
            </a:stretch>
          </a:blipFill>
        </p:spPr>
      </p:sp>
      <p:sp>
        <p:nvSpPr>
          <p:cNvPr id="97" name="Freeform 97"/>
          <p:cNvSpPr/>
          <p:nvPr/>
        </p:nvSpPr>
        <p:spPr>
          <a:xfrm>
            <a:off x="16982460" y="4281660"/>
            <a:ext cx="139860" cy="142020"/>
          </a:xfrm>
          <a:custGeom>
            <a:avLst/>
            <a:gdLst/>
            <a:ahLst/>
            <a:cxnLst/>
            <a:rect l="l" t="t" r="r" b="b"/>
            <a:pathLst>
              <a:path w="139860" h="142020">
                <a:moveTo>
                  <a:pt x="0" y="0"/>
                </a:moveTo>
                <a:lnTo>
                  <a:pt x="139860" y="0"/>
                </a:lnTo>
                <a:lnTo>
                  <a:pt x="139860" y="142020"/>
                </a:lnTo>
                <a:lnTo>
                  <a:pt x="0" y="142020"/>
                </a:lnTo>
                <a:lnTo>
                  <a:pt x="0" y="0"/>
                </a:lnTo>
                <a:close/>
              </a:path>
            </a:pathLst>
          </a:custGeom>
          <a:blipFill>
            <a:blip r:embed="rId188">
              <a:extLst>
                <a:ext uri="{96DAC541-7B7A-43D3-8B79-37D633B846F1}">
                  <asvg:svgBlip xmlns:asvg="http://schemas.microsoft.com/office/drawing/2016/SVG/main" r:embed="rId189"/>
                </a:ext>
              </a:extLst>
            </a:blip>
            <a:stretch>
              <a:fillRect/>
            </a:stretch>
          </a:blipFill>
        </p:spPr>
      </p:sp>
      <p:sp>
        <p:nvSpPr>
          <p:cNvPr id="98" name="Freeform 98"/>
          <p:cNvSpPr/>
          <p:nvPr/>
        </p:nvSpPr>
        <p:spPr>
          <a:xfrm>
            <a:off x="16982460" y="4450140"/>
            <a:ext cx="139860" cy="141480"/>
          </a:xfrm>
          <a:custGeom>
            <a:avLst/>
            <a:gdLst/>
            <a:ahLst/>
            <a:cxnLst/>
            <a:rect l="l" t="t" r="r" b="b"/>
            <a:pathLst>
              <a:path w="139860" h="141480">
                <a:moveTo>
                  <a:pt x="0" y="0"/>
                </a:moveTo>
                <a:lnTo>
                  <a:pt x="139860" y="0"/>
                </a:lnTo>
                <a:lnTo>
                  <a:pt x="139860" y="141480"/>
                </a:lnTo>
                <a:lnTo>
                  <a:pt x="0" y="141480"/>
                </a:lnTo>
                <a:lnTo>
                  <a:pt x="0" y="0"/>
                </a:lnTo>
                <a:close/>
              </a:path>
            </a:pathLst>
          </a:custGeom>
          <a:blipFill>
            <a:blip r:embed="rId190">
              <a:extLst>
                <a:ext uri="{96DAC541-7B7A-43D3-8B79-37D633B846F1}">
                  <asvg:svgBlip xmlns:asvg="http://schemas.microsoft.com/office/drawing/2016/SVG/main" r:embed="rId191"/>
                </a:ext>
              </a:extLst>
            </a:blip>
            <a:stretch>
              <a:fillRect/>
            </a:stretch>
          </a:blipFill>
        </p:spPr>
      </p:sp>
      <p:sp>
        <p:nvSpPr>
          <p:cNvPr id="99" name="Freeform 99"/>
          <p:cNvSpPr/>
          <p:nvPr/>
        </p:nvSpPr>
        <p:spPr>
          <a:xfrm>
            <a:off x="16992720" y="4113180"/>
            <a:ext cx="139860" cy="141480"/>
          </a:xfrm>
          <a:custGeom>
            <a:avLst/>
            <a:gdLst/>
            <a:ahLst/>
            <a:cxnLst/>
            <a:rect l="l" t="t" r="r" b="b"/>
            <a:pathLst>
              <a:path w="139860" h="141480">
                <a:moveTo>
                  <a:pt x="0" y="0"/>
                </a:moveTo>
                <a:lnTo>
                  <a:pt x="139860" y="0"/>
                </a:lnTo>
                <a:lnTo>
                  <a:pt x="139860" y="141480"/>
                </a:lnTo>
                <a:lnTo>
                  <a:pt x="0" y="141480"/>
                </a:lnTo>
                <a:lnTo>
                  <a:pt x="0" y="0"/>
                </a:lnTo>
                <a:close/>
              </a:path>
            </a:pathLst>
          </a:custGeom>
          <a:blipFill>
            <a:blip r:embed="rId192">
              <a:extLst>
                <a:ext uri="{96DAC541-7B7A-43D3-8B79-37D633B846F1}">
                  <asvg:svgBlip xmlns:asvg="http://schemas.microsoft.com/office/drawing/2016/SVG/main" r:embed="rId193"/>
                </a:ext>
              </a:extLst>
            </a:blip>
            <a:stretch>
              <a:fillRect/>
            </a:stretch>
          </a:blipFill>
        </p:spPr>
      </p:sp>
      <p:sp>
        <p:nvSpPr>
          <p:cNvPr id="100" name="Freeform 100"/>
          <p:cNvSpPr/>
          <p:nvPr/>
        </p:nvSpPr>
        <p:spPr>
          <a:xfrm>
            <a:off x="16858260" y="4811400"/>
            <a:ext cx="369360" cy="369360"/>
          </a:xfrm>
          <a:custGeom>
            <a:avLst/>
            <a:gdLst/>
            <a:ahLst/>
            <a:cxnLst/>
            <a:rect l="l" t="t" r="r" b="b"/>
            <a:pathLst>
              <a:path w="369360" h="369360">
                <a:moveTo>
                  <a:pt x="0" y="0"/>
                </a:moveTo>
                <a:lnTo>
                  <a:pt x="369360" y="0"/>
                </a:lnTo>
                <a:lnTo>
                  <a:pt x="369360" y="369360"/>
                </a:lnTo>
                <a:lnTo>
                  <a:pt x="0" y="369360"/>
                </a:lnTo>
                <a:lnTo>
                  <a:pt x="0" y="0"/>
                </a:lnTo>
                <a:close/>
              </a:path>
            </a:pathLst>
          </a:custGeom>
          <a:blipFill>
            <a:blip r:embed="rId194">
              <a:extLst>
                <a:ext uri="{96DAC541-7B7A-43D3-8B79-37D633B846F1}">
                  <asvg:svgBlip xmlns:asvg="http://schemas.microsoft.com/office/drawing/2016/SVG/main" r:embed="rId195"/>
                </a:ext>
              </a:extLst>
            </a:blip>
            <a:stretch>
              <a:fillRect/>
            </a:stretch>
          </a:blipFill>
        </p:spPr>
      </p:sp>
      <p:sp>
        <p:nvSpPr>
          <p:cNvPr id="101" name="Freeform 101"/>
          <p:cNvSpPr/>
          <p:nvPr/>
        </p:nvSpPr>
        <p:spPr>
          <a:xfrm>
            <a:off x="16648200" y="3755160"/>
            <a:ext cx="89100" cy="89100"/>
          </a:xfrm>
          <a:custGeom>
            <a:avLst/>
            <a:gdLst/>
            <a:ahLst/>
            <a:cxnLst/>
            <a:rect l="l" t="t" r="r" b="b"/>
            <a:pathLst>
              <a:path w="89100" h="89100">
                <a:moveTo>
                  <a:pt x="0" y="0"/>
                </a:moveTo>
                <a:lnTo>
                  <a:pt x="89100" y="0"/>
                </a:lnTo>
                <a:lnTo>
                  <a:pt x="89100" y="89100"/>
                </a:lnTo>
                <a:lnTo>
                  <a:pt x="0" y="89100"/>
                </a:lnTo>
                <a:lnTo>
                  <a:pt x="0" y="0"/>
                </a:lnTo>
                <a:close/>
              </a:path>
            </a:pathLst>
          </a:custGeom>
          <a:blipFill>
            <a:blip r:embed="rId196">
              <a:extLst>
                <a:ext uri="{96DAC541-7B7A-43D3-8B79-37D633B846F1}">
                  <asvg:svgBlip xmlns:asvg="http://schemas.microsoft.com/office/drawing/2016/SVG/main" r:embed="rId197"/>
                </a:ext>
              </a:extLst>
            </a:blip>
            <a:stretch>
              <a:fillRect/>
            </a:stretch>
          </a:blipFill>
        </p:spPr>
      </p:sp>
      <p:sp>
        <p:nvSpPr>
          <p:cNvPr id="102" name="Freeform 102"/>
          <p:cNvSpPr/>
          <p:nvPr/>
        </p:nvSpPr>
        <p:spPr>
          <a:xfrm>
            <a:off x="10119060" y="7994160"/>
            <a:ext cx="1000080" cy="999540"/>
          </a:xfrm>
          <a:custGeom>
            <a:avLst/>
            <a:gdLst/>
            <a:ahLst/>
            <a:cxnLst/>
            <a:rect l="l" t="t" r="r" b="b"/>
            <a:pathLst>
              <a:path w="1000080" h="999540">
                <a:moveTo>
                  <a:pt x="0" y="0"/>
                </a:moveTo>
                <a:lnTo>
                  <a:pt x="1000080" y="0"/>
                </a:lnTo>
                <a:lnTo>
                  <a:pt x="1000080" y="999540"/>
                </a:lnTo>
                <a:lnTo>
                  <a:pt x="0" y="999540"/>
                </a:lnTo>
                <a:lnTo>
                  <a:pt x="0" y="0"/>
                </a:lnTo>
                <a:close/>
              </a:path>
            </a:pathLst>
          </a:custGeom>
          <a:blipFill>
            <a:blip r:embed="rId198">
              <a:extLst>
                <a:ext uri="{96DAC541-7B7A-43D3-8B79-37D633B846F1}">
                  <asvg:svgBlip xmlns:asvg="http://schemas.microsoft.com/office/drawing/2016/SVG/main" r:embed="rId199"/>
                </a:ext>
              </a:extLst>
            </a:blip>
            <a:stretch>
              <a:fillRect/>
            </a:stretch>
          </a:blipFill>
        </p:spPr>
      </p:sp>
      <p:sp>
        <p:nvSpPr>
          <p:cNvPr id="103" name="Freeform 103"/>
          <p:cNvSpPr/>
          <p:nvPr/>
        </p:nvSpPr>
        <p:spPr>
          <a:xfrm>
            <a:off x="12426480" y="1736100"/>
            <a:ext cx="100980" cy="98280"/>
          </a:xfrm>
          <a:custGeom>
            <a:avLst/>
            <a:gdLst/>
            <a:ahLst/>
            <a:cxnLst/>
            <a:rect l="l" t="t" r="r" b="b"/>
            <a:pathLst>
              <a:path w="100980" h="98280">
                <a:moveTo>
                  <a:pt x="0" y="0"/>
                </a:moveTo>
                <a:lnTo>
                  <a:pt x="100980" y="0"/>
                </a:lnTo>
                <a:lnTo>
                  <a:pt x="100980" y="98280"/>
                </a:lnTo>
                <a:lnTo>
                  <a:pt x="0" y="98280"/>
                </a:lnTo>
                <a:lnTo>
                  <a:pt x="0" y="0"/>
                </a:lnTo>
                <a:close/>
              </a:path>
            </a:pathLst>
          </a:custGeom>
          <a:blipFill>
            <a:blip r:embed="rId200">
              <a:extLst>
                <a:ext uri="{96DAC541-7B7A-43D3-8B79-37D633B846F1}">
                  <asvg:svgBlip xmlns:asvg="http://schemas.microsoft.com/office/drawing/2016/SVG/main" r:embed="rId201"/>
                </a:ext>
              </a:extLst>
            </a:blip>
            <a:stretch>
              <a:fillRect/>
            </a:stretch>
          </a:blipFill>
        </p:spPr>
      </p:sp>
      <p:sp>
        <p:nvSpPr>
          <p:cNvPr id="104" name="Freeform 104"/>
          <p:cNvSpPr/>
          <p:nvPr/>
        </p:nvSpPr>
        <p:spPr>
          <a:xfrm>
            <a:off x="14648580" y="3851820"/>
            <a:ext cx="412560" cy="544860"/>
          </a:xfrm>
          <a:custGeom>
            <a:avLst/>
            <a:gdLst/>
            <a:ahLst/>
            <a:cxnLst/>
            <a:rect l="l" t="t" r="r" b="b"/>
            <a:pathLst>
              <a:path w="412560" h="544860">
                <a:moveTo>
                  <a:pt x="0" y="0"/>
                </a:moveTo>
                <a:lnTo>
                  <a:pt x="412560" y="0"/>
                </a:lnTo>
                <a:lnTo>
                  <a:pt x="412560" y="544860"/>
                </a:lnTo>
                <a:lnTo>
                  <a:pt x="0" y="544860"/>
                </a:lnTo>
                <a:lnTo>
                  <a:pt x="0" y="0"/>
                </a:lnTo>
                <a:close/>
              </a:path>
            </a:pathLst>
          </a:custGeom>
          <a:blipFill>
            <a:blip r:embed="rId202">
              <a:extLst>
                <a:ext uri="{96DAC541-7B7A-43D3-8B79-37D633B846F1}">
                  <asvg:svgBlip xmlns:asvg="http://schemas.microsoft.com/office/drawing/2016/SVG/main" r:embed="rId203"/>
                </a:ext>
              </a:extLst>
            </a:blip>
            <a:stretch>
              <a:fillRect/>
            </a:stretch>
          </a:blipFill>
        </p:spPr>
      </p:sp>
      <p:sp>
        <p:nvSpPr>
          <p:cNvPr id="105" name="Freeform 105"/>
          <p:cNvSpPr/>
          <p:nvPr/>
        </p:nvSpPr>
        <p:spPr>
          <a:xfrm>
            <a:off x="14859720" y="4301640"/>
            <a:ext cx="190620" cy="145260"/>
          </a:xfrm>
          <a:custGeom>
            <a:avLst/>
            <a:gdLst/>
            <a:ahLst/>
            <a:cxnLst/>
            <a:rect l="l" t="t" r="r" b="b"/>
            <a:pathLst>
              <a:path w="190620" h="145260">
                <a:moveTo>
                  <a:pt x="0" y="0"/>
                </a:moveTo>
                <a:lnTo>
                  <a:pt x="190620" y="0"/>
                </a:lnTo>
                <a:lnTo>
                  <a:pt x="190620" y="145260"/>
                </a:lnTo>
                <a:lnTo>
                  <a:pt x="0" y="145260"/>
                </a:lnTo>
                <a:lnTo>
                  <a:pt x="0" y="0"/>
                </a:lnTo>
                <a:close/>
              </a:path>
            </a:pathLst>
          </a:custGeom>
          <a:blipFill>
            <a:blip r:embed="rId204">
              <a:extLst>
                <a:ext uri="{96DAC541-7B7A-43D3-8B79-37D633B846F1}">
                  <asvg:svgBlip xmlns:asvg="http://schemas.microsoft.com/office/drawing/2016/SVG/main" r:embed="rId205"/>
                </a:ext>
              </a:extLst>
            </a:blip>
            <a:stretch>
              <a:fillRect/>
            </a:stretch>
          </a:blipFill>
        </p:spPr>
      </p:sp>
      <p:sp>
        <p:nvSpPr>
          <p:cNvPr id="106" name="Freeform 106"/>
          <p:cNvSpPr/>
          <p:nvPr/>
        </p:nvSpPr>
        <p:spPr>
          <a:xfrm>
            <a:off x="14406660" y="6193800"/>
            <a:ext cx="423900" cy="376380"/>
          </a:xfrm>
          <a:custGeom>
            <a:avLst/>
            <a:gdLst/>
            <a:ahLst/>
            <a:cxnLst/>
            <a:rect l="l" t="t" r="r" b="b"/>
            <a:pathLst>
              <a:path w="423900" h="376380">
                <a:moveTo>
                  <a:pt x="0" y="0"/>
                </a:moveTo>
                <a:lnTo>
                  <a:pt x="423900" y="0"/>
                </a:lnTo>
                <a:lnTo>
                  <a:pt x="423900" y="376380"/>
                </a:lnTo>
                <a:lnTo>
                  <a:pt x="0" y="376380"/>
                </a:lnTo>
                <a:lnTo>
                  <a:pt x="0" y="0"/>
                </a:lnTo>
                <a:close/>
              </a:path>
            </a:pathLst>
          </a:custGeom>
          <a:blipFill>
            <a:blip r:embed="rId206">
              <a:extLst>
                <a:ext uri="{96DAC541-7B7A-43D3-8B79-37D633B846F1}">
                  <asvg:svgBlip xmlns:asvg="http://schemas.microsoft.com/office/drawing/2016/SVG/main" r:embed="rId207"/>
                </a:ext>
              </a:extLst>
            </a:blip>
            <a:stretch>
              <a:fillRect/>
            </a:stretch>
          </a:blipFill>
        </p:spPr>
      </p:sp>
      <p:sp>
        <p:nvSpPr>
          <p:cNvPr id="107" name="Freeform 107"/>
          <p:cNvSpPr/>
          <p:nvPr/>
        </p:nvSpPr>
        <p:spPr>
          <a:xfrm>
            <a:off x="14582700" y="8572500"/>
            <a:ext cx="436860" cy="432000"/>
          </a:xfrm>
          <a:custGeom>
            <a:avLst/>
            <a:gdLst/>
            <a:ahLst/>
            <a:cxnLst/>
            <a:rect l="l" t="t" r="r" b="b"/>
            <a:pathLst>
              <a:path w="436860" h="432000">
                <a:moveTo>
                  <a:pt x="0" y="0"/>
                </a:moveTo>
                <a:lnTo>
                  <a:pt x="436860" y="0"/>
                </a:lnTo>
                <a:lnTo>
                  <a:pt x="436860" y="432000"/>
                </a:lnTo>
                <a:lnTo>
                  <a:pt x="0" y="432000"/>
                </a:lnTo>
                <a:lnTo>
                  <a:pt x="0" y="0"/>
                </a:lnTo>
                <a:close/>
              </a:path>
            </a:pathLst>
          </a:custGeom>
          <a:blipFill>
            <a:blip r:embed="rId208">
              <a:extLst>
                <a:ext uri="{96DAC541-7B7A-43D3-8B79-37D633B846F1}">
                  <asvg:svgBlip xmlns:asvg="http://schemas.microsoft.com/office/drawing/2016/SVG/main" r:embed="rId209"/>
                </a:ext>
              </a:extLst>
            </a:blip>
            <a:stretch>
              <a:fillRect/>
            </a:stretch>
          </a:blipFill>
        </p:spPr>
      </p:sp>
      <p:sp>
        <p:nvSpPr>
          <p:cNvPr id="108" name="Freeform 108"/>
          <p:cNvSpPr/>
          <p:nvPr/>
        </p:nvSpPr>
        <p:spPr>
          <a:xfrm>
            <a:off x="16824240" y="6435180"/>
            <a:ext cx="367200" cy="280800"/>
          </a:xfrm>
          <a:custGeom>
            <a:avLst/>
            <a:gdLst/>
            <a:ahLst/>
            <a:cxnLst/>
            <a:rect l="l" t="t" r="r" b="b"/>
            <a:pathLst>
              <a:path w="367200" h="280800">
                <a:moveTo>
                  <a:pt x="0" y="0"/>
                </a:moveTo>
                <a:lnTo>
                  <a:pt x="367200" y="0"/>
                </a:lnTo>
                <a:lnTo>
                  <a:pt x="367200" y="280800"/>
                </a:lnTo>
                <a:lnTo>
                  <a:pt x="0" y="280800"/>
                </a:lnTo>
                <a:lnTo>
                  <a:pt x="0" y="0"/>
                </a:lnTo>
                <a:close/>
              </a:path>
            </a:pathLst>
          </a:custGeom>
          <a:blipFill>
            <a:blip r:embed="rId210">
              <a:extLst>
                <a:ext uri="{96DAC541-7B7A-43D3-8B79-37D633B846F1}">
                  <asvg:svgBlip xmlns:asvg="http://schemas.microsoft.com/office/drawing/2016/SVG/main" r:embed="rId211"/>
                </a:ext>
              </a:extLst>
            </a:blip>
            <a:stretch>
              <a:fillRect/>
            </a:stretch>
          </a:blipFill>
        </p:spPr>
      </p:sp>
      <p:sp>
        <p:nvSpPr>
          <p:cNvPr id="109" name="Freeform 109"/>
          <p:cNvSpPr/>
          <p:nvPr/>
        </p:nvSpPr>
        <p:spPr>
          <a:xfrm>
            <a:off x="10353960" y="8249580"/>
            <a:ext cx="630180" cy="503280"/>
          </a:xfrm>
          <a:custGeom>
            <a:avLst/>
            <a:gdLst/>
            <a:ahLst/>
            <a:cxnLst/>
            <a:rect l="l" t="t" r="r" b="b"/>
            <a:pathLst>
              <a:path w="630180" h="503280">
                <a:moveTo>
                  <a:pt x="0" y="0"/>
                </a:moveTo>
                <a:lnTo>
                  <a:pt x="630180" y="0"/>
                </a:lnTo>
                <a:lnTo>
                  <a:pt x="630180" y="503280"/>
                </a:lnTo>
                <a:lnTo>
                  <a:pt x="0" y="503280"/>
                </a:lnTo>
                <a:lnTo>
                  <a:pt x="0" y="0"/>
                </a:lnTo>
                <a:close/>
              </a:path>
            </a:pathLst>
          </a:custGeom>
          <a:blipFill>
            <a:blip r:embed="rId212">
              <a:extLst>
                <a:ext uri="{96DAC541-7B7A-43D3-8B79-37D633B846F1}">
                  <asvg:svgBlip xmlns:asvg="http://schemas.microsoft.com/office/drawing/2016/SVG/main" r:embed="rId213"/>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567544" y="386790"/>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A</a:t>
            </a:r>
          </a:p>
        </p:txBody>
      </p:sp>
      <p:sp>
        <p:nvSpPr>
          <p:cNvPr id="118" name="Freeform 13">
            <a:extLst>
              <a:ext uri="{FF2B5EF4-FFF2-40B4-BE49-F238E27FC236}">
                <a16:creationId xmlns:a16="http://schemas.microsoft.com/office/drawing/2014/main" id="{BE5ABE1B-D256-6AE8-C3C3-393AC9ECFDF7}"/>
              </a:ext>
            </a:extLst>
          </p:cNvPr>
          <p:cNvSpPr/>
          <p:nvPr/>
        </p:nvSpPr>
        <p:spPr>
          <a:xfrm>
            <a:off x="6344370" y="2265300"/>
            <a:ext cx="784620" cy="786780"/>
          </a:xfrm>
          <a:custGeom>
            <a:avLst/>
            <a:gdLst/>
            <a:ahLst/>
            <a:cxnLst/>
            <a:rect l="l" t="t" r="r" b="b"/>
            <a:pathLst>
              <a:path w="784620" h="786780">
                <a:moveTo>
                  <a:pt x="0" y="0"/>
                </a:moveTo>
                <a:lnTo>
                  <a:pt x="784620" y="0"/>
                </a:lnTo>
                <a:lnTo>
                  <a:pt x="784620" y="786780"/>
                </a:lnTo>
                <a:lnTo>
                  <a:pt x="0" y="7867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9" name="Freeform 14">
            <a:extLst>
              <a:ext uri="{FF2B5EF4-FFF2-40B4-BE49-F238E27FC236}">
                <a16:creationId xmlns:a16="http://schemas.microsoft.com/office/drawing/2014/main" id="{A2500E54-9AF6-2939-3675-5B34E63D74A3}"/>
              </a:ext>
            </a:extLst>
          </p:cNvPr>
          <p:cNvSpPr/>
          <p:nvPr/>
        </p:nvSpPr>
        <p:spPr>
          <a:xfrm>
            <a:off x="5086170" y="2371140"/>
            <a:ext cx="784620" cy="575640"/>
          </a:xfrm>
          <a:custGeom>
            <a:avLst/>
            <a:gdLst/>
            <a:ahLst/>
            <a:cxnLst/>
            <a:rect l="l" t="t" r="r" b="b"/>
            <a:pathLst>
              <a:path w="784620" h="575640">
                <a:moveTo>
                  <a:pt x="0" y="0"/>
                </a:moveTo>
                <a:lnTo>
                  <a:pt x="784620" y="0"/>
                </a:lnTo>
                <a:lnTo>
                  <a:pt x="784620" y="575640"/>
                </a:lnTo>
                <a:lnTo>
                  <a:pt x="0" y="5756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0" name="Freeform 15">
            <a:extLst>
              <a:ext uri="{FF2B5EF4-FFF2-40B4-BE49-F238E27FC236}">
                <a16:creationId xmlns:a16="http://schemas.microsoft.com/office/drawing/2014/main" id="{BB4BB154-CB64-5BF6-65E4-48E12D68A064}"/>
              </a:ext>
            </a:extLst>
          </p:cNvPr>
          <p:cNvSpPr/>
          <p:nvPr/>
        </p:nvSpPr>
        <p:spPr>
          <a:xfrm>
            <a:off x="6347610" y="6807240"/>
            <a:ext cx="469800" cy="1061640"/>
          </a:xfrm>
          <a:custGeom>
            <a:avLst/>
            <a:gdLst/>
            <a:ahLst/>
            <a:cxnLst/>
            <a:rect l="l" t="t" r="r" b="b"/>
            <a:pathLst>
              <a:path w="469800" h="1061640">
                <a:moveTo>
                  <a:pt x="0" y="0"/>
                </a:moveTo>
                <a:lnTo>
                  <a:pt x="469800" y="0"/>
                </a:lnTo>
                <a:lnTo>
                  <a:pt x="469800" y="1061640"/>
                </a:lnTo>
                <a:lnTo>
                  <a:pt x="0" y="10616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21" name="Freeform 16">
            <a:extLst>
              <a:ext uri="{FF2B5EF4-FFF2-40B4-BE49-F238E27FC236}">
                <a16:creationId xmlns:a16="http://schemas.microsoft.com/office/drawing/2014/main" id="{512E799B-8FEC-D17E-6619-9DFDDC5C007C}"/>
              </a:ext>
            </a:extLst>
          </p:cNvPr>
          <p:cNvSpPr/>
          <p:nvPr/>
        </p:nvSpPr>
        <p:spPr>
          <a:xfrm>
            <a:off x="11336811" y="5499231"/>
            <a:ext cx="772458" cy="772458"/>
          </a:xfrm>
          <a:custGeom>
            <a:avLst/>
            <a:gdLst/>
            <a:ahLst/>
            <a:cxnLst/>
            <a:rect l="l" t="t" r="r" b="b"/>
            <a:pathLst>
              <a:path w="772458" h="772458">
                <a:moveTo>
                  <a:pt x="0" y="0"/>
                </a:moveTo>
                <a:lnTo>
                  <a:pt x="772458" y="0"/>
                </a:lnTo>
                <a:lnTo>
                  <a:pt x="772458" y="772458"/>
                </a:lnTo>
                <a:lnTo>
                  <a:pt x="0" y="7724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22" name="Freeform 17">
            <a:extLst>
              <a:ext uri="{FF2B5EF4-FFF2-40B4-BE49-F238E27FC236}">
                <a16:creationId xmlns:a16="http://schemas.microsoft.com/office/drawing/2014/main" id="{45768DE4-52AB-5594-7F9B-CD9E3325E587}"/>
              </a:ext>
            </a:extLst>
          </p:cNvPr>
          <p:cNvSpPr/>
          <p:nvPr/>
        </p:nvSpPr>
        <p:spPr>
          <a:xfrm>
            <a:off x="5076990" y="6989760"/>
            <a:ext cx="696600" cy="696600"/>
          </a:xfrm>
          <a:custGeom>
            <a:avLst/>
            <a:gdLst/>
            <a:ahLst/>
            <a:cxnLst/>
            <a:rect l="l" t="t" r="r" b="b"/>
            <a:pathLst>
              <a:path w="696600" h="696600">
                <a:moveTo>
                  <a:pt x="0" y="0"/>
                </a:moveTo>
                <a:lnTo>
                  <a:pt x="696600" y="0"/>
                </a:lnTo>
                <a:lnTo>
                  <a:pt x="696600" y="696600"/>
                </a:lnTo>
                <a:lnTo>
                  <a:pt x="0" y="6966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23" name="Freeform 18">
            <a:extLst>
              <a:ext uri="{FF2B5EF4-FFF2-40B4-BE49-F238E27FC236}">
                <a16:creationId xmlns:a16="http://schemas.microsoft.com/office/drawing/2014/main" id="{E6D59E06-035F-D946-07E2-081D12A01E3E}"/>
              </a:ext>
            </a:extLst>
          </p:cNvPr>
          <p:cNvSpPr/>
          <p:nvPr/>
        </p:nvSpPr>
        <p:spPr>
          <a:xfrm>
            <a:off x="8794350" y="5490720"/>
            <a:ext cx="691200" cy="679860"/>
          </a:xfrm>
          <a:custGeom>
            <a:avLst/>
            <a:gdLst/>
            <a:ahLst/>
            <a:cxnLst/>
            <a:rect l="l" t="t" r="r" b="b"/>
            <a:pathLst>
              <a:path w="691200" h="679860">
                <a:moveTo>
                  <a:pt x="0" y="0"/>
                </a:moveTo>
                <a:lnTo>
                  <a:pt x="691200" y="0"/>
                </a:lnTo>
                <a:lnTo>
                  <a:pt x="691200" y="679860"/>
                </a:lnTo>
                <a:lnTo>
                  <a:pt x="0" y="6798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24" name="Freeform 19">
            <a:extLst>
              <a:ext uri="{FF2B5EF4-FFF2-40B4-BE49-F238E27FC236}">
                <a16:creationId xmlns:a16="http://schemas.microsoft.com/office/drawing/2014/main" id="{89B74D8C-968B-9A59-9BF2-F30A8CD61963}"/>
              </a:ext>
            </a:extLst>
          </p:cNvPr>
          <p:cNvSpPr/>
          <p:nvPr/>
        </p:nvSpPr>
        <p:spPr>
          <a:xfrm>
            <a:off x="13770990" y="5428080"/>
            <a:ext cx="696600" cy="694440"/>
          </a:xfrm>
          <a:custGeom>
            <a:avLst/>
            <a:gdLst/>
            <a:ahLst/>
            <a:cxnLst/>
            <a:rect l="l" t="t" r="r" b="b"/>
            <a:pathLst>
              <a:path w="696600" h="694440">
                <a:moveTo>
                  <a:pt x="0" y="0"/>
                </a:moveTo>
                <a:lnTo>
                  <a:pt x="696600" y="0"/>
                </a:lnTo>
                <a:lnTo>
                  <a:pt x="696600" y="694440"/>
                </a:lnTo>
                <a:lnTo>
                  <a:pt x="0" y="69444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25" name="Freeform 20">
            <a:extLst>
              <a:ext uri="{FF2B5EF4-FFF2-40B4-BE49-F238E27FC236}">
                <a16:creationId xmlns:a16="http://schemas.microsoft.com/office/drawing/2014/main" id="{1680DFEC-2687-BC75-1EAD-B853A845B970}"/>
              </a:ext>
            </a:extLst>
          </p:cNvPr>
          <p:cNvSpPr/>
          <p:nvPr/>
        </p:nvSpPr>
        <p:spPr>
          <a:xfrm>
            <a:off x="7602570" y="2305260"/>
            <a:ext cx="707400" cy="707400"/>
          </a:xfrm>
          <a:custGeom>
            <a:avLst/>
            <a:gdLst/>
            <a:ahLst/>
            <a:cxnLst/>
            <a:rect l="l" t="t" r="r" b="b"/>
            <a:pathLst>
              <a:path w="707400" h="707400">
                <a:moveTo>
                  <a:pt x="0" y="0"/>
                </a:moveTo>
                <a:lnTo>
                  <a:pt x="707400" y="0"/>
                </a:lnTo>
                <a:lnTo>
                  <a:pt x="707400" y="707400"/>
                </a:lnTo>
                <a:lnTo>
                  <a:pt x="0" y="707400"/>
                </a:lnTo>
                <a:lnTo>
                  <a:pt x="0" y="0"/>
                </a:lnTo>
                <a:close/>
              </a:path>
            </a:pathLst>
          </a:custGeom>
          <a:blipFill>
            <a:blip r:embed="rId17" cstate="print">
              <a:extLst>
                <a:ext uri="{96DAC541-7B7A-43D3-8B79-37D633B846F1}">
                  <asvg:svgBlip xmlns:asvg="http://schemas.microsoft.com/office/drawing/2016/SVG/main" r:embed="rId18"/>
                </a:ext>
              </a:extLst>
            </a:blip>
            <a:stretch>
              <a:fillRect/>
            </a:stretch>
          </a:blipFill>
        </p:spPr>
      </p:sp>
      <p:sp>
        <p:nvSpPr>
          <p:cNvPr id="126" name="Freeform 21">
            <a:extLst>
              <a:ext uri="{FF2B5EF4-FFF2-40B4-BE49-F238E27FC236}">
                <a16:creationId xmlns:a16="http://schemas.microsoft.com/office/drawing/2014/main" id="{9EDE7E71-A098-B08E-6B41-5CD1B2977A0F}"/>
              </a:ext>
            </a:extLst>
          </p:cNvPr>
          <p:cNvSpPr/>
          <p:nvPr/>
        </p:nvSpPr>
        <p:spPr>
          <a:xfrm>
            <a:off x="8783010" y="2304720"/>
            <a:ext cx="707400" cy="708480"/>
          </a:xfrm>
          <a:custGeom>
            <a:avLst/>
            <a:gdLst/>
            <a:ahLst/>
            <a:cxnLst/>
            <a:rect l="l" t="t" r="r" b="b"/>
            <a:pathLst>
              <a:path w="707400" h="708480">
                <a:moveTo>
                  <a:pt x="0" y="0"/>
                </a:moveTo>
                <a:lnTo>
                  <a:pt x="707400" y="0"/>
                </a:lnTo>
                <a:lnTo>
                  <a:pt x="707400" y="708480"/>
                </a:lnTo>
                <a:lnTo>
                  <a:pt x="0" y="708480"/>
                </a:lnTo>
                <a:lnTo>
                  <a:pt x="0" y="0"/>
                </a:lnTo>
                <a:close/>
              </a:path>
            </a:pathLst>
          </a:custGeom>
          <a:blipFill>
            <a:blip r:embed="rId19" cstate="print">
              <a:extLst>
                <a:ext uri="{96DAC541-7B7A-43D3-8B79-37D633B846F1}">
                  <asvg:svgBlip xmlns:asvg="http://schemas.microsoft.com/office/drawing/2016/SVG/main" r:embed="rId20"/>
                </a:ext>
              </a:extLst>
            </a:blip>
            <a:stretch>
              <a:fillRect/>
            </a:stretch>
          </a:blipFill>
        </p:spPr>
      </p:sp>
      <p:sp>
        <p:nvSpPr>
          <p:cNvPr id="127" name="Freeform 22">
            <a:extLst>
              <a:ext uri="{FF2B5EF4-FFF2-40B4-BE49-F238E27FC236}">
                <a16:creationId xmlns:a16="http://schemas.microsoft.com/office/drawing/2014/main" id="{852A69B5-FD4D-06B7-C784-C593D3E771EC}"/>
              </a:ext>
            </a:extLst>
          </p:cNvPr>
          <p:cNvSpPr/>
          <p:nvPr/>
        </p:nvSpPr>
        <p:spPr>
          <a:xfrm>
            <a:off x="7390890" y="6955200"/>
            <a:ext cx="769500" cy="765180"/>
          </a:xfrm>
          <a:custGeom>
            <a:avLst/>
            <a:gdLst/>
            <a:ahLst/>
            <a:cxnLst/>
            <a:rect l="l" t="t" r="r" b="b"/>
            <a:pathLst>
              <a:path w="769500" h="765180">
                <a:moveTo>
                  <a:pt x="0" y="0"/>
                </a:moveTo>
                <a:lnTo>
                  <a:pt x="769500" y="0"/>
                </a:lnTo>
                <a:lnTo>
                  <a:pt x="769500" y="765180"/>
                </a:lnTo>
                <a:lnTo>
                  <a:pt x="0" y="76518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128" name="Freeform 23">
            <a:extLst>
              <a:ext uri="{FF2B5EF4-FFF2-40B4-BE49-F238E27FC236}">
                <a16:creationId xmlns:a16="http://schemas.microsoft.com/office/drawing/2014/main" id="{3541579C-BB8F-B5D7-08AE-820103878E37}"/>
              </a:ext>
            </a:extLst>
          </p:cNvPr>
          <p:cNvSpPr/>
          <p:nvPr/>
        </p:nvSpPr>
        <p:spPr>
          <a:xfrm>
            <a:off x="9963180" y="2233170"/>
            <a:ext cx="851580" cy="851040"/>
          </a:xfrm>
          <a:custGeom>
            <a:avLst/>
            <a:gdLst/>
            <a:ahLst/>
            <a:cxnLst/>
            <a:rect l="l" t="t" r="r" b="b"/>
            <a:pathLst>
              <a:path w="851580" h="851040">
                <a:moveTo>
                  <a:pt x="0" y="0"/>
                </a:moveTo>
                <a:lnTo>
                  <a:pt x="851580" y="0"/>
                </a:lnTo>
                <a:lnTo>
                  <a:pt x="851580" y="851040"/>
                </a:lnTo>
                <a:lnTo>
                  <a:pt x="0" y="85104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129" name="Freeform 24">
            <a:extLst>
              <a:ext uri="{FF2B5EF4-FFF2-40B4-BE49-F238E27FC236}">
                <a16:creationId xmlns:a16="http://schemas.microsoft.com/office/drawing/2014/main" id="{66073706-202B-3224-3D32-EEEAB140D335}"/>
              </a:ext>
            </a:extLst>
          </p:cNvPr>
          <p:cNvSpPr/>
          <p:nvPr/>
        </p:nvSpPr>
        <p:spPr>
          <a:xfrm>
            <a:off x="11288610" y="2163780"/>
            <a:ext cx="710100" cy="990360"/>
          </a:xfrm>
          <a:custGeom>
            <a:avLst/>
            <a:gdLst/>
            <a:ahLst/>
            <a:cxnLst/>
            <a:rect l="l" t="t" r="r" b="b"/>
            <a:pathLst>
              <a:path w="710100" h="990360">
                <a:moveTo>
                  <a:pt x="0" y="0"/>
                </a:moveTo>
                <a:lnTo>
                  <a:pt x="710100" y="0"/>
                </a:lnTo>
                <a:lnTo>
                  <a:pt x="710100" y="990360"/>
                </a:lnTo>
                <a:lnTo>
                  <a:pt x="0" y="99036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sp>
      <p:sp>
        <p:nvSpPr>
          <p:cNvPr id="130" name="Freeform 25">
            <a:extLst>
              <a:ext uri="{FF2B5EF4-FFF2-40B4-BE49-F238E27FC236}">
                <a16:creationId xmlns:a16="http://schemas.microsoft.com/office/drawing/2014/main" id="{5A1DDEBB-835B-EB2C-70CD-3411D76FBA03}"/>
              </a:ext>
            </a:extLst>
          </p:cNvPr>
          <p:cNvSpPr/>
          <p:nvPr/>
        </p:nvSpPr>
        <p:spPr>
          <a:xfrm>
            <a:off x="8734410" y="6928200"/>
            <a:ext cx="578880" cy="819720"/>
          </a:xfrm>
          <a:custGeom>
            <a:avLst/>
            <a:gdLst/>
            <a:ahLst/>
            <a:cxnLst/>
            <a:rect l="l" t="t" r="r" b="b"/>
            <a:pathLst>
              <a:path w="578880" h="819720">
                <a:moveTo>
                  <a:pt x="0" y="0"/>
                </a:moveTo>
                <a:lnTo>
                  <a:pt x="578880" y="0"/>
                </a:lnTo>
                <a:lnTo>
                  <a:pt x="578880" y="819720"/>
                </a:lnTo>
                <a:lnTo>
                  <a:pt x="0" y="819720"/>
                </a:lnTo>
                <a:lnTo>
                  <a:pt x="0" y="0"/>
                </a:lnTo>
                <a:close/>
              </a:path>
            </a:pathLst>
          </a:custGeom>
          <a:blipFill>
            <a:blip r:embed="rId27" cstate="print">
              <a:extLst>
                <a:ext uri="{96DAC541-7B7A-43D3-8B79-37D633B846F1}">
                  <asvg:svgBlip xmlns:asvg="http://schemas.microsoft.com/office/drawing/2016/SVG/main" r:embed="rId28"/>
                </a:ext>
              </a:extLst>
            </a:blip>
            <a:stretch>
              <a:fillRect/>
            </a:stretch>
          </a:blipFill>
        </p:spPr>
      </p:sp>
      <p:sp>
        <p:nvSpPr>
          <p:cNvPr id="131" name="Freeform 26">
            <a:extLst>
              <a:ext uri="{FF2B5EF4-FFF2-40B4-BE49-F238E27FC236}">
                <a16:creationId xmlns:a16="http://schemas.microsoft.com/office/drawing/2014/main" id="{69623857-49E3-DF3F-CAA3-0D33A8FABC1E}"/>
              </a:ext>
            </a:extLst>
          </p:cNvPr>
          <p:cNvSpPr/>
          <p:nvPr/>
        </p:nvSpPr>
        <p:spPr>
          <a:xfrm>
            <a:off x="6304996" y="5383267"/>
            <a:ext cx="977308" cy="893686"/>
          </a:xfrm>
          <a:custGeom>
            <a:avLst/>
            <a:gdLst/>
            <a:ahLst/>
            <a:cxnLst/>
            <a:rect l="l" t="t" r="r" b="b"/>
            <a:pathLst>
              <a:path w="977308" h="893686">
                <a:moveTo>
                  <a:pt x="0" y="0"/>
                </a:moveTo>
                <a:lnTo>
                  <a:pt x="977308" y="0"/>
                </a:lnTo>
                <a:lnTo>
                  <a:pt x="977308" y="893686"/>
                </a:lnTo>
                <a:lnTo>
                  <a:pt x="0" y="893686"/>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sp>
      <p:sp>
        <p:nvSpPr>
          <p:cNvPr id="132" name="Freeform 27">
            <a:extLst>
              <a:ext uri="{FF2B5EF4-FFF2-40B4-BE49-F238E27FC236}">
                <a16:creationId xmlns:a16="http://schemas.microsoft.com/office/drawing/2014/main" id="{F9C56B61-498C-28CE-F8F6-520EA1FD0416}"/>
              </a:ext>
            </a:extLst>
          </p:cNvPr>
          <p:cNvSpPr/>
          <p:nvPr/>
        </p:nvSpPr>
        <p:spPr>
          <a:xfrm>
            <a:off x="3778290" y="5344920"/>
            <a:ext cx="791100" cy="740340"/>
          </a:xfrm>
          <a:custGeom>
            <a:avLst/>
            <a:gdLst/>
            <a:ahLst/>
            <a:cxnLst/>
            <a:rect l="l" t="t" r="r" b="b"/>
            <a:pathLst>
              <a:path w="791100" h="740340">
                <a:moveTo>
                  <a:pt x="0" y="0"/>
                </a:moveTo>
                <a:lnTo>
                  <a:pt x="791100" y="0"/>
                </a:lnTo>
                <a:lnTo>
                  <a:pt x="791100" y="740340"/>
                </a:lnTo>
                <a:lnTo>
                  <a:pt x="0" y="74034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sp>
      <p:sp>
        <p:nvSpPr>
          <p:cNvPr id="133" name="Freeform 28">
            <a:extLst>
              <a:ext uri="{FF2B5EF4-FFF2-40B4-BE49-F238E27FC236}">
                <a16:creationId xmlns:a16="http://schemas.microsoft.com/office/drawing/2014/main" id="{60EEA454-DB1D-75AD-6DF4-A4007C7396E9}"/>
              </a:ext>
            </a:extLst>
          </p:cNvPr>
          <p:cNvSpPr/>
          <p:nvPr/>
        </p:nvSpPr>
        <p:spPr>
          <a:xfrm>
            <a:off x="3741030" y="6947100"/>
            <a:ext cx="761940" cy="761940"/>
          </a:xfrm>
          <a:custGeom>
            <a:avLst/>
            <a:gdLst/>
            <a:ahLst/>
            <a:cxnLst/>
            <a:rect l="l" t="t" r="r" b="b"/>
            <a:pathLst>
              <a:path w="761940" h="761940">
                <a:moveTo>
                  <a:pt x="0" y="0"/>
                </a:moveTo>
                <a:lnTo>
                  <a:pt x="761940" y="0"/>
                </a:lnTo>
                <a:lnTo>
                  <a:pt x="761940" y="761940"/>
                </a:lnTo>
                <a:lnTo>
                  <a:pt x="0" y="761940"/>
                </a:lnTo>
                <a:lnTo>
                  <a:pt x="0" y="0"/>
                </a:lnTo>
                <a:close/>
              </a:path>
            </a:pathLst>
          </a:custGeom>
          <a:blipFill>
            <a:blip r:embed="rId33" cstate="print">
              <a:extLst>
                <a:ext uri="{96DAC541-7B7A-43D3-8B79-37D633B846F1}">
                  <asvg:svgBlip xmlns:asvg="http://schemas.microsoft.com/office/drawing/2016/SVG/main" r:embed="rId34"/>
                </a:ext>
              </a:extLst>
            </a:blip>
            <a:stretch>
              <a:fillRect/>
            </a:stretch>
          </a:blipFill>
        </p:spPr>
      </p:sp>
      <p:sp>
        <p:nvSpPr>
          <p:cNvPr id="134" name="Freeform 29">
            <a:extLst>
              <a:ext uri="{FF2B5EF4-FFF2-40B4-BE49-F238E27FC236}">
                <a16:creationId xmlns:a16="http://schemas.microsoft.com/office/drawing/2014/main" id="{CF1D8A3F-2750-AEE8-3F18-1460A95F64B2}"/>
              </a:ext>
            </a:extLst>
          </p:cNvPr>
          <p:cNvSpPr/>
          <p:nvPr/>
        </p:nvSpPr>
        <p:spPr>
          <a:xfrm>
            <a:off x="12197820" y="2163462"/>
            <a:ext cx="1164000" cy="1164335"/>
          </a:xfrm>
          <a:custGeom>
            <a:avLst/>
            <a:gdLst/>
            <a:ahLst/>
            <a:cxnLst/>
            <a:rect l="l" t="t" r="r" b="b"/>
            <a:pathLst>
              <a:path w="1164000" h="1164335">
                <a:moveTo>
                  <a:pt x="0" y="0"/>
                </a:moveTo>
                <a:lnTo>
                  <a:pt x="1164000" y="0"/>
                </a:lnTo>
                <a:lnTo>
                  <a:pt x="1164000" y="1164336"/>
                </a:lnTo>
                <a:lnTo>
                  <a:pt x="0" y="1164336"/>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sp>
      <p:sp>
        <p:nvSpPr>
          <p:cNvPr id="135" name="Freeform 30">
            <a:extLst>
              <a:ext uri="{FF2B5EF4-FFF2-40B4-BE49-F238E27FC236}">
                <a16:creationId xmlns:a16="http://schemas.microsoft.com/office/drawing/2014/main" id="{59B30543-E84C-F2D1-B5C2-D13A1AE50536}"/>
              </a:ext>
            </a:extLst>
          </p:cNvPr>
          <p:cNvSpPr/>
          <p:nvPr/>
        </p:nvSpPr>
        <p:spPr>
          <a:xfrm>
            <a:off x="13574970" y="2336580"/>
            <a:ext cx="817020" cy="820260"/>
          </a:xfrm>
          <a:custGeom>
            <a:avLst/>
            <a:gdLst/>
            <a:ahLst/>
            <a:cxnLst/>
            <a:rect l="l" t="t" r="r" b="b"/>
            <a:pathLst>
              <a:path w="817020" h="820260">
                <a:moveTo>
                  <a:pt x="0" y="0"/>
                </a:moveTo>
                <a:lnTo>
                  <a:pt x="817020" y="0"/>
                </a:lnTo>
                <a:lnTo>
                  <a:pt x="817020" y="820260"/>
                </a:lnTo>
                <a:lnTo>
                  <a:pt x="0" y="820260"/>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sp>
      <p:sp>
        <p:nvSpPr>
          <p:cNvPr id="136" name="Freeform 31">
            <a:extLst>
              <a:ext uri="{FF2B5EF4-FFF2-40B4-BE49-F238E27FC236}">
                <a16:creationId xmlns:a16="http://schemas.microsoft.com/office/drawing/2014/main" id="{BE13B2B6-76E3-A500-F898-1B36D7115B79}"/>
              </a:ext>
            </a:extLst>
          </p:cNvPr>
          <p:cNvSpPr/>
          <p:nvPr/>
        </p:nvSpPr>
        <p:spPr>
          <a:xfrm>
            <a:off x="11221110" y="6893640"/>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39" cstate="print">
              <a:extLst>
                <a:ext uri="{96DAC541-7B7A-43D3-8B79-37D633B846F1}">
                  <asvg:svgBlip xmlns:asvg="http://schemas.microsoft.com/office/drawing/2016/SVG/main" r:embed="rId40"/>
                </a:ext>
              </a:extLst>
            </a:blip>
            <a:stretch>
              <a:fillRect/>
            </a:stretch>
          </a:blipFill>
        </p:spPr>
      </p:sp>
      <p:sp>
        <p:nvSpPr>
          <p:cNvPr id="137" name="Freeform 32">
            <a:extLst>
              <a:ext uri="{FF2B5EF4-FFF2-40B4-BE49-F238E27FC236}">
                <a16:creationId xmlns:a16="http://schemas.microsoft.com/office/drawing/2014/main" id="{68EC1155-A96A-7C6B-41CA-7699DB788117}"/>
              </a:ext>
            </a:extLst>
          </p:cNvPr>
          <p:cNvSpPr/>
          <p:nvPr/>
        </p:nvSpPr>
        <p:spPr>
          <a:xfrm>
            <a:off x="9908370" y="6893640"/>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41" cstate="print">
              <a:extLst>
                <a:ext uri="{96DAC541-7B7A-43D3-8B79-37D633B846F1}">
                  <asvg:svgBlip xmlns:asvg="http://schemas.microsoft.com/office/drawing/2016/SVG/main" r:embed="rId42"/>
                </a:ext>
              </a:extLst>
            </a:blip>
            <a:stretch>
              <a:fillRect/>
            </a:stretch>
          </a:blipFill>
        </p:spPr>
      </p:sp>
      <p:sp>
        <p:nvSpPr>
          <p:cNvPr id="138" name="Freeform 33">
            <a:extLst>
              <a:ext uri="{FF2B5EF4-FFF2-40B4-BE49-F238E27FC236}">
                <a16:creationId xmlns:a16="http://schemas.microsoft.com/office/drawing/2014/main" id="{88BE69E8-22E1-77EF-A13C-529AD7A5E672}"/>
              </a:ext>
            </a:extLst>
          </p:cNvPr>
          <p:cNvSpPr/>
          <p:nvPr/>
        </p:nvSpPr>
        <p:spPr>
          <a:xfrm>
            <a:off x="12533310" y="6893640"/>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43" cstate="print">
              <a:extLst>
                <a:ext uri="{96DAC541-7B7A-43D3-8B79-37D633B846F1}">
                  <asvg:svgBlip xmlns:asvg="http://schemas.microsoft.com/office/drawing/2016/SVG/main" r:embed="rId44"/>
                </a:ext>
              </a:extLst>
            </a:blip>
            <a:stretch>
              <a:fillRect/>
            </a:stretch>
          </a:blipFill>
        </p:spPr>
      </p:sp>
      <p:sp>
        <p:nvSpPr>
          <p:cNvPr id="139" name="Freeform 34">
            <a:extLst>
              <a:ext uri="{FF2B5EF4-FFF2-40B4-BE49-F238E27FC236}">
                <a16:creationId xmlns:a16="http://schemas.microsoft.com/office/drawing/2014/main" id="{E37367FB-A827-0B9A-8201-3F936ECFABAB}"/>
              </a:ext>
            </a:extLst>
          </p:cNvPr>
          <p:cNvSpPr/>
          <p:nvPr/>
        </p:nvSpPr>
        <p:spPr>
          <a:xfrm>
            <a:off x="13846050" y="6893640"/>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45" cstate="print">
              <a:extLst>
                <a:ext uri="{96DAC541-7B7A-43D3-8B79-37D633B846F1}">
                  <asvg:svgBlip xmlns:asvg="http://schemas.microsoft.com/office/drawing/2016/SVG/main" r:embed="rId46"/>
                </a:ext>
              </a:extLst>
            </a:blip>
            <a:stretch>
              <a:fillRect/>
            </a:stretch>
          </a:blipFill>
        </p:spPr>
      </p:sp>
      <p:sp>
        <p:nvSpPr>
          <p:cNvPr id="140" name="Freeform 35">
            <a:extLst>
              <a:ext uri="{FF2B5EF4-FFF2-40B4-BE49-F238E27FC236}">
                <a16:creationId xmlns:a16="http://schemas.microsoft.com/office/drawing/2014/main" id="{28CC97F2-C537-A7D5-2477-0CA6F17F4258}"/>
              </a:ext>
            </a:extLst>
          </p:cNvPr>
          <p:cNvSpPr/>
          <p:nvPr/>
        </p:nvSpPr>
        <p:spPr>
          <a:xfrm>
            <a:off x="3703230" y="2245320"/>
            <a:ext cx="906120" cy="924480"/>
          </a:xfrm>
          <a:custGeom>
            <a:avLst/>
            <a:gdLst/>
            <a:ahLst/>
            <a:cxnLst/>
            <a:rect l="l" t="t" r="r" b="b"/>
            <a:pathLst>
              <a:path w="906120" h="924480">
                <a:moveTo>
                  <a:pt x="0" y="0"/>
                </a:moveTo>
                <a:lnTo>
                  <a:pt x="906120" y="0"/>
                </a:lnTo>
                <a:lnTo>
                  <a:pt x="906120" y="924480"/>
                </a:lnTo>
                <a:lnTo>
                  <a:pt x="0" y="92448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sp>
      <p:sp>
        <p:nvSpPr>
          <p:cNvPr id="141" name="Freeform 36">
            <a:extLst>
              <a:ext uri="{FF2B5EF4-FFF2-40B4-BE49-F238E27FC236}">
                <a16:creationId xmlns:a16="http://schemas.microsoft.com/office/drawing/2014/main" id="{D4751B99-0FF4-049E-3EAB-2A734826B697}"/>
              </a:ext>
            </a:extLst>
          </p:cNvPr>
          <p:cNvSpPr/>
          <p:nvPr/>
        </p:nvSpPr>
        <p:spPr>
          <a:xfrm>
            <a:off x="11227590" y="8156700"/>
            <a:ext cx="606420" cy="840240"/>
          </a:xfrm>
          <a:custGeom>
            <a:avLst/>
            <a:gdLst/>
            <a:ahLst/>
            <a:cxnLst/>
            <a:rect l="l" t="t" r="r" b="b"/>
            <a:pathLst>
              <a:path w="606420" h="840240">
                <a:moveTo>
                  <a:pt x="0" y="0"/>
                </a:moveTo>
                <a:lnTo>
                  <a:pt x="606420" y="0"/>
                </a:lnTo>
                <a:lnTo>
                  <a:pt x="606420" y="840240"/>
                </a:lnTo>
                <a:lnTo>
                  <a:pt x="0" y="840240"/>
                </a:lnTo>
                <a:lnTo>
                  <a:pt x="0" y="0"/>
                </a:lnTo>
                <a:close/>
              </a:path>
            </a:pathLst>
          </a:custGeom>
          <a:blipFill>
            <a:blip r:embed="rId49">
              <a:extLst>
                <a:ext uri="{96DAC541-7B7A-43D3-8B79-37D633B846F1}">
                  <asvg:svgBlip xmlns:asvg="http://schemas.microsoft.com/office/drawing/2016/SVG/main" r:embed="rId50"/>
                </a:ext>
              </a:extLst>
            </a:blip>
            <a:stretch>
              <a:fillRect/>
            </a:stretch>
          </a:blipFill>
        </p:spPr>
      </p:sp>
      <p:sp>
        <p:nvSpPr>
          <p:cNvPr id="142" name="Freeform 37">
            <a:extLst>
              <a:ext uri="{FF2B5EF4-FFF2-40B4-BE49-F238E27FC236}">
                <a16:creationId xmlns:a16="http://schemas.microsoft.com/office/drawing/2014/main" id="{0EF10BC8-4A7B-5CB8-F9AF-5D468EC87083}"/>
              </a:ext>
            </a:extLst>
          </p:cNvPr>
          <p:cNvSpPr/>
          <p:nvPr/>
        </p:nvSpPr>
        <p:spPr>
          <a:xfrm>
            <a:off x="3647070" y="3628260"/>
            <a:ext cx="966060" cy="961740"/>
          </a:xfrm>
          <a:custGeom>
            <a:avLst/>
            <a:gdLst/>
            <a:ahLst/>
            <a:cxnLst/>
            <a:rect l="l" t="t" r="r" b="b"/>
            <a:pathLst>
              <a:path w="966060" h="961740">
                <a:moveTo>
                  <a:pt x="0" y="0"/>
                </a:moveTo>
                <a:lnTo>
                  <a:pt x="966060" y="0"/>
                </a:lnTo>
                <a:lnTo>
                  <a:pt x="966060" y="961740"/>
                </a:lnTo>
                <a:lnTo>
                  <a:pt x="0" y="961740"/>
                </a:lnTo>
                <a:lnTo>
                  <a:pt x="0" y="0"/>
                </a:lnTo>
                <a:close/>
              </a:path>
            </a:pathLst>
          </a:custGeom>
          <a:blipFill>
            <a:blip r:embed="rId51">
              <a:extLst>
                <a:ext uri="{96DAC541-7B7A-43D3-8B79-37D633B846F1}">
                  <asvg:svgBlip xmlns:asvg="http://schemas.microsoft.com/office/drawing/2016/SVG/main" r:embed="rId52"/>
                </a:ext>
              </a:extLst>
            </a:blip>
            <a:stretch>
              <a:fillRect/>
            </a:stretch>
          </a:blipFill>
        </p:spPr>
      </p:sp>
      <p:sp>
        <p:nvSpPr>
          <p:cNvPr id="143" name="Freeform 38">
            <a:extLst>
              <a:ext uri="{FF2B5EF4-FFF2-40B4-BE49-F238E27FC236}">
                <a16:creationId xmlns:a16="http://schemas.microsoft.com/office/drawing/2014/main" id="{F0283322-3B54-5DF0-00AA-9571AE133862}"/>
              </a:ext>
            </a:extLst>
          </p:cNvPr>
          <p:cNvSpPr/>
          <p:nvPr/>
        </p:nvSpPr>
        <p:spPr>
          <a:xfrm>
            <a:off x="3776130" y="8455320"/>
            <a:ext cx="743580" cy="662580"/>
          </a:xfrm>
          <a:custGeom>
            <a:avLst/>
            <a:gdLst/>
            <a:ahLst/>
            <a:cxnLst/>
            <a:rect l="l" t="t" r="r" b="b"/>
            <a:pathLst>
              <a:path w="743580" h="662580">
                <a:moveTo>
                  <a:pt x="0" y="0"/>
                </a:moveTo>
                <a:lnTo>
                  <a:pt x="743580" y="0"/>
                </a:lnTo>
                <a:lnTo>
                  <a:pt x="743580" y="662580"/>
                </a:lnTo>
                <a:lnTo>
                  <a:pt x="0" y="662580"/>
                </a:lnTo>
                <a:lnTo>
                  <a:pt x="0" y="0"/>
                </a:lnTo>
                <a:close/>
              </a:path>
            </a:pathLst>
          </a:custGeom>
          <a:blipFill>
            <a:blip r:embed="rId53">
              <a:extLst>
                <a:ext uri="{96DAC541-7B7A-43D3-8B79-37D633B846F1}">
                  <asvg:svgBlip xmlns:asvg="http://schemas.microsoft.com/office/drawing/2016/SVG/main" r:embed="rId54"/>
                </a:ext>
              </a:extLst>
            </a:blip>
            <a:stretch>
              <a:fillRect/>
            </a:stretch>
          </a:blipFill>
        </p:spPr>
      </p:sp>
      <p:sp>
        <p:nvSpPr>
          <p:cNvPr id="144" name="Freeform 39">
            <a:extLst>
              <a:ext uri="{FF2B5EF4-FFF2-40B4-BE49-F238E27FC236}">
                <a16:creationId xmlns:a16="http://schemas.microsoft.com/office/drawing/2014/main" id="{B08D71F8-DAB5-E502-028B-744F3842615B}"/>
              </a:ext>
            </a:extLst>
          </p:cNvPr>
          <p:cNvSpPr/>
          <p:nvPr/>
        </p:nvSpPr>
        <p:spPr>
          <a:xfrm>
            <a:off x="9825210" y="8279820"/>
            <a:ext cx="744120" cy="728460"/>
          </a:xfrm>
          <a:custGeom>
            <a:avLst/>
            <a:gdLst/>
            <a:ahLst/>
            <a:cxnLst/>
            <a:rect l="l" t="t" r="r" b="b"/>
            <a:pathLst>
              <a:path w="744120" h="728460">
                <a:moveTo>
                  <a:pt x="0" y="0"/>
                </a:moveTo>
                <a:lnTo>
                  <a:pt x="744120" y="0"/>
                </a:lnTo>
                <a:lnTo>
                  <a:pt x="744120" y="728460"/>
                </a:lnTo>
                <a:lnTo>
                  <a:pt x="0" y="728460"/>
                </a:lnTo>
                <a:lnTo>
                  <a:pt x="0" y="0"/>
                </a:lnTo>
                <a:close/>
              </a:path>
            </a:pathLst>
          </a:custGeom>
          <a:blipFill>
            <a:blip r:embed="rId55">
              <a:extLst>
                <a:ext uri="{96DAC541-7B7A-43D3-8B79-37D633B846F1}">
                  <asvg:svgBlip xmlns:asvg="http://schemas.microsoft.com/office/drawing/2016/SVG/main" r:embed="rId56"/>
                </a:ext>
              </a:extLst>
            </a:blip>
            <a:stretch>
              <a:fillRect/>
            </a:stretch>
          </a:blipFill>
        </p:spPr>
      </p:sp>
      <p:sp>
        <p:nvSpPr>
          <p:cNvPr id="145" name="Freeform 40">
            <a:extLst>
              <a:ext uri="{FF2B5EF4-FFF2-40B4-BE49-F238E27FC236}">
                <a16:creationId xmlns:a16="http://schemas.microsoft.com/office/drawing/2014/main" id="{AA81B915-9CA1-2EA3-D372-916B767B3659}"/>
              </a:ext>
            </a:extLst>
          </p:cNvPr>
          <p:cNvSpPr/>
          <p:nvPr/>
        </p:nvSpPr>
        <p:spPr>
          <a:xfrm>
            <a:off x="5104530" y="8340840"/>
            <a:ext cx="704700" cy="713340"/>
          </a:xfrm>
          <a:custGeom>
            <a:avLst/>
            <a:gdLst/>
            <a:ahLst/>
            <a:cxnLst/>
            <a:rect l="l" t="t" r="r" b="b"/>
            <a:pathLst>
              <a:path w="704700" h="713340">
                <a:moveTo>
                  <a:pt x="0" y="0"/>
                </a:moveTo>
                <a:lnTo>
                  <a:pt x="704700" y="0"/>
                </a:lnTo>
                <a:lnTo>
                  <a:pt x="704700" y="713340"/>
                </a:lnTo>
                <a:lnTo>
                  <a:pt x="0" y="713340"/>
                </a:lnTo>
                <a:lnTo>
                  <a:pt x="0" y="0"/>
                </a:lnTo>
                <a:close/>
              </a:path>
            </a:pathLst>
          </a:custGeom>
          <a:blipFill>
            <a:blip r:embed="rId57">
              <a:extLst>
                <a:ext uri="{96DAC541-7B7A-43D3-8B79-37D633B846F1}">
                  <asvg:svgBlip xmlns:asvg="http://schemas.microsoft.com/office/drawing/2016/SVG/main" r:embed="rId58"/>
                </a:ext>
              </a:extLst>
            </a:blip>
            <a:stretch>
              <a:fillRect/>
            </a:stretch>
          </a:blipFill>
        </p:spPr>
      </p:sp>
      <p:sp>
        <p:nvSpPr>
          <p:cNvPr id="146" name="Freeform 41">
            <a:extLst>
              <a:ext uri="{FF2B5EF4-FFF2-40B4-BE49-F238E27FC236}">
                <a16:creationId xmlns:a16="http://schemas.microsoft.com/office/drawing/2014/main" id="{3AD820F2-3A10-BF1C-919E-3958F7F1E070}"/>
              </a:ext>
            </a:extLst>
          </p:cNvPr>
          <p:cNvSpPr/>
          <p:nvPr/>
        </p:nvSpPr>
        <p:spPr>
          <a:xfrm>
            <a:off x="12507390" y="8373780"/>
            <a:ext cx="730080" cy="665280"/>
          </a:xfrm>
          <a:custGeom>
            <a:avLst/>
            <a:gdLst/>
            <a:ahLst/>
            <a:cxnLst/>
            <a:rect l="l" t="t" r="r" b="b"/>
            <a:pathLst>
              <a:path w="730080" h="665280">
                <a:moveTo>
                  <a:pt x="0" y="0"/>
                </a:moveTo>
                <a:lnTo>
                  <a:pt x="730080" y="0"/>
                </a:lnTo>
                <a:lnTo>
                  <a:pt x="730080" y="665280"/>
                </a:lnTo>
                <a:lnTo>
                  <a:pt x="0" y="665280"/>
                </a:lnTo>
                <a:lnTo>
                  <a:pt x="0" y="0"/>
                </a:lnTo>
                <a:close/>
              </a:path>
            </a:pathLst>
          </a:custGeom>
          <a:blipFill>
            <a:blip r:embed="rId59">
              <a:extLst>
                <a:ext uri="{96DAC541-7B7A-43D3-8B79-37D633B846F1}">
                  <asvg:svgBlip xmlns:asvg="http://schemas.microsoft.com/office/drawing/2016/SVG/main" r:embed="rId60"/>
                </a:ext>
              </a:extLst>
            </a:blip>
            <a:stretch>
              <a:fillRect/>
            </a:stretch>
          </a:blipFill>
        </p:spPr>
      </p:sp>
      <p:sp>
        <p:nvSpPr>
          <p:cNvPr id="147" name="Freeform 42">
            <a:extLst>
              <a:ext uri="{FF2B5EF4-FFF2-40B4-BE49-F238E27FC236}">
                <a16:creationId xmlns:a16="http://schemas.microsoft.com/office/drawing/2014/main" id="{7FEDCA29-595E-6721-4BEE-395BF3D272C2}"/>
              </a:ext>
            </a:extLst>
          </p:cNvPr>
          <p:cNvSpPr/>
          <p:nvPr/>
        </p:nvSpPr>
        <p:spPr>
          <a:xfrm>
            <a:off x="6292530" y="8341920"/>
            <a:ext cx="618300" cy="730080"/>
          </a:xfrm>
          <a:custGeom>
            <a:avLst/>
            <a:gdLst/>
            <a:ahLst/>
            <a:cxnLst/>
            <a:rect l="l" t="t" r="r" b="b"/>
            <a:pathLst>
              <a:path w="618300" h="730080">
                <a:moveTo>
                  <a:pt x="0" y="0"/>
                </a:moveTo>
                <a:lnTo>
                  <a:pt x="618300" y="0"/>
                </a:lnTo>
                <a:lnTo>
                  <a:pt x="618300" y="730080"/>
                </a:lnTo>
                <a:lnTo>
                  <a:pt x="0" y="730080"/>
                </a:lnTo>
                <a:lnTo>
                  <a:pt x="0" y="0"/>
                </a:lnTo>
                <a:close/>
              </a:path>
            </a:pathLst>
          </a:custGeom>
          <a:blipFill>
            <a:blip r:embed="rId61" cstate="print">
              <a:extLst>
                <a:ext uri="{96DAC541-7B7A-43D3-8B79-37D633B846F1}">
                  <asvg:svgBlip xmlns:asvg="http://schemas.microsoft.com/office/drawing/2016/SVG/main" r:embed="rId62"/>
                </a:ext>
              </a:extLst>
            </a:blip>
            <a:stretch>
              <a:fillRect/>
            </a:stretch>
          </a:blipFill>
        </p:spPr>
      </p:sp>
      <p:sp>
        <p:nvSpPr>
          <p:cNvPr id="148" name="Freeform 43">
            <a:extLst>
              <a:ext uri="{FF2B5EF4-FFF2-40B4-BE49-F238E27FC236}">
                <a16:creationId xmlns:a16="http://schemas.microsoft.com/office/drawing/2014/main" id="{D67C4FDF-6452-3B97-7D46-8009F57B2D07}"/>
              </a:ext>
            </a:extLst>
          </p:cNvPr>
          <p:cNvSpPr/>
          <p:nvPr/>
        </p:nvSpPr>
        <p:spPr>
          <a:xfrm>
            <a:off x="13833630" y="8308440"/>
            <a:ext cx="713880" cy="726300"/>
          </a:xfrm>
          <a:custGeom>
            <a:avLst/>
            <a:gdLst/>
            <a:ahLst/>
            <a:cxnLst/>
            <a:rect l="l" t="t" r="r" b="b"/>
            <a:pathLst>
              <a:path w="713880" h="726300">
                <a:moveTo>
                  <a:pt x="0" y="0"/>
                </a:moveTo>
                <a:lnTo>
                  <a:pt x="713880" y="0"/>
                </a:lnTo>
                <a:lnTo>
                  <a:pt x="713880" y="726300"/>
                </a:lnTo>
                <a:lnTo>
                  <a:pt x="0" y="726300"/>
                </a:lnTo>
                <a:lnTo>
                  <a:pt x="0" y="0"/>
                </a:lnTo>
                <a:close/>
              </a:path>
            </a:pathLst>
          </a:custGeom>
          <a:blipFill>
            <a:blip r:embed="rId63" cstate="print">
              <a:extLst>
                <a:ext uri="{96DAC541-7B7A-43D3-8B79-37D633B846F1}">
                  <asvg:svgBlip xmlns:asvg="http://schemas.microsoft.com/office/drawing/2016/SVG/main" r:embed="rId64"/>
                </a:ext>
              </a:extLst>
            </a:blip>
            <a:stretch>
              <a:fillRect/>
            </a:stretch>
          </a:blipFill>
        </p:spPr>
      </p:sp>
      <p:sp>
        <p:nvSpPr>
          <p:cNvPr id="149" name="Freeform 44">
            <a:extLst>
              <a:ext uri="{FF2B5EF4-FFF2-40B4-BE49-F238E27FC236}">
                <a16:creationId xmlns:a16="http://schemas.microsoft.com/office/drawing/2014/main" id="{134794A0-AC72-BF8C-8648-DDDE928C78A9}"/>
              </a:ext>
            </a:extLst>
          </p:cNvPr>
          <p:cNvSpPr/>
          <p:nvPr/>
        </p:nvSpPr>
        <p:spPr>
          <a:xfrm>
            <a:off x="7428690" y="8344080"/>
            <a:ext cx="730620" cy="726300"/>
          </a:xfrm>
          <a:custGeom>
            <a:avLst/>
            <a:gdLst/>
            <a:ahLst/>
            <a:cxnLst/>
            <a:rect l="l" t="t" r="r" b="b"/>
            <a:pathLst>
              <a:path w="730620" h="726300">
                <a:moveTo>
                  <a:pt x="0" y="0"/>
                </a:moveTo>
                <a:lnTo>
                  <a:pt x="730620" y="0"/>
                </a:lnTo>
                <a:lnTo>
                  <a:pt x="730620" y="726300"/>
                </a:lnTo>
                <a:lnTo>
                  <a:pt x="0" y="726300"/>
                </a:lnTo>
                <a:lnTo>
                  <a:pt x="0" y="0"/>
                </a:lnTo>
                <a:close/>
              </a:path>
            </a:pathLst>
          </a:custGeom>
          <a:blipFill>
            <a:blip r:embed="rId65">
              <a:extLst>
                <a:ext uri="{96DAC541-7B7A-43D3-8B79-37D633B846F1}">
                  <asvg:svgBlip xmlns:asvg="http://schemas.microsoft.com/office/drawing/2016/SVG/main" r:embed="rId66"/>
                </a:ext>
              </a:extLst>
            </a:blip>
            <a:stretch>
              <a:fillRect/>
            </a:stretch>
          </a:blipFill>
        </p:spPr>
      </p:sp>
      <p:sp>
        <p:nvSpPr>
          <p:cNvPr id="150" name="Freeform 45">
            <a:extLst>
              <a:ext uri="{FF2B5EF4-FFF2-40B4-BE49-F238E27FC236}">
                <a16:creationId xmlns:a16="http://schemas.microsoft.com/office/drawing/2014/main" id="{40321E68-9C33-8BEA-F166-851D4ED69D45}"/>
              </a:ext>
            </a:extLst>
          </p:cNvPr>
          <p:cNvSpPr/>
          <p:nvPr/>
        </p:nvSpPr>
        <p:spPr>
          <a:xfrm>
            <a:off x="8642070" y="8413740"/>
            <a:ext cx="724680" cy="567540"/>
          </a:xfrm>
          <a:custGeom>
            <a:avLst/>
            <a:gdLst/>
            <a:ahLst/>
            <a:cxnLst/>
            <a:rect l="l" t="t" r="r" b="b"/>
            <a:pathLst>
              <a:path w="724680" h="567540">
                <a:moveTo>
                  <a:pt x="0" y="0"/>
                </a:moveTo>
                <a:lnTo>
                  <a:pt x="724680" y="0"/>
                </a:lnTo>
                <a:lnTo>
                  <a:pt x="724680" y="567540"/>
                </a:lnTo>
                <a:lnTo>
                  <a:pt x="0" y="567540"/>
                </a:lnTo>
                <a:lnTo>
                  <a:pt x="0" y="0"/>
                </a:lnTo>
                <a:close/>
              </a:path>
            </a:pathLst>
          </a:custGeom>
          <a:blipFill>
            <a:blip r:embed="rId67">
              <a:extLst>
                <a:ext uri="{96DAC541-7B7A-43D3-8B79-37D633B846F1}">
                  <asvg:svgBlip xmlns:asvg="http://schemas.microsoft.com/office/drawing/2016/SVG/main" r:embed="rId68"/>
                </a:ext>
              </a:extLst>
            </a:blip>
            <a:stretch>
              <a:fillRect/>
            </a:stretch>
          </a:blipFill>
        </p:spPr>
      </p:sp>
      <p:sp>
        <p:nvSpPr>
          <p:cNvPr id="151" name="Freeform 46">
            <a:extLst>
              <a:ext uri="{FF2B5EF4-FFF2-40B4-BE49-F238E27FC236}">
                <a16:creationId xmlns:a16="http://schemas.microsoft.com/office/drawing/2014/main" id="{2A4C8461-15A8-6C34-D3A2-1A91E94E4535}"/>
              </a:ext>
            </a:extLst>
          </p:cNvPr>
          <p:cNvSpPr/>
          <p:nvPr/>
        </p:nvSpPr>
        <p:spPr>
          <a:xfrm>
            <a:off x="5023530" y="3810780"/>
            <a:ext cx="720900" cy="829440"/>
          </a:xfrm>
          <a:custGeom>
            <a:avLst/>
            <a:gdLst/>
            <a:ahLst/>
            <a:cxnLst/>
            <a:rect l="l" t="t" r="r" b="b"/>
            <a:pathLst>
              <a:path w="720900" h="829440">
                <a:moveTo>
                  <a:pt x="0" y="0"/>
                </a:moveTo>
                <a:lnTo>
                  <a:pt x="720900" y="0"/>
                </a:lnTo>
                <a:lnTo>
                  <a:pt x="720900" y="829440"/>
                </a:lnTo>
                <a:lnTo>
                  <a:pt x="0" y="829440"/>
                </a:lnTo>
                <a:lnTo>
                  <a:pt x="0" y="0"/>
                </a:lnTo>
                <a:close/>
              </a:path>
            </a:pathLst>
          </a:custGeom>
          <a:blipFill>
            <a:blip r:embed="rId69">
              <a:extLst>
                <a:ext uri="{96DAC541-7B7A-43D3-8B79-37D633B846F1}">
                  <asvg:svgBlip xmlns:asvg="http://schemas.microsoft.com/office/drawing/2016/SVG/main" r:embed="rId70"/>
                </a:ext>
              </a:extLst>
            </a:blip>
            <a:stretch>
              <a:fillRect/>
            </a:stretch>
          </a:blipFill>
        </p:spPr>
      </p:sp>
      <p:sp>
        <p:nvSpPr>
          <p:cNvPr id="152" name="Freeform 47">
            <a:extLst>
              <a:ext uri="{FF2B5EF4-FFF2-40B4-BE49-F238E27FC236}">
                <a16:creationId xmlns:a16="http://schemas.microsoft.com/office/drawing/2014/main" id="{636345A3-5AEF-56B1-95FA-6FB0A7EB25E4}"/>
              </a:ext>
            </a:extLst>
          </p:cNvPr>
          <p:cNvSpPr/>
          <p:nvPr/>
        </p:nvSpPr>
        <p:spPr>
          <a:xfrm>
            <a:off x="11162790" y="3804300"/>
            <a:ext cx="832140" cy="830520"/>
          </a:xfrm>
          <a:custGeom>
            <a:avLst/>
            <a:gdLst/>
            <a:ahLst/>
            <a:cxnLst/>
            <a:rect l="l" t="t" r="r" b="b"/>
            <a:pathLst>
              <a:path w="832140" h="830520">
                <a:moveTo>
                  <a:pt x="0" y="0"/>
                </a:moveTo>
                <a:lnTo>
                  <a:pt x="832140" y="0"/>
                </a:lnTo>
                <a:lnTo>
                  <a:pt x="832140" y="830520"/>
                </a:lnTo>
                <a:lnTo>
                  <a:pt x="0" y="830520"/>
                </a:lnTo>
                <a:lnTo>
                  <a:pt x="0" y="0"/>
                </a:lnTo>
                <a:close/>
              </a:path>
            </a:pathLst>
          </a:custGeom>
          <a:blipFill>
            <a:blip r:embed="rId71" cstate="print">
              <a:extLst>
                <a:ext uri="{96DAC541-7B7A-43D3-8B79-37D633B846F1}">
                  <asvg:svgBlip xmlns:asvg="http://schemas.microsoft.com/office/drawing/2016/SVG/main" r:embed="rId72"/>
                </a:ext>
              </a:extLst>
            </a:blip>
            <a:stretch>
              <a:fillRect/>
            </a:stretch>
          </a:blipFill>
        </p:spPr>
      </p:sp>
      <p:sp>
        <p:nvSpPr>
          <p:cNvPr id="153" name="Freeform 48">
            <a:extLst>
              <a:ext uri="{FF2B5EF4-FFF2-40B4-BE49-F238E27FC236}">
                <a16:creationId xmlns:a16="http://schemas.microsoft.com/office/drawing/2014/main" id="{52ACAC94-FE65-63D5-44E1-97A85C10A6FC}"/>
              </a:ext>
            </a:extLst>
          </p:cNvPr>
          <p:cNvSpPr/>
          <p:nvPr/>
        </p:nvSpPr>
        <p:spPr>
          <a:xfrm>
            <a:off x="6315750" y="3810780"/>
            <a:ext cx="961200" cy="829980"/>
          </a:xfrm>
          <a:custGeom>
            <a:avLst/>
            <a:gdLst/>
            <a:ahLst/>
            <a:cxnLst/>
            <a:rect l="l" t="t" r="r" b="b"/>
            <a:pathLst>
              <a:path w="961200" h="829980">
                <a:moveTo>
                  <a:pt x="0" y="0"/>
                </a:moveTo>
                <a:lnTo>
                  <a:pt x="961200" y="0"/>
                </a:lnTo>
                <a:lnTo>
                  <a:pt x="961200" y="829980"/>
                </a:lnTo>
                <a:lnTo>
                  <a:pt x="0" y="829980"/>
                </a:lnTo>
                <a:lnTo>
                  <a:pt x="0" y="0"/>
                </a:lnTo>
                <a:close/>
              </a:path>
            </a:pathLst>
          </a:custGeom>
          <a:blipFill>
            <a:blip r:embed="rId73">
              <a:extLst>
                <a:ext uri="{96DAC541-7B7A-43D3-8B79-37D633B846F1}">
                  <asvg:svgBlip xmlns:asvg="http://schemas.microsoft.com/office/drawing/2016/SVG/main" r:embed="rId74"/>
                </a:ext>
              </a:extLst>
            </a:blip>
            <a:stretch>
              <a:fillRect/>
            </a:stretch>
          </a:blipFill>
        </p:spPr>
      </p:sp>
      <p:sp>
        <p:nvSpPr>
          <p:cNvPr id="154" name="Freeform 49">
            <a:extLst>
              <a:ext uri="{FF2B5EF4-FFF2-40B4-BE49-F238E27FC236}">
                <a16:creationId xmlns:a16="http://schemas.microsoft.com/office/drawing/2014/main" id="{71722BBD-3C12-E460-3AEC-1E55116A4E74}"/>
              </a:ext>
            </a:extLst>
          </p:cNvPr>
          <p:cNvSpPr/>
          <p:nvPr/>
        </p:nvSpPr>
        <p:spPr>
          <a:xfrm>
            <a:off x="12345930" y="3762180"/>
            <a:ext cx="844020" cy="828900"/>
          </a:xfrm>
          <a:custGeom>
            <a:avLst/>
            <a:gdLst/>
            <a:ahLst/>
            <a:cxnLst/>
            <a:rect l="l" t="t" r="r" b="b"/>
            <a:pathLst>
              <a:path w="844020" h="828900">
                <a:moveTo>
                  <a:pt x="0" y="0"/>
                </a:moveTo>
                <a:lnTo>
                  <a:pt x="844020" y="0"/>
                </a:lnTo>
                <a:lnTo>
                  <a:pt x="844020" y="828900"/>
                </a:lnTo>
                <a:lnTo>
                  <a:pt x="0" y="828900"/>
                </a:lnTo>
                <a:lnTo>
                  <a:pt x="0" y="0"/>
                </a:lnTo>
                <a:close/>
              </a:path>
            </a:pathLst>
          </a:custGeom>
          <a:blipFill>
            <a:blip r:embed="rId75">
              <a:extLst>
                <a:ext uri="{96DAC541-7B7A-43D3-8B79-37D633B846F1}">
                  <asvg:svgBlip xmlns:asvg="http://schemas.microsoft.com/office/drawing/2016/SVG/main" r:embed="rId76"/>
                </a:ext>
              </a:extLst>
            </a:blip>
            <a:stretch>
              <a:fillRect/>
            </a:stretch>
          </a:blipFill>
        </p:spPr>
      </p:sp>
      <p:sp>
        <p:nvSpPr>
          <p:cNvPr id="155" name="Freeform 50">
            <a:extLst>
              <a:ext uri="{FF2B5EF4-FFF2-40B4-BE49-F238E27FC236}">
                <a16:creationId xmlns:a16="http://schemas.microsoft.com/office/drawing/2014/main" id="{5AAACDD5-DB35-A80F-BFBA-703626DBB85A}"/>
              </a:ext>
            </a:extLst>
          </p:cNvPr>
          <p:cNvSpPr/>
          <p:nvPr/>
        </p:nvSpPr>
        <p:spPr>
          <a:xfrm>
            <a:off x="7579890" y="3812400"/>
            <a:ext cx="815940" cy="826740"/>
          </a:xfrm>
          <a:custGeom>
            <a:avLst/>
            <a:gdLst/>
            <a:ahLst/>
            <a:cxnLst/>
            <a:rect l="l" t="t" r="r" b="b"/>
            <a:pathLst>
              <a:path w="815940" h="826740">
                <a:moveTo>
                  <a:pt x="0" y="0"/>
                </a:moveTo>
                <a:lnTo>
                  <a:pt x="815940" y="0"/>
                </a:lnTo>
                <a:lnTo>
                  <a:pt x="815940" y="826740"/>
                </a:lnTo>
                <a:lnTo>
                  <a:pt x="0" y="826740"/>
                </a:lnTo>
                <a:lnTo>
                  <a:pt x="0" y="0"/>
                </a:lnTo>
                <a:close/>
              </a:path>
            </a:pathLst>
          </a:custGeom>
          <a:blipFill>
            <a:blip r:embed="rId77">
              <a:extLst>
                <a:ext uri="{96DAC541-7B7A-43D3-8B79-37D633B846F1}">
                  <asvg:svgBlip xmlns:asvg="http://schemas.microsoft.com/office/drawing/2016/SVG/main" r:embed="rId78"/>
                </a:ext>
              </a:extLst>
            </a:blip>
            <a:stretch>
              <a:fillRect/>
            </a:stretch>
          </a:blipFill>
        </p:spPr>
      </p:sp>
      <p:sp>
        <p:nvSpPr>
          <p:cNvPr id="156" name="Freeform 51">
            <a:extLst>
              <a:ext uri="{FF2B5EF4-FFF2-40B4-BE49-F238E27FC236}">
                <a16:creationId xmlns:a16="http://schemas.microsoft.com/office/drawing/2014/main" id="{8D602106-0E82-7A19-C999-EF104604AD54}"/>
              </a:ext>
            </a:extLst>
          </p:cNvPr>
          <p:cNvSpPr/>
          <p:nvPr/>
        </p:nvSpPr>
        <p:spPr>
          <a:xfrm>
            <a:off x="13636530" y="3762720"/>
            <a:ext cx="829980" cy="756000"/>
          </a:xfrm>
          <a:custGeom>
            <a:avLst/>
            <a:gdLst/>
            <a:ahLst/>
            <a:cxnLst/>
            <a:rect l="l" t="t" r="r" b="b"/>
            <a:pathLst>
              <a:path w="829980" h="756000">
                <a:moveTo>
                  <a:pt x="0" y="0"/>
                </a:moveTo>
                <a:lnTo>
                  <a:pt x="829980" y="0"/>
                </a:lnTo>
                <a:lnTo>
                  <a:pt x="829980" y="756000"/>
                </a:lnTo>
                <a:lnTo>
                  <a:pt x="0" y="756000"/>
                </a:lnTo>
                <a:lnTo>
                  <a:pt x="0" y="0"/>
                </a:lnTo>
                <a:close/>
              </a:path>
            </a:pathLst>
          </a:custGeom>
          <a:blipFill>
            <a:blip r:embed="rId79" cstate="print">
              <a:extLst>
                <a:ext uri="{96DAC541-7B7A-43D3-8B79-37D633B846F1}">
                  <asvg:svgBlip xmlns:asvg="http://schemas.microsoft.com/office/drawing/2016/SVG/main" r:embed="rId80"/>
                </a:ext>
              </a:extLst>
            </a:blip>
            <a:stretch>
              <a:fillRect/>
            </a:stretch>
          </a:blipFill>
        </p:spPr>
      </p:sp>
      <p:sp>
        <p:nvSpPr>
          <p:cNvPr id="157" name="Freeform 52">
            <a:extLst>
              <a:ext uri="{FF2B5EF4-FFF2-40B4-BE49-F238E27FC236}">
                <a16:creationId xmlns:a16="http://schemas.microsoft.com/office/drawing/2014/main" id="{E7CFC6D6-ECF7-F605-10B2-DC174EB422CE}"/>
              </a:ext>
            </a:extLst>
          </p:cNvPr>
          <p:cNvSpPr/>
          <p:nvPr/>
        </p:nvSpPr>
        <p:spPr>
          <a:xfrm>
            <a:off x="8729010" y="3771900"/>
            <a:ext cx="829980" cy="829440"/>
          </a:xfrm>
          <a:custGeom>
            <a:avLst/>
            <a:gdLst/>
            <a:ahLst/>
            <a:cxnLst/>
            <a:rect l="l" t="t" r="r" b="b"/>
            <a:pathLst>
              <a:path w="829980" h="829440">
                <a:moveTo>
                  <a:pt x="0" y="0"/>
                </a:moveTo>
                <a:lnTo>
                  <a:pt x="829980" y="0"/>
                </a:lnTo>
                <a:lnTo>
                  <a:pt x="829980" y="829440"/>
                </a:lnTo>
                <a:lnTo>
                  <a:pt x="0" y="829440"/>
                </a:lnTo>
                <a:lnTo>
                  <a:pt x="0" y="0"/>
                </a:lnTo>
                <a:close/>
              </a:path>
            </a:pathLst>
          </a:custGeom>
          <a:blipFill>
            <a:blip r:embed="rId81">
              <a:extLst>
                <a:ext uri="{96DAC541-7B7A-43D3-8B79-37D633B846F1}">
                  <asvg:svgBlip xmlns:asvg="http://schemas.microsoft.com/office/drawing/2016/SVG/main" r:embed="rId82"/>
                </a:ext>
              </a:extLst>
            </a:blip>
            <a:stretch>
              <a:fillRect/>
            </a:stretch>
          </a:blipFill>
        </p:spPr>
      </p:sp>
      <p:sp>
        <p:nvSpPr>
          <p:cNvPr id="158" name="Freeform 53">
            <a:extLst>
              <a:ext uri="{FF2B5EF4-FFF2-40B4-BE49-F238E27FC236}">
                <a16:creationId xmlns:a16="http://schemas.microsoft.com/office/drawing/2014/main" id="{6B67CF97-646A-1281-6C5B-D864B83D2161}"/>
              </a:ext>
            </a:extLst>
          </p:cNvPr>
          <p:cNvSpPr/>
          <p:nvPr/>
        </p:nvSpPr>
        <p:spPr>
          <a:xfrm>
            <a:off x="9969930" y="3740040"/>
            <a:ext cx="836460" cy="826200"/>
          </a:xfrm>
          <a:custGeom>
            <a:avLst/>
            <a:gdLst/>
            <a:ahLst/>
            <a:cxnLst/>
            <a:rect l="l" t="t" r="r" b="b"/>
            <a:pathLst>
              <a:path w="836460" h="826200">
                <a:moveTo>
                  <a:pt x="0" y="0"/>
                </a:moveTo>
                <a:lnTo>
                  <a:pt x="836460" y="0"/>
                </a:lnTo>
                <a:lnTo>
                  <a:pt x="836460" y="826200"/>
                </a:lnTo>
                <a:lnTo>
                  <a:pt x="0" y="826200"/>
                </a:lnTo>
                <a:lnTo>
                  <a:pt x="0" y="0"/>
                </a:lnTo>
                <a:close/>
              </a:path>
            </a:pathLst>
          </a:custGeom>
          <a:blipFill>
            <a:blip r:embed="rId83">
              <a:extLst>
                <a:ext uri="{96DAC541-7B7A-43D3-8B79-37D633B846F1}">
                  <asvg:svgBlip xmlns:asvg="http://schemas.microsoft.com/office/drawing/2016/SVG/main" r:embed="rId84"/>
                </a:ext>
              </a:extLst>
            </a:blip>
            <a:stretch>
              <a:fillRect/>
            </a:stretch>
          </a:blipFill>
        </p:spPr>
      </p:sp>
      <p:sp>
        <p:nvSpPr>
          <p:cNvPr id="159" name="Freeform 54">
            <a:extLst>
              <a:ext uri="{FF2B5EF4-FFF2-40B4-BE49-F238E27FC236}">
                <a16:creationId xmlns:a16="http://schemas.microsoft.com/office/drawing/2014/main" id="{9777CA9A-3460-9322-46B9-2B9D0D253794}"/>
              </a:ext>
            </a:extLst>
          </p:cNvPr>
          <p:cNvSpPr/>
          <p:nvPr/>
        </p:nvSpPr>
        <p:spPr>
          <a:xfrm>
            <a:off x="4947390" y="5226660"/>
            <a:ext cx="1003320" cy="1003320"/>
          </a:xfrm>
          <a:custGeom>
            <a:avLst/>
            <a:gdLst/>
            <a:ahLst/>
            <a:cxnLst/>
            <a:rect l="l" t="t" r="r" b="b"/>
            <a:pathLst>
              <a:path w="1003320" h="1003320">
                <a:moveTo>
                  <a:pt x="0" y="0"/>
                </a:moveTo>
                <a:lnTo>
                  <a:pt x="1003320" y="0"/>
                </a:lnTo>
                <a:lnTo>
                  <a:pt x="1003320" y="1003320"/>
                </a:lnTo>
                <a:lnTo>
                  <a:pt x="0" y="1003320"/>
                </a:lnTo>
                <a:lnTo>
                  <a:pt x="0" y="0"/>
                </a:lnTo>
                <a:close/>
              </a:path>
            </a:pathLst>
          </a:custGeom>
          <a:blipFill>
            <a:blip r:embed="rId85" cstate="print">
              <a:extLst>
                <a:ext uri="{96DAC541-7B7A-43D3-8B79-37D633B846F1}">
                  <asvg:svgBlip xmlns:asvg="http://schemas.microsoft.com/office/drawing/2016/SVG/main" r:embed="rId86"/>
                </a:ext>
              </a:extLst>
            </a:blip>
            <a:stretch>
              <a:fillRect/>
            </a:stretch>
          </a:blipFill>
        </p:spPr>
      </p:sp>
      <p:sp>
        <p:nvSpPr>
          <p:cNvPr id="160" name="Freeform 55">
            <a:extLst>
              <a:ext uri="{FF2B5EF4-FFF2-40B4-BE49-F238E27FC236}">
                <a16:creationId xmlns:a16="http://schemas.microsoft.com/office/drawing/2014/main" id="{E2D830E7-26B5-B360-057D-94605B0DF3A8}"/>
              </a:ext>
            </a:extLst>
          </p:cNvPr>
          <p:cNvSpPr/>
          <p:nvPr/>
        </p:nvSpPr>
        <p:spPr>
          <a:xfrm>
            <a:off x="7537770" y="5368140"/>
            <a:ext cx="790020" cy="790020"/>
          </a:xfrm>
          <a:custGeom>
            <a:avLst/>
            <a:gdLst/>
            <a:ahLst/>
            <a:cxnLst/>
            <a:rect l="l" t="t" r="r" b="b"/>
            <a:pathLst>
              <a:path w="790020" h="790020">
                <a:moveTo>
                  <a:pt x="0" y="0"/>
                </a:moveTo>
                <a:lnTo>
                  <a:pt x="790020" y="0"/>
                </a:lnTo>
                <a:lnTo>
                  <a:pt x="790020" y="790020"/>
                </a:lnTo>
                <a:lnTo>
                  <a:pt x="0" y="790020"/>
                </a:lnTo>
                <a:lnTo>
                  <a:pt x="0" y="0"/>
                </a:lnTo>
                <a:close/>
              </a:path>
            </a:pathLst>
          </a:custGeom>
          <a:blipFill>
            <a:blip r:embed="rId87">
              <a:extLst>
                <a:ext uri="{96DAC541-7B7A-43D3-8B79-37D633B846F1}">
                  <asvg:svgBlip xmlns:asvg="http://schemas.microsoft.com/office/drawing/2016/SVG/main" r:embed="rId88"/>
                </a:ext>
              </a:extLst>
            </a:blip>
            <a:stretch>
              <a:fillRect/>
            </a:stretch>
          </a:blipFill>
        </p:spPr>
      </p:sp>
      <p:sp>
        <p:nvSpPr>
          <p:cNvPr id="161" name="Freeform 56">
            <a:extLst>
              <a:ext uri="{FF2B5EF4-FFF2-40B4-BE49-F238E27FC236}">
                <a16:creationId xmlns:a16="http://schemas.microsoft.com/office/drawing/2014/main" id="{D8C72D73-AB5B-F104-17F5-49DA3BA6931C}"/>
              </a:ext>
            </a:extLst>
          </p:cNvPr>
          <p:cNvSpPr/>
          <p:nvPr/>
        </p:nvSpPr>
        <p:spPr>
          <a:xfrm>
            <a:off x="12362130" y="5481000"/>
            <a:ext cx="882360" cy="568620"/>
          </a:xfrm>
          <a:custGeom>
            <a:avLst/>
            <a:gdLst/>
            <a:ahLst/>
            <a:cxnLst/>
            <a:rect l="l" t="t" r="r" b="b"/>
            <a:pathLst>
              <a:path w="882360" h="568620">
                <a:moveTo>
                  <a:pt x="0" y="0"/>
                </a:moveTo>
                <a:lnTo>
                  <a:pt x="882360" y="0"/>
                </a:lnTo>
                <a:lnTo>
                  <a:pt x="882360" y="568620"/>
                </a:lnTo>
                <a:lnTo>
                  <a:pt x="0" y="568620"/>
                </a:lnTo>
                <a:lnTo>
                  <a:pt x="0" y="0"/>
                </a:lnTo>
                <a:close/>
              </a:path>
            </a:pathLst>
          </a:custGeom>
          <a:blipFill>
            <a:blip r:embed="rId89">
              <a:extLst>
                <a:ext uri="{96DAC541-7B7A-43D3-8B79-37D633B846F1}">
                  <asvg:svgBlip xmlns:asvg="http://schemas.microsoft.com/office/drawing/2016/SVG/main" r:embed="rId90"/>
                </a:ext>
              </a:extLst>
            </a:blip>
            <a:stretch>
              <a:fillRect/>
            </a:stretch>
          </a:blipFill>
        </p:spPr>
      </p:sp>
      <p:sp>
        <p:nvSpPr>
          <p:cNvPr id="162" name="Freeform 57">
            <a:extLst>
              <a:ext uri="{FF2B5EF4-FFF2-40B4-BE49-F238E27FC236}">
                <a16:creationId xmlns:a16="http://schemas.microsoft.com/office/drawing/2014/main" id="{F919633A-C208-4FB0-3FDC-9A4AD134A387}"/>
              </a:ext>
            </a:extLst>
          </p:cNvPr>
          <p:cNvSpPr/>
          <p:nvPr/>
        </p:nvSpPr>
        <p:spPr>
          <a:xfrm>
            <a:off x="10040670" y="5523660"/>
            <a:ext cx="677700" cy="635040"/>
          </a:xfrm>
          <a:custGeom>
            <a:avLst/>
            <a:gdLst/>
            <a:ahLst/>
            <a:cxnLst/>
            <a:rect l="l" t="t" r="r" b="b"/>
            <a:pathLst>
              <a:path w="677700" h="635040">
                <a:moveTo>
                  <a:pt x="0" y="0"/>
                </a:moveTo>
                <a:lnTo>
                  <a:pt x="677700" y="0"/>
                </a:lnTo>
                <a:lnTo>
                  <a:pt x="677700" y="635040"/>
                </a:lnTo>
                <a:lnTo>
                  <a:pt x="0" y="635040"/>
                </a:lnTo>
                <a:lnTo>
                  <a:pt x="0" y="0"/>
                </a:lnTo>
                <a:close/>
              </a:path>
            </a:pathLst>
          </a:custGeom>
          <a:blipFill>
            <a:blip r:embed="rId91" cstate="print">
              <a:extLst>
                <a:ext uri="{96DAC541-7B7A-43D3-8B79-37D633B846F1}">
                  <asvg:svgBlip xmlns:asvg="http://schemas.microsoft.com/office/drawing/2016/SVG/main" r:embed="rId92"/>
                </a:ext>
              </a:extLst>
            </a:blip>
            <a:stretch>
              <a:fillRect/>
            </a:stretch>
          </a:blipFill>
        </p:spPr>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B</a:t>
            </a:r>
          </a:p>
        </p:txBody>
      </p:sp>
      <p:sp>
        <p:nvSpPr>
          <p:cNvPr id="212" name="Freeform 13">
            <a:extLst>
              <a:ext uri="{FF2B5EF4-FFF2-40B4-BE49-F238E27FC236}">
                <a16:creationId xmlns:a16="http://schemas.microsoft.com/office/drawing/2014/main" id="{3FC19683-C47E-8842-7DAF-8A58F306D483}"/>
              </a:ext>
            </a:extLst>
          </p:cNvPr>
          <p:cNvSpPr/>
          <p:nvPr/>
        </p:nvSpPr>
        <p:spPr>
          <a:xfrm>
            <a:off x="6310020" y="2863694"/>
            <a:ext cx="830520" cy="978480"/>
          </a:xfrm>
          <a:custGeom>
            <a:avLst/>
            <a:gdLst/>
            <a:ahLst/>
            <a:cxnLst/>
            <a:rect l="l" t="t" r="r" b="b"/>
            <a:pathLst>
              <a:path w="830520" h="978480">
                <a:moveTo>
                  <a:pt x="0" y="0"/>
                </a:moveTo>
                <a:lnTo>
                  <a:pt x="830520" y="0"/>
                </a:lnTo>
                <a:lnTo>
                  <a:pt x="830520" y="978480"/>
                </a:lnTo>
                <a:lnTo>
                  <a:pt x="0" y="9784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13" name="Freeform 14">
            <a:extLst>
              <a:ext uri="{FF2B5EF4-FFF2-40B4-BE49-F238E27FC236}">
                <a16:creationId xmlns:a16="http://schemas.microsoft.com/office/drawing/2014/main" id="{713CDE66-A033-FA4E-614C-38DCCC6CCE76}"/>
              </a:ext>
            </a:extLst>
          </p:cNvPr>
          <p:cNvSpPr/>
          <p:nvPr/>
        </p:nvSpPr>
        <p:spPr>
          <a:xfrm>
            <a:off x="7696200" y="2885294"/>
            <a:ext cx="872640" cy="934740"/>
          </a:xfrm>
          <a:custGeom>
            <a:avLst/>
            <a:gdLst/>
            <a:ahLst/>
            <a:cxnLst/>
            <a:rect l="l" t="t" r="r" b="b"/>
            <a:pathLst>
              <a:path w="872640" h="934740">
                <a:moveTo>
                  <a:pt x="0" y="0"/>
                </a:moveTo>
                <a:lnTo>
                  <a:pt x="872640" y="0"/>
                </a:lnTo>
                <a:lnTo>
                  <a:pt x="872640" y="934740"/>
                </a:lnTo>
                <a:lnTo>
                  <a:pt x="0" y="9347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214" name="Freeform 15">
            <a:extLst>
              <a:ext uri="{FF2B5EF4-FFF2-40B4-BE49-F238E27FC236}">
                <a16:creationId xmlns:a16="http://schemas.microsoft.com/office/drawing/2014/main" id="{D4F0F729-DA3E-4F61-E90C-CB73E4DD39A7}"/>
              </a:ext>
            </a:extLst>
          </p:cNvPr>
          <p:cNvSpPr/>
          <p:nvPr/>
        </p:nvSpPr>
        <p:spPr>
          <a:xfrm>
            <a:off x="4922760" y="2803133"/>
            <a:ext cx="882687" cy="1039041"/>
          </a:xfrm>
          <a:custGeom>
            <a:avLst/>
            <a:gdLst/>
            <a:ahLst/>
            <a:cxnLst/>
            <a:rect l="l" t="t" r="r" b="b"/>
            <a:pathLst>
              <a:path w="882687" h="1039041">
                <a:moveTo>
                  <a:pt x="0" y="0"/>
                </a:moveTo>
                <a:lnTo>
                  <a:pt x="882687" y="0"/>
                </a:lnTo>
                <a:lnTo>
                  <a:pt x="882687" y="1039041"/>
                </a:lnTo>
                <a:lnTo>
                  <a:pt x="0" y="103904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215" name="Freeform 16">
            <a:extLst>
              <a:ext uri="{FF2B5EF4-FFF2-40B4-BE49-F238E27FC236}">
                <a16:creationId xmlns:a16="http://schemas.microsoft.com/office/drawing/2014/main" id="{25AE9601-1616-09E5-EAC0-0AF32BF56966}"/>
              </a:ext>
            </a:extLst>
          </p:cNvPr>
          <p:cNvSpPr/>
          <p:nvPr/>
        </p:nvSpPr>
        <p:spPr>
          <a:xfrm>
            <a:off x="3564120" y="2916614"/>
            <a:ext cx="744660" cy="872100"/>
          </a:xfrm>
          <a:custGeom>
            <a:avLst/>
            <a:gdLst/>
            <a:ahLst/>
            <a:cxnLst/>
            <a:rect l="l" t="t" r="r" b="b"/>
            <a:pathLst>
              <a:path w="744660" h="872100">
                <a:moveTo>
                  <a:pt x="0" y="0"/>
                </a:moveTo>
                <a:lnTo>
                  <a:pt x="744660" y="0"/>
                </a:lnTo>
                <a:lnTo>
                  <a:pt x="744660" y="872100"/>
                </a:lnTo>
                <a:lnTo>
                  <a:pt x="0" y="8721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216" name="Freeform 17">
            <a:extLst>
              <a:ext uri="{FF2B5EF4-FFF2-40B4-BE49-F238E27FC236}">
                <a16:creationId xmlns:a16="http://schemas.microsoft.com/office/drawing/2014/main" id="{310F6E5A-FE76-1F8C-F223-CAF5C22F4C19}"/>
              </a:ext>
            </a:extLst>
          </p:cNvPr>
          <p:cNvSpPr/>
          <p:nvPr/>
        </p:nvSpPr>
        <p:spPr>
          <a:xfrm>
            <a:off x="14215620" y="2885294"/>
            <a:ext cx="876960" cy="934740"/>
          </a:xfrm>
          <a:custGeom>
            <a:avLst/>
            <a:gdLst/>
            <a:ahLst/>
            <a:cxnLst/>
            <a:rect l="l" t="t" r="r" b="b"/>
            <a:pathLst>
              <a:path w="876960" h="934740">
                <a:moveTo>
                  <a:pt x="0" y="0"/>
                </a:moveTo>
                <a:lnTo>
                  <a:pt x="876960" y="0"/>
                </a:lnTo>
                <a:lnTo>
                  <a:pt x="876960" y="934740"/>
                </a:lnTo>
                <a:lnTo>
                  <a:pt x="0" y="934740"/>
                </a:lnTo>
                <a:lnTo>
                  <a:pt x="0" y="0"/>
                </a:lnTo>
                <a:close/>
              </a:path>
            </a:pathLst>
          </a:custGeom>
          <a:blipFill>
            <a:blip r:embed="rId11" cstate="print">
              <a:extLst>
                <a:ext uri="{96DAC541-7B7A-43D3-8B79-37D633B846F1}">
                  <asvg:svgBlip xmlns:asvg="http://schemas.microsoft.com/office/drawing/2016/SVG/main" r:embed="rId12"/>
                </a:ext>
              </a:extLst>
            </a:blip>
            <a:stretch>
              <a:fillRect/>
            </a:stretch>
          </a:blipFill>
        </p:spPr>
      </p:sp>
      <p:sp>
        <p:nvSpPr>
          <p:cNvPr id="217" name="Freeform 18">
            <a:extLst>
              <a:ext uri="{FF2B5EF4-FFF2-40B4-BE49-F238E27FC236}">
                <a16:creationId xmlns:a16="http://schemas.microsoft.com/office/drawing/2014/main" id="{A564992C-3402-8778-7AC8-FF2D428F6F97}"/>
              </a:ext>
            </a:extLst>
          </p:cNvPr>
          <p:cNvSpPr/>
          <p:nvPr/>
        </p:nvSpPr>
        <p:spPr>
          <a:xfrm>
            <a:off x="4908180" y="8541254"/>
            <a:ext cx="859680" cy="915840"/>
          </a:xfrm>
          <a:custGeom>
            <a:avLst/>
            <a:gdLst/>
            <a:ahLst/>
            <a:cxnLst/>
            <a:rect l="l" t="t" r="r" b="b"/>
            <a:pathLst>
              <a:path w="859680" h="915840">
                <a:moveTo>
                  <a:pt x="0" y="0"/>
                </a:moveTo>
                <a:lnTo>
                  <a:pt x="859680" y="0"/>
                </a:lnTo>
                <a:lnTo>
                  <a:pt x="859680" y="915840"/>
                </a:lnTo>
                <a:lnTo>
                  <a:pt x="0" y="91584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218" name="Freeform 19">
            <a:extLst>
              <a:ext uri="{FF2B5EF4-FFF2-40B4-BE49-F238E27FC236}">
                <a16:creationId xmlns:a16="http://schemas.microsoft.com/office/drawing/2014/main" id="{FBA84A6F-CF47-7A15-E81F-3237ACF42F78}"/>
              </a:ext>
            </a:extLst>
          </p:cNvPr>
          <p:cNvSpPr/>
          <p:nvPr/>
        </p:nvSpPr>
        <p:spPr>
          <a:xfrm>
            <a:off x="3506340" y="8541254"/>
            <a:ext cx="859680" cy="915840"/>
          </a:xfrm>
          <a:custGeom>
            <a:avLst/>
            <a:gdLst/>
            <a:ahLst/>
            <a:cxnLst/>
            <a:rect l="l" t="t" r="r" b="b"/>
            <a:pathLst>
              <a:path w="859680" h="915840">
                <a:moveTo>
                  <a:pt x="0" y="0"/>
                </a:moveTo>
                <a:lnTo>
                  <a:pt x="859680" y="0"/>
                </a:lnTo>
                <a:lnTo>
                  <a:pt x="859680" y="915840"/>
                </a:lnTo>
                <a:lnTo>
                  <a:pt x="0" y="91584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219" name="Freeform 20">
            <a:extLst>
              <a:ext uri="{FF2B5EF4-FFF2-40B4-BE49-F238E27FC236}">
                <a16:creationId xmlns:a16="http://schemas.microsoft.com/office/drawing/2014/main" id="{1380CFE1-B452-3C0D-29C8-7BE3F764F6B7}"/>
              </a:ext>
            </a:extLst>
          </p:cNvPr>
          <p:cNvSpPr/>
          <p:nvPr/>
        </p:nvSpPr>
        <p:spPr>
          <a:xfrm>
            <a:off x="7702680" y="8541254"/>
            <a:ext cx="859680" cy="915840"/>
          </a:xfrm>
          <a:custGeom>
            <a:avLst/>
            <a:gdLst/>
            <a:ahLst/>
            <a:cxnLst/>
            <a:rect l="l" t="t" r="r" b="b"/>
            <a:pathLst>
              <a:path w="859680" h="915840">
                <a:moveTo>
                  <a:pt x="0" y="0"/>
                </a:moveTo>
                <a:lnTo>
                  <a:pt x="859680" y="0"/>
                </a:lnTo>
                <a:lnTo>
                  <a:pt x="859680" y="915840"/>
                </a:lnTo>
                <a:lnTo>
                  <a:pt x="0" y="91584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220" name="Freeform 21">
            <a:extLst>
              <a:ext uri="{FF2B5EF4-FFF2-40B4-BE49-F238E27FC236}">
                <a16:creationId xmlns:a16="http://schemas.microsoft.com/office/drawing/2014/main" id="{024D45A8-CE2C-E644-F796-690E3B6BFA9C}"/>
              </a:ext>
            </a:extLst>
          </p:cNvPr>
          <p:cNvSpPr/>
          <p:nvPr/>
        </p:nvSpPr>
        <p:spPr>
          <a:xfrm>
            <a:off x="6295440" y="8541254"/>
            <a:ext cx="859680" cy="915840"/>
          </a:xfrm>
          <a:custGeom>
            <a:avLst/>
            <a:gdLst/>
            <a:ahLst/>
            <a:cxnLst/>
            <a:rect l="l" t="t" r="r" b="b"/>
            <a:pathLst>
              <a:path w="859680" h="915840">
                <a:moveTo>
                  <a:pt x="0" y="0"/>
                </a:moveTo>
                <a:lnTo>
                  <a:pt x="859680" y="0"/>
                </a:lnTo>
                <a:lnTo>
                  <a:pt x="859680" y="915840"/>
                </a:lnTo>
                <a:lnTo>
                  <a:pt x="0" y="91584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221" name="Freeform 22">
            <a:extLst>
              <a:ext uri="{FF2B5EF4-FFF2-40B4-BE49-F238E27FC236}">
                <a16:creationId xmlns:a16="http://schemas.microsoft.com/office/drawing/2014/main" id="{C11D126D-0DCA-4F92-A75A-F863BB13839E}"/>
              </a:ext>
            </a:extLst>
          </p:cNvPr>
          <p:cNvSpPr/>
          <p:nvPr/>
        </p:nvSpPr>
        <p:spPr>
          <a:xfrm>
            <a:off x="9134760" y="8522354"/>
            <a:ext cx="862380" cy="934740"/>
          </a:xfrm>
          <a:custGeom>
            <a:avLst/>
            <a:gdLst/>
            <a:ahLst/>
            <a:cxnLst/>
            <a:rect l="l" t="t" r="r" b="b"/>
            <a:pathLst>
              <a:path w="862380" h="934740">
                <a:moveTo>
                  <a:pt x="0" y="0"/>
                </a:moveTo>
                <a:lnTo>
                  <a:pt x="862380" y="0"/>
                </a:lnTo>
                <a:lnTo>
                  <a:pt x="862380" y="934740"/>
                </a:lnTo>
                <a:lnTo>
                  <a:pt x="0" y="93474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222" name="Freeform 23">
            <a:extLst>
              <a:ext uri="{FF2B5EF4-FFF2-40B4-BE49-F238E27FC236}">
                <a16:creationId xmlns:a16="http://schemas.microsoft.com/office/drawing/2014/main" id="{4AA3B024-5289-27EB-DBFE-AD5887A1D42C}"/>
              </a:ext>
            </a:extLst>
          </p:cNvPr>
          <p:cNvSpPr/>
          <p:nvPr/>
        </p:nvSpPr>
        <p:spPr>
          <a:xfrm>
            <a:off x="10469640" y="8586614"/>
            <a:ext cx="808920" cy="870480"/>
          </a:xfrm>
          <a:custGeom>
            <a:avLst/>
            <a:gdLst/>
            <a:ahLst/>
            <a:cxnLst/>
            <a:rect l="l" t="t" r="r" b="b"/>
            <a:pathLst>
              <a:path w="808920" h="870480">
                <a:moveTo>
                  <a:pt x="0" y="0"/>
                </a:moveTo>
                <a:lnTo>
                  <a:pt x="808920" y="0"/>
                </a:lnTo>
                <a:lnTo>
                  <a:pt x="808920" y="870480"/>
                </a:lnTo>
                <a:lnTo>
                  <a:pt x="0" y="87048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223" name="Freeform 24">
            <a:extLst>
              <a:ext uri="{FF2B5EF4-FFF2-40B4-BE49-F238E27FC236}">
                <a16:creationId xmlns:a16="http://schemas.microsoft.com/office/drawing/2014/main" id="{2F6B9767-0922-6945-8353-78D81DA05A6B}"/>
              </a:ext>
            </a:extLst>
          </p:cNvPr>
          <p:cNvSpPr/>
          <p:nvPr/>
        </p:nvSpPr>
        <p:spPr>
          <a:xfrm>
            <a:off x="12950940" y="8504534"/>
            <a:ext cx="821880" cy="875880"/>
          </a:xfrm>
          <a:custGeom>
            <a:avLst/>
            <a:gdLst/>
            <a:ahLst/>
            <a:cxnLst/>
            <a:rect l="l" t="t" r="r" b="b"/>
            <a:pathLst>
              <a:path w="821880" h="875880">
                <a:moveTo>
                  <a:pt x="0" y="0"/>
                </a:moveTo>
                <a:lnTo>
                  <a:pt x="821880" y="0"/>
                </a:lnTo>
                <a:lnTo>
                  <a:pt x="821880" y="875880"/>
                </a:lnTo>
                <a:lnTo>
                  <a:pt x="0" y="87588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sp>
      <p:sp>
        <p:nvSpPr>
          <p:cNvPr id="224" name="Freeform 25">
            <a:extLst>
              <a:ext uri="{FF2B5EF4-FFF2-40B4-BE49-F238E27FC236}">
                <a16:creationId xmlns:a16="http://schemas.microsoft.com/office/drawing/2014/main" id="{B6CB3278-1CF2-8BCF-2BED-8616468A5871}"/>
              </a:ext>
            </a:extLst>
          </p:cNvPr>
          <p:cNvSpPr/>
          <p:nvPr/>
        </p:nvSpPr>
        <p:spPr>
          <a:xfrm>
            <a:off x="5215440" y="5933054"/>
            <a:ext cx="785700" cy="761940"/>
          </a:xfrm>
          <a:custGeom>
            <a:avLst/>
            <a:gdLst/>
            <a:ahLst/>
            <a:cxnLst/>
            <a:rect l="l" t="t" r="r" b="b"/>
            <a:pathLst>
              <a:path w="785700" h="761940">
                <a:moveTo>
                  <a:pt x="0" y="0"/>
                </a:moveTo>
                <a:lnTo>
                  <a:pt x="785700" y="0"/>
                </a:lnTo>
                <a:lnTo>
                  <a:pt x="785700" y="761940"/>
                </a:lnTo>
                <a:lnTo>
                  <a:pt x="0" y="761940"/>
                </a:lnTo>
                <a:lnTo>
                  <a:pt x="0" y="0"/>
                </a:lnTo>
                <a:close/>
              </a:path>
            </a:pathLst>
          </a:custGeom>
          <a:blipFill>
            <a:blip r:embed="rId27" cstate="print">
              <a:extLst>
                <a:ext uri="{96DAC541-7B7A-43D3-8B79-37D633B846F1}">
                  <asvg:svgBlip xmlns:asvg="http://schemas.microsoft.com/office/drawing/2016/SVG/main" r:embed="rId28"/>
                </a:ext>
              </a:extLst>
            </a:blip>
            <a:stretch>
              <a:fillRect/>
            </a:stretch>
          </a:blipFill>
        </p:spPr>
      </p:sp>
      <p:sp>
        <p:nvSpPr>
          <p:cNvPr id="225" name="Freeform 26">
            <a:extLst>
              <a:ext uri="{FF2B5EF4-FFF2-40B4-BE49-F238E27FC236}">
                <a16:creationId xmlns:a16="http://schemas.microsoft.com/office/drawing/2014/main" id="{BBED7F5B-3221-5E0B-4C04-F7FF2E5A73A3}"/>
              </a:ext>
            </a:extLst>
          </p:cNvPr>
          <p:cNvSpPr/>
          <p:nvPr/>
        </p:nvSpPr>
        <p:spPr>
          <a:xfrm>
            <a:off x="6404520" y="5882294"/>
            <a:ext cx="785700" cy="820260"/>
          </a:xfrm>
          <a:custGeom>
            <a:avLst/>
            <a:gdLst/>
            <a:ahLst/>
            <a:cxnLst/>
            <a:rect l="l" t="t" r="r" b="b"/>
            <a:pathLst>
              <a:path w="785700" h="820260">
                <a:moveTo>
                  <a:pt x="0" y="0"/>
                </a:moveTo>
                <a:lnTo>
                  <a:pt x="785700" y="0"/>
                </a:lnTo>
                <a:lnTo>
                  <a:pt x="785700" y="820260"/>
                </a:lnTo>
                <a:lnTo>
                  <a:pt x="0" y="820260"/>
                </a:lnTo>
                <a:lnTo>
                  <a:pt x="0" y="0"/>
                </a:lnTo>
                <a:close/>
              </a:path>
            </a:pathLst>
          </a:custGeom>
          <a:blipFill>
            <a:blip r:embed="rId29" cstate="print">
              <a:extLst>
                <a:ext uri="{96DAC541-7B7A-43D3-8B79-37D633B846F1}">
                  <asvg:svgBlip xmlns:asvg="http://schemas.microsoft.com/office/drawing/2016/SVG/main" r:embed="rId30"/>
                </a:ext>
              </a:extLst>
            </a:blip>
            <a:stretch>
              <a:fillRect/>
            </a:stretch>
          </a:blipFill>
        </p:spPr>
      </p:sp>
      <p:sp>
        <p:nvSpPr>
          <p:cNvPr id="226" name="Freeform 27">
            <a:extLst>
              <a:ext uri="{FF2B5EF4-FFF2-40B4-BE49-F238E27FC236}">
                <a16:creationId xmlns:a16="http://schemas.microsoft.com/office/drawing/2014/main" id="{44EFAA9E-E6EE-75DC-0644-1FF82C762047}"/>
              </a:ext>
            </a:extLst>
          </p:cNvPr>
          <p:cNvSpPr/>
          <p:nvPr/>
        </p:nvSpPr>
        <p:spPr>
          <a:xfrm>
            <a:off x="11508060" y="5900114"/>
            <a:ext cx="719280" cy="741960"/>
          </a:xfrm>
          <a:custGeom>
            <a:avLst/>
            <a:gdLst/>
            <a:ahLst/>
            <a:cxnLst/>
            <a:rect l="l" t="t" r="r" b="b"/>
            <a:pathLst>
              <a:path w="719280" h="741960">
                <a:moveTo>
                  <a:pt x="0" y="0"/>
                </a:moveTo>
                <a:lnTo>
                  <a:pt x="719280" y="0"/>
                </a:lnTo>
                <a:lnTo>
                  <a:pt x="719280" y="741960"/>
                </a:lnTo>
                <a:lnTo>
                  <a:pt x="0" y="74196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sp>
      <p:sp>
        <p:nvSpPr>
          <p:cNvPr id="227" name="Freeform 28">
            <a:extLst>
              <a:ext uri="{FF2B5EF4-FFF2-40B4-BE49-F238E27FC236}">
                <a16:creationId xmlns:a16="http://schemas.microsoft.com/office/drawing/2014/main" id="{D4D1685B-4C3D-BC38-1083-BE7F9614AC57}"/>
              </a:ext>
            </a:extLst>
          </p:cNvPr>
          <p:cNvSpPr/>
          <p:nvPr/>
        </p:nvSpPr>
        <p:spPr>
          <a:xfrm>
            <a:off x="10054920" y="2737874"/>
            <a:ext cx="1030860" cy="1087020"/>
          </a:xfrm>
          <a:custGeom>
            <a:avLst/>
            <a:gdLst/>
            <a:ahLst/>
            <a:cxnLst/>
            <a:rect l="l" t="t" r="r" b="b"/>
            <a:pathLst>
              <a:path w="1030860" h="1087020">
                <a:moveTo>
                  <a:pt x="0" y="0"/>
                </a:moveTo>
                <a:lnTo>
                  <a:pt x="1030860" y="0"/>
                </a:lnTo>
                <a:lnTo>
                  <a:pt x="1030860" y="1087020"/>
                </a:lnTo>
                <a:lnTo>
                  <a:pt x="0" y="1087020"/>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sp>
      <p:sp>
        <p:nvSpPr>
          <p:cNvPr id="228" name="Freeform 29">
            <a:extLst>
              <a:ext uri="{FF2B5EF4-FFF2-40B4-BE49-F238E27FC236}">
                <a16:creationId xmlns:a16="http://schemas.microsoft.com/office/drawing/2014/main" id="{A366E333-5F18-4721-BBF0-29E5769E14E5}"/>
              </a:ext>
            </a:extLst>
          </p:cNvPr>
          <p:cNvSpPr/>
          <p:nvPr/>
        </p:nvSpPr>
        <p:spPr>
          <a:xfrm>
            <a:off x="7707000" y="5840174"/>
            <a:ext cx="791100" cy="833760"/>
          </a:xfrm>
          <a:custGeom>
            <a:avLst/>
            <a:gdLst/>
            <a:ahLst/>
            <a:cxnLst/>
            <a:rect l="l" t="t" r="r" b="b"/>
            <a:pathLst>
              <a:path w="791100" h="833760">
                <a:moveTo>
                  <a:pt x="0" y="0"/>
                </a:moveTo>
                <a:lnTo>
                  <a:pt x="791100" y="0"/>
                </a:lnTo>
                <a:lnTo>
                  <a:pt x="791100" y="833760"/>
                </a:lnTo>
                <a:lnTo>
                  <a:pt x="0" y="833760"/>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sp>
      <p:sp>
        <p:nvSpPr>
          <p:cNvPr id="229" name="Freeform 30">
            <a:extLst>
              <a:ext uri="{FF2B5EF4-FFF2-40B4-BE49-F238E27FC236}">
                <a16:creationId xmlns:a16="http://schemas.microsoft.com/office/drawing/2014/main" id="{27CB7834-5FC2-31FE-7960-291CC03BA503}"/>
              </a:ext>
            </a:extLst>
          </p:cNvPr>
          <p:cNvSpPr/>
          <p:nvPr/>
        </p:nvSpPr>
        <p:spPr>
          <a:xfrm>
            <a:off x="14196180" y="4524734"/>
            <a:ext cx="701460" cy="759240"/>
          </a:xfrm>
          <a:custGeom>
            <a:avLst/>
            <a:gdLst/>
            <a:ahLst/>
            <a:cxnLst/>
            <a:rect l="l" t="t" r="r" b="b"/>
            <a:pathLst>
              <a:path w="701460" h="759240">
                <a:moveTo>
                  <a:pt x="0" y="0"/>
                </a:moveTo>
                <a:lnTo>
                  <a:pt x="701460" y="0"/>
                </a:lnTo>
                <a:lnTo>
                  <a:pt x="701460" y="759240"/>
                </a:lnTo>
                <a:lnTo>
                  <a:pt x="0" y="759240"/>
                </a:lnTo>
                <a:lnTo>
                  <a:pt x="0" y="0"/>
                </a:lnTo>
                <a:close/>
              </a:path>
            </a:pathLst>
          </a:custGeom>
          <a:blipFill>
            <a:blip r:embed="rId37" cstate="print">
              <a:extLst>
                <a:ext uri="{96DAC541-7B7A-43D3-8B79-37D633B846F1}">
                  <asvg:svgBlip xmlns:asvg="http://schemas.microsoft.com/office/drawing/2016/SVG/main" r:embed="rId38"/>
                </a:ext>
              </a:extLst>
            </a:blip>
            <a:stretch>
              <a:fillRect/>
            </a:stretch>
          </a:blipFill>
        </p:spPr>
      </p:sp>
      <p:sp>
        <p:nvSpPr>
          <p:cNvPr id="230" name="Freeform 31">
            <a:extLst>
              <a:ext uri="{FF2B5EF4-FFF2-40B4-BE49-F238E27FC236}">
                <a16:creationId xmlns:a16="http://schemas.microsoft.com/office/drawing/2014/main" id="{B595D759-2899-02F7-F30A-1AAA882BC3F9}"/>
              </a:ext>
            </a:extLst>
          </p:cNvPr>
          <p:cNvSpPr/>
          <p:nvPr/>
        </p:nvSpPr>
        <p:spPr>
          <a:xfrm>
            <a:off x="8980860" y="2799434"/>
            <a:ext cx="855360" cy="1070820"/>
          </a:xfrm>
          <a:custGeom>
            <a:avLst/>
            <a:gdLst/>
            <a:ahLst/>
            <a:cxnLst/>
            <a:rect l="l" t="t" r="r" b="b"/>
            <a:pathLst>
              <a:path w="855360" h="1070820">
                <a:moveTo>
                  <a:pt x="0" y="0"/>
                </a:moveTo>
                <a:lnTo>
                  <a:pt x="855360" y="0"/>
                </a:lnTo>
                <a:lnTo>
                  <a:pt x="855360" y="1070820"/>
                </a:lnTo>
                <a:lnTo>
                  <a:pt x="0" y="1070820"/>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sp>
      <p:sp>
        <p:nvSpPr>
          <p:cNvPr id="231" name="Freeform 32">
            <a:extLst>
              <a:ext uri="{FF2B5EF4-FFF2-40B4-BE49-F238E27FC236}">
                <a16:creationId xmlns:a16="http://schemas.microsoft.com/office/drawing/2014/main" id="{4A8C75A1-BEAB-47EA-B5CD-7F9452732AE1}"/>
              </a:ext>
            </a:extLst>
          </p:cNvPr>
          <p:cNvSpPr/>
          <p:nvPr/>
        </p:nvSpPr>
        <p:spPr>
          <a:xfrm>
            <a:off x="9134760" y="5839094"/>
            <a:ext cx="785700" cy="837000"/>
          </a:xfrm>
          <a:custGeom>
            <a:avLst/>
            <a:gdLst/>
            <a:ahLst/>
            <a:cxnLst/>
            <a:rect l="l" t="t" r="r" b="b"/>
            <a:pathLst>
              <a:path w="785700" h="837000">
                <a:moveTo>
                  <a:pt x="0" y="0"/>
                </a:moveTo>
                <a:lnTo>
                  <a:pt x="785700" y="0"/>
                </a:lnTo>
                <a:lnTo>
                  <a:pt x="785700" y="837000"/>
                </a:lnTo>
                <a:lnTo>
                  <a:pt x="0" y="837000"/>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sp>
      <p:sp>
        <p:nvSpPr>
          <p:cNvPr id="232" name="Freeform 33">
            <a:extLst>
              <a:ext uri="{FF2B5EF4-FFF2-40B4-BE49-F238E27FC236}">
                <a16:creationId xmlns:a16="http://schemas.microsoft.com/office/drawing/2014/main" id="{A57C2169-AE71-05B6-5392-376989D22FDE}"/>
              </a:ext>
            </a:extLst>
          </p:cNvPr>
          <p:cNvSpPr/>
          <p:nvPr/>
        </p:nvSpPr>
        <p:spPr>
          <a:xfrm>
            <a:off x="11385480" y="2826434"/>
            <a:ext cx="1025460" cy="1083240"/>
          </a:xfrm>
          <a:custGeom>
            <a:avLst/>
            <a:gdLst/>
            <a:ahLst/>
            <a:cxnLst/>
            <a:rect l="l" t="t" r="r" b="b"/>
            <a:pathLst>
              <a:path w="1025460" h="1083240">
                <a:moveTo>
                  <a:pt x="0" y="0"/>
                </a:moveTo>
                <a:lnTo>
                  <a:pt x="1025460" y="0"/>
                </a:lnTo>
                <a:lnTo>
                  <a:pt x="1025460" y="1083240"/>
                </a:lnTo>
                <a:lnTo>
                  <a:pt x="0" y="1083240"/>
                </a:lnTo>
                <a:lnTo>
                  <a:pt x="0" y="0"/>
                </a:lnTo>
                <a:close/>
              </a:path>
            </a:pathLst>
          </a:custGeom>
          <a:blipFill>
            <a:blip r:embed="rId43">
              <a:extLst>
                <a:ext uri="{96DAC541-7B7A-43D3-8B79-37D633B846F1}">
                  <asvg:svgBlip xmlns:asvg="http://schemas.microsoft.com/office/drawing/2016/SVG/main" r:embed="rId44"/>
                </a:ext>
              </a:extLst>
            </a:blip>
            <a:stretch>
              <a:fillRect/>
            </a:stretch>
          </a:blipFill>
        </p:spPr>
      </p:sp>
      <p:sp>
        <p:nvSpPr>
          <p:cNvPr id="233" name="Freeform 34">
            <a:extLst>
              <a:ext uri="{FF2B5EF4-FFF2-40B4-BE49-F238E27FC236}">
                <a16:creationId xmlns:a16="http://schemas.microsoft.com/office/drawing/2014/main" id="{EF073D7F-8338-C042-3140-1CA6CE660326}"/>
              </a:ext>
            </a:extLst>
          </p:cNvPr>
          <p:cNvSpPr/>
          <p:nvPr/>
        </p:nvSpPr>
        <p:spPr>
          <a:xfrm>
            <a:off x="3662400" y="5836934"/>
            <a:ext cx="785700" cy="839160"/>
          </a:xfrm>
          <a:custGeom>
            <a:avLst/>
            <a:gdLst/>
            <a:ahLst/>
            <a:cxnLst/>
            <a:rect l="l" t="t" r="r" b="b"/>
            <a:pathLst>
              <a:path w="785700" h="839160">
                <a:moveTo>
                  <a:pt x="0" y="0"/>
                </a:moveTo>
                <a:lnTo>
                  <a:pt x="785700" y="0"/>
                </a:lnTo>
                <a:lnTo>
                  <a:pt x="785700" y="839160"/>
                </a:lnTo>
                <a:lnTo>
                  <a:pt x="0" y="839160"/>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sp>
      <p:sp>
        <p:nvSpPr>
          <p:cNvPr id="234" name="Freeform 35">
            <a:extLst>
              <a:ext uri="{FF2B5EF4-FFF2-40B4-BE49-F238E27FC236}">
                <a16:creationId xmlns:a16="http://schemas.microsoft.com/office/drawing/2014/main" id="{E21216C5-9E66-F9B1-B480-F885B7354E97}"/>
              </a:ext>
            </a:extLst>
          </p:cNvPr>
          <p:cNvSpPr/>
          <p:nvPr/>
        </p:nvSpPr>
        <p:spPr>
          <a:xfrm>
            <a:off x="10369740" y="5955194"/>
            <a:ext cx="789480" cy="656100"/>
          </a:xfrm>
          <a:custGeom>
            <a:avLst/>
            <a:gdLst/>
            <a:ahLst/>
            <a:cxnLst/>
            <a:rect l="l" t="t" r="r" b="b"/>
            <a:pathLst>
              <a:path w="789480" h="656100">
                <a:moveTo>
                  <a:pt x="0" y="0"/>
                </a:moveTo>
                <a:lnTo>
                  <a:pt x="789480" y="0"/>
                </a:lnTo>
                <a:lnTo>
                  <a:pt x="789480" y="656100"/>
                </a:lnTo>
                <a:lnTo>
                  <a:pt x="0" y="65610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sp>
      <p:sp>
        <p:nvSpPr>
          <p:cNvPr id="235" name="Freeform 36">
            <a:extLst>
              <a:ext uri="{FF2B5EF4-FFF2-40B4-BE49-F238E27FC236}">
                <a16:creationId xmlns:a16="http://schemas.microsoft.com/office/drawing/2014/main" id="{FC4527B7-F34B-477B-E51A-C1083D2E5149}"/>
              </a:ext>
            </a:extLst>
          </p:cNvPr>
          <p:cNvSpPr/>
          <p:nvPr/>
        </p:nvSpPr>
        <p:spPr>
          <a:xfrm>
            <a:off x="12972000" y="5863934"/>
            <a:ext cx="719280" cy="757620"/>
          </a:xfrm>
          <a:custGeom>
            <a:avLst/>
            <a:gdLst/>
            <a:ahLst/>
            <a:cxnLst/>
            <a:rect l="l" t="t" r="r" b="b"/>
            <a:pathLst>
              <a:path w="719280" h="757620">
                <a:moveTo>
                  <a:pt x="0" y="0"/>
                </a:moveTo>
                <a:lnTo>
                  <a:pt x="719280" y="0"/>
                </a:lnTo>
                <a:lnTo>
                  <a:pt x="719280" y="757620"/>
                </a:lnTo>
                <a:lnTo>
                  <a:pt x="0" y="757620"/>
                </a:lnTo>
                <a:lnTo>
                  <a:pt x="0" y="0"/>
                </a:lnTo>
                <a:close/>
              </a:path>
            </a:pathLst>
          </a:custGeom>
          <a:blipFill>
            <a:blip r:embed="rId49">
              <a:extLst>
                <a:ext uri="{96DAC541-7B7A-43D3-8B79-37D633B846F1}">
                  <asvg:svgBlip xmlns:asvg="http://schemas.microsoft.com/office/drawing/2016/SVG/main" r:embed="rId50"/>
                </a:ext>
              </a:extLst>
            </a:blip>
            <a:stretch>
              <a:fillRect/>
            </a:stretch>
          </a:blipFill>
        </p:spPr>
      </p:sp>
      <p:sp>
        <p:nvSpPr>
          <p:cNvPr id="236" name="Freeform 37">
            <a:extLst>
              <a:ext uri="{FF2B5EF4-FFF2-40B4-BE49-F238E27FC236}">
                <a16:creationId xmlns:a16="http://schemas.microsoft.com/office/drawing/2014/main" id="{CC1FA011-7928-7F67-2B15-07D89372F2F5}"/>
              </a:ext>
            </a:extLst>
          </p:cNvPr>
          <p:cNvSpPr/>
          <p:nvPr/>
        </p:nvSpPr>
        <p:spPr>
          <a:xfrm>
            <a:off x="4919520" y="7312214"/>
            <a:ext cx="633960" cy="766800"/>
          </a:xfrm>
          <a:custGeom>
            <a:avLst/>
            <a:gdLst/>
            <a:ahLst/>
            <a:cxnLst/>
            <a:rect l="l" t="t" r="r" b="b"/>
            <a:pathLst>
              <a:path w="633960" h="766800">
                <a:moveTo>
                  <a:pt x="0" y="0"/>
                </a:moveTo>
                <a:lnTo>
                  <a:pt x="633960" y="0"/>
                </a:lnTo>
                <a:lnTo>
                  <a:pt x="633960" y="766800"/>
                </a:lnTo>
                <a:lnTo>
                  <a:pt x="0" y="766800"/>
                </a:lnTo>
                <a:lnTo>
                  <a:pt x="0" y="0"/>
                </a:lnTo>
                <a:close/>
              </a:path>
            </a:pathLst>
          </a:custGeom>
          <a:blipFill>
            <a:blip r:embed="rId51">
              <a:extLst>
                <a:ext uri="{96DAC541-7B7A-43D3-8B79-37D633B846F1}">
                  <asvg:svgBlip xmlns:asvg="http://schemas.microsoft.com/office/drawing/2016/SVG/main" r:embed="rId52"/>
                </a:ext>
              </a:extLst>
            </a:blip>
            <a:stretch>
              <a:fillRect/>
            </a:stretch>
          </a:blipFill>
        </p:spPr>
      </p:sp>
      <p:sp>
        <p:nvSpPr>
          <p:cNvPr id="237" name="Freeform 38">
            <a:extLst>
              <a:ext uri="{FF2B5EF4-FFF2-40B4-BE49-F238E27FC236}">
                <a16:creationId xmlns:a16="http://schemas.microsoft.com/office/drawing/2014/main" id="{6C3E3545-6C06-A263-8351-E4F7C5230140}"/>
              </a:ext>
            </a:extLst>
          </p:cNvPr>
          <p:cNvSpPr/>
          <p:nvPr/>
        </p:nvSpPr>
        <p:spPr>
          <a:xfrm>
            <a:off x="7696200" y="7319774"/>
            <a:ext cx="730080" cy="720360"/>
          </a:xfrm>
          <a:custGeom>
            <a:avLst/>
            <a:gdLst/>
            <a:ahLst/>
            <a:cxnLst/>
            <a:rect l="l" t="t" r="r" b="b"/>
            <a:pathLst>
              <a:path w="730080" h="720360">
                <a:moveTo>
                  <a:pt x="0" y="0"/>
                </a:moveTo>
                <a:lnTo>
                  <a:pt x="730080" y="0"/>
                </a:lnTo>
                <a:lnTo>
                  <a:pt x="730080" y="720360"/>
                </a:lnTo>
                <a:lnTo>
                  <a:pt x="0" y="720360"/>
                </a:lnTo>
                <a:lnTo>
                  <a:pt x="0" y="0"/>
                </a:lnTo>
                <a:close/>
              </a:path>
            </a:pathLst>
          </a:custGeom>
          <a:blipFill>
            <a:blip r:embed="rId53">
              <a:extLst>
                <a:ext uri="{96DAC541-7B7A-43D3-8B79-37D633B846F1}">
                  <asvg:svgBlip xmlns:asvg="http://schemas.microsoft.com/office/drawing/2016/SVG/main" r:embed="rId54"/>
                </a:ext>
              </a:extLst>
            </a:blip>
            <a:stretch>
              <a:fillRect/>
            </a:stretch>
          </a:blipFill>
        </p:spPr>
      </p:sp>
      <p:sp>
        <p:nvSpPr>
          <p:cNvPr id="238" name="Freeform 39">
            <a:extLst>
              <a:ext uri="{FF2B5EF4-FFF2-40B4-BE49-F238E27FC236}">
                <a16:creationId xmlns:a16="http://schemas.microsoft.com/office/drawing/2014/main" id="{4DFAE0FF-8DEA-A629-DBE1-4D690DEEA220}"/>
              </a:ext>
            </a:extLst>
          </p:cNvPr>
          <p:cNvSpPr/>
          <p:nvPr/>
        </p:nvSpPr>
        <p:spPr>
          <a:xfrm>
            <a:off x="9097500" y="7257134"/>
            <a:ext cx="720360" cy="767340"/>
          </a:xfrm>
          <a:custGeom>
            <a:avLst/>
            <a:gdLst/>
            <a:ahLst/>
            <a:cxnLst/>
            <a:rect l="l" t="t" r="r" b="b"/>
            <a:pathLst>
              <a:path w="720360" h="767340">
                <a:moveTo>
                  <a:pt x="0" y="0"/>
                </a:moveTo>
                <a:lnTo>
                  <a:pt x="720360" y="0"/>
                </a:lnTo>
                <a:lnTo>
                  <a:pt x="720360" y="767340"/>
                </a:lnTo>
                <a:lnTo>
                  <a:pt x="0" y="767340"/>
                </a:lnTo>
                <a:lnTo>
                  <a:pt x="0" y="0"/>
                </a:lnTo>
                <a:close/>
              </a:path>
            </a:pathLst>
          </a:custGeom>
          <a:blipFill>
            <a:blip r:embed="rId55" cstate="print">
              <a:extLst>
                <a:ext uri="{96DAC541-7B7A-43D3-8B79-37D633B846F1}">
                  <asvg:svgBlip xmlns:asvg="http://schemas.microsoft.com/office/drawing/2016/SVG/main" r:embed="rId56"/>
                </a:ext>
              </a:extLst>
            </a:blip>
            <a:stretch>
              <a:fillRect/>
            </a:stretch>
          </a:blipFill>
        </p:spPr>
      </p:sp>
      <p:sp>
        <p:nvSpPr>
          <p:cNvPr id="239" name="Freeform 40">
            <a:extLst>
              <a:ext uri="{FF2B5EF4-FFF2-40B4-BE49-F238E27FC236}">
                <a16:creationId xmlns:a16="http://schemas.microsoft.com/office/drawing/2014/main" id="{66ACC776-1A05-2D91-AF5A-BE647350C79F}"/>
              </a:ext>
            </a:extLst>
          </p:cNvPr>
          <p:cNvSpPr/>
          <p:nvPr/>
        </p:nvSpPr>
        <p:spPr>
          <a:xfrm>
            <a:off x="14303100" y="5876354"/>
            <a:ext cx="518940" cy="725220"/>
          </a:xfrm>
          <a:custGeom>
            <a:avLst/>
            <a:gdLst/>
            <a:ahLst/>
            <a:cxnLst/>
            <a:rect l="l" t="t" r="r" b="b"/>
            <a:pathLst>
              <a:path w="518940" h="725220">
                <a:moveTo>
                  <a:pt x="0" y="0"/>
                </a:moveTo>
                <a:lnTo>
                  <a:pt x="518940" y="0"/>
                </a:lnTo>
                <a:lnTo>
                  <a:pt x="518940" y="725220"/>
                </a:lnTo>
                <a:lnTo>
                  <a:pt x="0" y="725220"/>
                </a:lnTo>
                <a:lnTo>
                  <a:pt x="0" y="0"/>
                </a:lnTo>
                <a:close/>
              </a:path>
            </a:pathLst>
          </a:custGeom>
          <a:blipFill>
            <a:blip r:embed="rId57">
              <a:extLst>
                <a:ext uri="{96DAC541-7B7A-43D3-8B79-37D633B846F1}">
                  <asvg:svgBlip xmlns:asvg="http://schemas.microsoft.com/office/drawing/2016/SVG/main" r:embed="rId58"/>
                </a:ext>
              </a:extLst>
            </a:blip>
            <a:stretch>
              <a:fillRect/>
            </a:stretch>
          </a:blipFill>
        </p:spPr>
      </p:sp>
      <p:sp>
        <p:nvSpPr>
          <p:cNvPr id="240" name="Freeform 41">
            <a:extLst>
              <a:ext uri="{FF2B5EF4-FFF2-40B4-BE49-F238E27FC236}">
                <a16:creationId xmlns:a16="http://schemas.microsoft.com/office/drawing/2014/main" id="{84F1B2A1-53ED-B728-AFB2-E2F612CD3F5C}"/>
              </a:ext>
            </a:extLst>
          </p:cNvPr>
          <p:cNvSpPr/>
          <p:nvPr/>
        </p:nvSpPr>
        <p:spPr>
          <a:xfrm>
            <a:off x="10417260" y="7340834"/>
            <a:ext cx="722520" cy="677700"/>
          </a:xfrm>
          <a:custGeom>
            <a:avLst/>
            <a:gdLst/>
            <a:ahLst/>
            <a:cxnLst/>
            <a:rect l="l" t="t" r="r" b="b"/>
            <a:pathLst>
              <a:path w="722520" h="677700">
                <a:moveTo>
                  <a:pt x="0" y="0"/>
                </a:moveTo>
                <a:lnTo>
                  <a:pt x="722520" y="0"/>
                </a:lnTo>
                <a:lnTo>
                  <a:pt x="722520" y="677700"/>
                </a:lnTo>
                <a:lnTo>
                  <a:pt x="0" y="677700"/>
                </a:lnTo>
                <a:lnTo>
                  <a:pt x="0" y="0"/>
                </a:lnTo>
                <a:close/>
              </a:path>
            </a:pathLst>
          </a:custGeom>
          <a:blipFill>
            <a:blip r:embed="rId59">
              <a:extLst>
                <a:ext uri="{96DAC541-7B7A-43D3-8B79-37D633B846F1}">
                  <asvg:svgBlip xmlns:asvg="http://schemas.microsoft.com/office/drawing/2016/SVG/main" r:embed="rId60"/>
                </a:ext>
              </a:extLst>
            </a:blip>
            <a:stretch>
              <a:fillRect/>
            </a:stretch>
          </a:blipFill>
        </p:spPr>
      </p:sp>
      <p:sp>
        <p:nvSpPr>
          <p:cNvPr id="241" name="Freeform 42">
            <a:extLst>
              <a:ext uri="{FF2B5EF4-FFF2-40B4-BE49-F238E27FC236}">
                <a16:creationId xmlns:a16="http://schemas.microsoft.com/office/drawing/2014/main" id="{ED9F5377-4FC6-CAE2-D753-BC889CCB14EB}"/>
              </a:ext>
            </a:extLst>
          </p:cNvPr>
          <p:cNvSpPr/>
          <p:nvPr/>
        </p:nvSpPr>
        <p:spPr>
          <a:xfrm>
            <a:off x="3513360" y="7199354"/>
            <a:ext cx="720360" cy="764100"/>
          </a:xfrm>
          <a:custGeom>
            <a:avLst/>
            <a:gdLst/>
            <a:ahLst/>
            <a:cxnLst/>
            <a:rect l="l" t="t" r="r" b="b"/>
            <a:pathLst>
              <a:path w="720360" h="764100">
                <a:moveTo>
                  <a:pt x="0" y="0"/>
                </a:moveTo>
                <a:lnTo>
                  <a:pt x="720360" y="0"/>
                </a:lnTo>
                <a:lnTo>
                  <a:pt x="720360" y="764100"/>
                </a:lnTo>
                <a:lnTo>
                  <a:pt x="0" y="764100"/>
                </a:lnTo>
                <a:lnTo>
                  <a:pt x="0" y="0"/>
                </a:lnTo>
                <a:close/>
              </a:path>
            </a:pathLst>
          </a:custGeom>
          <a:blipFill>
            <a:blip r:embed="rId61">
              <a:extLst>
                <a:ext uri="{96DAC541-7B7A-43D3-8B79-37D633B846F1}">
                  <asvg:svgBlip xmlns:asvg="http://schemas.microsoft.com/office/drawing/2016/SVG/main" r:embed="rId62"/>
                </a:ext>
              </a:extLst>
            </a:blip>
            <a:stretch>
              <a:fillRect/>
            </a:stretch>
          </a:blipFill>
        </p:spPr>
      </p:sp>
      <p:sp>
        <p:nvSpPr>
          <p:cNvPr id="242" name="Freeform 43">
            <a:extLst>
              <a:ext uri="{FF2B5EF4-FFF2-40B4-BE49-F238E27FC236}">
                <a16:creationId xmlns:a16="http://schemas.microsoft.com/office/drawing/2014/main" id="{90ABC2E9-F2C4-9F89-A97F-EF2925A48F01}"/>
              </a:ext>
            </a:extLst>
          </p:cNvPr>
          <p:cNvSpPr/>
          <p:nvPr/>
        </p:nvSpPr>
        <p:spPr>
          <a:xfrm>
            <a:off x="11521020" y="7217174"/>
            <a:ext cx="724140" cy="773820"/>
          </a:xfrm>
          <a:custGeom>
            <a:avLst/>
            <a:gdLst/>
            <a:ahLst/>
            <a:cxnLst/>
            <a:rect l="l" t="t" r="r" b="b"/>
            <a:pathLst>
              <a:path w="724140" h="773820">
                <a:moveTo>
                  <a:pt x="0" y="0"/>
                </a:moveTo>
                <a:lnTo>
                  <a:pt x="724140" y="0"/>
                </a:lnTo>
                <a:lnTo>
                  <a:pt x="724140" y="773820"/>
                </a:lnTo>
                <a:lnTo>
                  <a:pt x="0" y="773820"/>
                </a:lnTo>
                <a:lnTo>
                  <a:pt x="0" y="0"/>
                </a:lnTo>
                <a:close/>
              </a:path>
            </a:pathLst>
          </a:custGeom>
          <a:blipFill>
            <a:blip r:embed="rId63" cstate="print">
              <a:extLst>
                <a:ext uri="{96DAC541-7B7A-43D3-8B79-37D633B846F1}">
                  <asvg:svgBlip xmlns:asvg="http://schemas.microsoft.com/office/drawing/2016/SVG/main" r:embed="rId64"/>
                </a:ext>
              </a:extLst>
            </a:blip>
            <a:stretch>
              <a:fillRect/>
            </a:stretch>
          </a:blipFill>
        </p:spPr>
      </p:sp>
      <p:sp>
        <p:nvSpPr>
          <p:cNvPr id="243" name="Freeform 44">
            <a:extLst>
              <a:ext uri="{FF2B5EF4-FFF2-40B4-BE49-F238E27FC236}">
                <a16:creationId xmlns:a16="http://schemas.microsoft.com/office/drawing/2014/main" id="{9006EE63-32D5-8AB9-1B8C-1B59E6620CB5}"/>
              </a:ext>
            </a:extLst>
          </p:cNvPr>
          <p:cNvSpPr/>
          <p:nvPr/>
        </p:nvSpPr>
        <p:spPr>
          <a:xfrm>
            <a:off x="11478360" y="8307974"/>
            <a:ext cx="1063800" cy="1051380"/>
          </a:xfrm>
          <a:custGeom>
            <a:avLst/>
            <a:gdLst/>
            <a:ahLst/>
            <a:cxnLst/>
            <a:rect l="l" t="t" r="r" b="b"/>
            <a:pathLst>
              <a:path w="1063800" h="1051380">
                <a:moveTo>
                  <a:pt x="0" y="0"/>
                </a:moveTo>
                <a:lnTo>
                  <a:pt x="1063800" y="0"/>
                </a:lnTo>
                <a:lnTo>
                  <a:pt x="1063800" y="1051380"/>
                </a:lnTo>
                <a:lnTo>
                  <a:pt x="0" y="1051380"/>
                </a:lnTo>
                <a:lnTo>
                  <a:pt x="0" y="0"/>
                </a:lnTo>
                <a:close/>
              </a:path>
            </a:pathLst>
          </a:custGeom>
          <a:blipFill>
            <a:blip r:embed="rId65">
              <a:extLst>
                <a:ext uri="{96DAC541-7B7A-43D3-8B79-37D633B846F1}">
                  <asvg:svgBlip xmlns:asvg="http://schemas.microsoft.com/office/drawing/2016/SVG/main" r:embed="rId66"/>
                </a:ext>
              </a:extLst>
            </a:blip>
            <a:stretch>
              <a:fillRect/>
            </a:stretch>
          </a:blipFill>
        </p:spPr>
      </p:sp>
      <p:sp>
        <p:nvSpPr>
          <p:cNvPr id="244" name="Freeform 45">
            <a:extLst>
              <a:ext uri="{FF2B5EF4-FFF2-40B4-BE49-F238E27FC236}">
                <a16:creationId xmlns:a16="http://schemas.microsoft.com/office/drawing/2014/main" id="{99AA4D04-D91C-6041-7674-1143C2EFAAB0}"/>
              </a:ext>
            </a:extLst>
          </p:cNvPr>
          <p:cNvSpPr/>
          <p:nvPr/>
        </p:nvSpPr>
        <p:spPr>
          <a:xfrm>
            <a:off x="14219400" y="7053014"/>
            <a:ext cx="826740" cy="880740"/>
          </a:xfrm>
          <a:custGeom>
            <a:avLst/>
            <a:gdLst/>
            <a:ahLst/>
            <a:cxnLst/>
            <a:rect l="l" t="t" r="r" b="b"/>
            <a:pathLst>
              <a:path w="826740" h="880740">
                <a:moveTo>
                  <a:pt x="0" y="0"/>
                </a:moveTo>
                <a:lnTo>
                  <a:pt x="826740" y="0"/>
                </a:lnTo>
                <a:lnTo>
                  <a:pt x="826740" y="880740"/>
                </a:lnTo>
                <a:lnTo>
                  <a:pt x="0" y="880740"/>
                </a:lnTo>
                <a:lnTo>
                  <a:pt x="0" y="0"/>
                </a:lnTo>
                <a:close/>
              </a:path>
            </a:pathLst>
          </a:custGeom>
          <a:blipFill>
            <a:blip r:embed="rId67">
              <a:extLst>
                <a:ext uri="{96DAC541-7B7A-43D3-8B79-37D633B846F1}">
                  <asvg:svgBlip xmlns:asvg="http://schemas.microsoft.com/office/drawing/2016/SVG/main" r:embed="rId68"/>
                </a:ext>
              </a:extLst>
            </a:blip>
            <a:stretch>
              <a:fillRect/>
            </a:stretch>
          </a:blipFill>
        </p:spPr>
      </p:sp>
      <p:sp>
        <p:nvSpPr>
          <p:cNvPr id="245" name="Freeform 46">
            <a:extLst>
              <a:ext uri="{FF2B5EF4-FFF2-40B4-BE49-F238E27FC236}">
                <a16:creationId xmlns:a16="http://schemas.microsoft.com/office/drawing/2014/main" id="{1993A308-3034-6E57-6CAD-3A740E0D093B}"/>
              </a:ext>
            </a:extLst>
          </p:cNvPr>
          <p:cNvSpPr/>
          <p:nvPr/>
        </p:nvSpPr>
        <p:spPr>
          <a:xfrm>
            <a:off x="6285180" y="7389434"/>
            <a:ext cx="724680" cy="769500"/>
          </a:xfrm>
          <a:custGeom>
            <a:avLst/>
            <a:gdLst/>
            <a:ahLst/>
            <a:cxnLst/>
            <a:rect l="l" t="t" r="r" b="b"/>
            <a:pathLst>
              <a:path w="724680" h="769500">
                <a:moveTo>
                  <a:pt x="0" y="0"/>
                </a:moveTo>
                <a:lnTo>
                  <a:pt x="724680" y="0"/>
                </a:lnTo>
                <a:lnTo>
                  <a:pt x="724680" y="769500"/>
                </a:lnTo>
                <a:lnTo>
                  <a:pt x="0" y="769500"/>
                </a:lnTo>
                <a:lnTo>
                  <a:pt x="0" y="0"/>
                </a:lnTo>
                <a:close/>
              </a:path>
            </a:pathLst>
          </a:custGeom>
          <a:blipFill>
            <a:blip r:embed="rId69">
              <a:extLst>
                <a:ext uri="{96DAC541-7B7A-43D3-8B79-37D633B846F1}">
                  <asvg:svgBlip xmlns:asvg="http://schemas.microsoft.com/office/drawing/2016/SVG/main" r:embed="rId70"/>
                </a:ext>
              </a:extLst>
            </a:blip>
            <a:stretch>
              <a:fillRect/>
            </a:stretch>
          </a:blipFill>
        </p:spPr>
      </p:sp>
      <p:sp>
        <p:nvSpPr>
          <p:cNvPr id="246" name="Freeform 47">
            <a:extLst>
              <a:ext uri="{FF2B5EF4-FFF2-40B4-BE49-F238E27FC236}">
                <a16:creationId xmlns:a16="http://schemas.microsoft.com/office/drawing/2014/main" id="{FF2465A3-16A0-0806-7F6A-B317422BDC85}"/>
              </a:ext>
            </a:extLst>
          </p:cNvPr>
          <p:cNvSpPr/>
          <p:nvPr/>
        </p:nvSpPr>
        <p:spPr>
          <a:xfrm>
            <a:off x="12970920" y="7189094"/>
            <a:ext cx="679860" cy="720900"/>
          </a:xfrm>
          <a:custGeom>
            <a:avLst/>
            <a:gdLst/>
            <a:ahLst/>
            <a:cxnLst/>
            <a:rect l="l" t="t" r="r" b="b"/>
            <a:pathLst>
              <a:path w="679860" h="720900">
                <a:moveTo>
                  <a:pt x="0" y="0"/>
                </a:moveTo>
                <a:lnTo>
                  <a:pt x="679860" y="0"/>
                </a:lnTo>
                <a:lnTo>
                  <a:pt x="679860" y="720900"/>
                </a:lnTo>
                <a:lnTo>
                  <a:pt x="0" y="720900"/>
                </a:lnTo>
                <a:lnTo>
                  <a:pt x="0" y="0"/>
                </a:lnTo>
                <a:close/>
              </a:path>
            </a:pathLst>
          </a:custGeom>
          <a:blipFill>
            <a:blip r:embed="rId71" cstate="print">
              <a:extLst>
                <a:ext uri="{96DAC541-7B7A-43D3-8B79-37D633B846F1}">
                  <asvg:svgBlip xmlns:asvg="http://schemas.microsoft.com/office/drawing/2016/SVG/main" r:embed="rId72"/>
                </a:ext>
              </a:extLst>
            </a:blip>
            <a:stretch>
              <a:fillRect/>
            </a:stretch>
          </a:blipFill>
        </p:spPr>
      </p:sp>
      <p:sp>
        <p:nvSpPr>
          <p:cNvPr id="247" name="Freeform 48">
            <a:extLst>
              <a:ext uri="{FF2B5EF4-FFF2-40B4-BE49-F238E27FC236}">
                <a16:creationId xmlns:a16="http://schemas.microsoft.com/office/drawing/2014/main" id="{5487A64B-CA7C-783F-0BB2-95A59A43E308}"/>
              </a:ext>
            </a:extLst>
          </p:cNvPr>
          <p:cNvSpPr/>
          <p:nvPr/>
        </p:nvSpPr>
        <p:spPr>
          <a:xfrm>
            <a:off x="12808920" y="4287674"/>
            <a:ext cx="945540" cy="1004940"/>
          </a:xfrm>
          <a:custGeom>
            <a:avLst/>
            <a:gdLst/>
            <a:ahLst/>
            <a:cxnLst/>
            <a:rect l="l" t="t" r="r" b="b"/>
            <a:pathLst>
              <a:path w="945540" h="1004940">
                <a:moveTo>
                  <a:pt x="0" y="0"/>
                </a:moveTo>
                <a:lnTo>
                  <a:pt x="945540" y="0"/>
                </a:lnTo>
                <a:lnTo>
                  <a:pt x="945540" y="1004940"/>
                </a:lnTo>
                <a:lnTo>
                  <a:pt x="0" y="1004940"/>
                </a:lnTo>
                <a:lnTo>
                  <a:pt x="0" y="0"/>
                </a:lnTo>
                <a:close/>
              </a:path>
            </a:pathLst>
          </a:custGeom>
          <a:blipFill>
            <a:blip r:embed="rId73">
              <a:extLst>
                <a:ext uri="{96DAC541-7B7A-43D3-8B79-37D633B846F1}">
                  <asvg:svgBlip xmlns:asvg="http://schemas.microsoft.com/office/drawing/2016/SVG/main" r:embed="rId74"/>
                </a:ext>
              </a:extLst>
            </a:blip>
            <a:stretch>
              <a:fillRect/>
            </a:stretch>
          </a:blipFill>
        </p:spPr>
      </p:sp>
      <p:sp>
        <p:nvSpPr>
          <p:cNvPr id="248" name="Freeform 49">
            <a:extLst>
              <a:ext uri="{FF2B5EF4-FFF2-40B4-BE49-F238E27FC236}">
                <a16:creationId xmlns:a16="http://schemas.microsoft.com/office/drawing/2014/main" id="{0ED18966-515E-B6A2-FBC2-16970555752C}"/>
              </a:ext>
            </a:extLst>
          </p:cNvPr>
          <p:cNvSpPr/>
          <p:nvPr/>
        </p:nvSpPr>
        <p:spPr>
          <a:xfrm>
            <a:off x="4822320" y="4360034"/>
            <a:ext cx="940680" cy="1004940"/>
          </a:xfrm>
          <a:custGeom>
            <a:avLst/>
            <a:gdLst/>
            <a:ahLst/>
            <a:cxnLst/>
            <a:rect l="l" t="t" r="r" b="b"/>
            <a:pathLst>
              <a:path w="940680" h="1004940">
                <a:moveTo>
                  <a:pt x="0" y="0"/>
                </a:moveTo>
                <a:lnTo>
                  <a:pt x="940680" y="0"/>
                </a:lnTo>
                <a:lnTo>
                  <a:pt x="940680" y="1004940"/>
                </a:lnTo>
                <a:lnTo>
                  <a:pt x="0" y="1004940"/>
                </a:lnTo>
                <a:lnTo>
                  <a:pt x="0" y="0"/>
                </a:lnTo>
                <a:close/>
              </a:path>
            </a:pathLst>
          </a:custGeom>
          <a:blipFill>
            <a:blip r:embed="rId75" cstate="print">
              <a:extLst>
                <a:ext uri="{96DAC541-7B7A-43D3-8B79-37D633B846F1}">
                  <asvg:svgBlip xmlns:asvg="http://schemas.microsoft.com/office/drawing/2016/SVG/main" r:embed="rId76"/>
                </a:ext>
              </a:extLst>
            </a:blip>
            <a:stretch>
              <a:fillRect/>
            </a:stretch>
          </a:blipFill>
        </p:spPr>
      </p:sp>
      <p:sp>
        <p:nvSpPr>
          <p:cNvPr id="249" name="Freeform 50">
            <a:extLst>
              <a:ext uri="{FF2B5EF4-FFF2-40B4-BE49-F238E27FC236}">
                <a16:creationId xmlns:a16="http://schemas.microsoft.com/office/drawing/2014/main" id="{60B61E17-AB77-403B-69EE-1EB387AD79CF}"/>
              </a:ext>
            </a:extLst>
          </p:cNvPr>
          <p:cNvSpPr/>
          <p:nvPr/>
        </p:nvSpPr>
        <p:spPr>
          <a:xfrm>
            <a:off x="11498340" y="4368674"/>
            <a:ext cx="609660" cy="1004940"/>
          </a:xfrm>
          <a:custGeom>
            <a:avLst/>
            <a:gdLst/>
            <a:ahLst/>
            <a:cxnLst/>
            <a:rect l="l" t="t" r="r" b="b"/>
            <a:pathLst>
              <a:path w="609660" h="1004940">
                <a:moveTo>
                  <a:pt x="0" y="0"/>
                </a:moveTo>
                <a:lnTo>
                  <a:pt x="609660" y="0"/>
                </a:lnTo>
                <a:lnTo>
                  <a:pt x="609660" y="1004940"/>
                </a:lnTo>
                <a:lnTo>
                  <a:pt x="0" y="1004940"/>
                </a:lnTo>
                <a:lnTo>
                  <a:pt x="0" y="0"/>
                </a:lnTo>
                <a:close/>
              </a:path>
            </a:pathLst>
          </a:custGeom>
          <a:blipFill>
            <a:blip r:embed="rId77">
              <a:extLst>
                <a:ext uri="{96DAC541-7B7A-43D3-8B79-37D633B846F1}">
                  <asvg:svgBlip xmlns:asvg="http://schemas.microsoft.com/office/drawing/2016/SVG/main" r:embed="rId78"/>
                </a:ext>
              </a:extLst>
            </a:blip>
            <a:stretch>
              <a:fillRect/>
            </a:stretch>
          </a:blipFill>
        </p:spPr>
      </p:sp>
      <p:sp>
        <p:nvSpPr>
          <p:cNvPr id="250" name="Freeform 51">
            <a:extLst>
              <a:ext uri="{FF2B5EF4-FFF2-40B4-BE49-F238E27FC236}">
                <a16:creationId xmlns:a16="http://schemas.microsoft.com/office/drawing/2014/main" id="{1B70B82A-C32A-B0D1-04FF-F11BBD0E1F5A}"/>
              </a:ext>
            </a:extLst>
          </p:cNvPr>
          <p:cNvSpPr/>
          <p:nvPr/>
        </p:nvSpPr>
        <p:spPr>
          <a:xfrm>
            <a:off x="6275460" y="4341674"/>
            <a:ext cx="940680" cy="1000080"/>
          </a:xfrm>
          <a:custGeom>
            <a:avLst/>
            <a:gdLst/>
            <a:ahLst/>
            <a:cxnLst/>
            <a:rect l="l" t="t" r="r" b="b"/>
            <a:pathLst>
              <a:path w="940680" h="1000080">
                <a:moveTo>
                  <a:pt x="0" y="0"/>
                </a:moveTo>
                <a:lnTo>
                  <a:pt x="940680" y="0"/>
                </a:lnTo>
                <a:lnTo>
                  <a:pt x="940680" y="1000080"/>
                </a:lnTo>
                <a:lnTo>
                  <a:pt x="0" y="1000080"/>
                </a:lnTo>
                <a:lnTo>
                  <a:pt x="0" y="0"/>
                </a:lnTo>
                <a:close/>
              </a:path>
            </a:pathLst>
          </a:custGeom>
          <a:blipFill>
            <a:blip r:embed="rId79">
              <a:extLst>
                <a:ext uri="{96DAC541-7B7A-43D3-8B79-37D633B846F1}">
                  <asvg:svgBlip xmlns:asvg="http://schemas.microsoft.com/office/drawing/2016/SVG/main" r:embed="rId80"/>
                </a:ext>
              </a:extLst>
            </a:blip>
            <a:stretch>
              <a:fillRect/>
            </a:stretch>
          </a:blipFill>
        </p:spPr>
      </p:sp>
      <p:sp>
        <p:nvSpPr>
          <p:cNvPr id="251" name="Freeform 52">
            <a:extLst>
              <a:ext uri="{FF2B5EF4-FFF2-40B4-BE49-F238E27FC236}">
                <a16:creationId xmlns:a16="http://schemas.microsoft.com/office/drawing/2014/main" id="{5F7D5AAB-818F-0D81-93AC-349D8EC4F00C}"/>
              </a:ext>
            </a:extLst>
          </p:cNvPr>
          <p:cNvSpPr/>
          <p:nvPr/>
        </p:nvSpPr>
        <p:spPr>
          <a:xfrm>
            <a:off x="7614660" y="4358954"/>
            <a:ext cx="942840" cy="1008720"/>
          </a:xfrm>
          <a:custGeom>
            <a:avLst/>
            <a:gdLst/>
            <a:ahLst/>
            <a:cxnLst/>
            <a:rect l="l" t="t" r="r" b="b"/>
            <a:pathLst>
              <a:path w="942840" h="1008720">
                <a:moveTo>
                  <a:pt x="0" y="0"/>
                </a:moveTo>
                <a:lnTo>
                  <a:pt x="942840" y="0"/>
                </a:lnTo>
                <a:lnTo>
                  <a:pt x="942840" y="1008720"/>
                </a:lnTo>
                <a:lnTo>
                  <a:pt x="0" y="1008720"/>
                </a:lnTo>
                <a:lnTo>
                  <a:pt x="0" y="0"/>
                </a:lnTo>
                <a:close/>
              </a:path>
            </a:pathLst>
          </a:custGeom>
          <a:blipFill>
            <a:blip r:embed="rId81">
              <a:extLst>
                <a:ext uri="{96DAC541-7B7A-43D3-8B79-37D633B846F1}">
                  <asvg:svgBlip xmlns:asvg="http://schemas.microsoft.com/office/drawing/2016/SVG/main" r:embed="rId82"/>
                </a:ext>
              </a:extLst>
            </a:blip>
            <a:stretch>
              <a:fillRect/>
            </a:stretch>
          </a:blipFill>
        </p:spPr>
      </p:sp>
      <p:sp>
        <p:nvSpPr>
          <p:cNvPr id="252" name="Freeform 53">
            <a:extLst>
              <a:ext uri="{FF2B5EF4-FFF2-40B4-BE49-F238E27FC236}">
                <a16:creationId xmlns:a16="http://schemas.microsoft.com/office/drawing/2014/main" id="{5775EDE7-0970-7D52-472E-BB55F54F4FBC}"/>
              </a:ext>
            </a:extLst>
          </p:cNvPr>
          <p:cNvSpPr/>
          <p:nvPr/>
        </p:nvSpPr>
        <p:spPr>
          <a:xfrm>
            <a:off x="3506340" y="4382174"/>
            <a:ext cx="942840" cy="1004940"/>
          </a:xfrm>
          <a:custGeom>
            <a:avLst/>
            <a:gdLst/>
            <a:ahLst/>
            <a:cxnLst/>
            <a:rect l="l" t="t" r="r" b="b"/>
            <a:pathLst>
              <a:path w="942840" h="1004940">
                <a:moveTo>
                  <a:pt x="0" y="0"/>
                </a:moveTo>
                <a:lnTo>
                  <a:pt x="942840" y="0"/>
                </a:lnTo>
                <a:lnTo>
                  <a:pt x="942840" y="1004940"/>
                </a:lnTo>
                <a:lnTo>
                  <a:pt x="0" y="1004940"/>
                </a:lnTo>
                <a:lnTo>
                  <a:pt x="0" y="0"/>
                </a:lnTo>
                <a:close/>
              </a:path>
            </a:pathLst>
          </a:custGeom>
          <a:blipFill>
            <a:blip r:embed="rId83">
              <a:extLst>
                <a:ext uri="{96DAC541-7B7A-43D3-8B79-37D633B846F1}">
                  <asvg:svgBlip xmlns:asvg="http://schemas.microsoft.com/office/drawing/2016/SVG/main" r:embed="rId84"/>
                </a:ext>
              </a:extLst>
            </a:blip>
            <a:stretch>
              <a:fillRect/>
            </a:stretch>
          </a:blipFill>
        </p:spPr>
      </p:sp>
      <p:sp>
        <p:nvSpPr>
          <p:cNvPr id="253" name="Freeform 54">
            <a:extLst>
              <a:ext uri="{FF2B5EF4-FFF2-40B4-BE49-F238E27FC236}">
                <a16:creationId xmlns:a16="http://schemas.microsoft.com/office/drawing/2014/main" id="{3DF33F83-BD18-304C-1291-203857B0C6AE}"/>
              </a:ext>
            </a:extLst>
          </p:cNvPr>
          <p:cNvSpPr/>
          <p:nvPr/>
        </p:nvSpPr>
        <p:spPr>
          <a:xfrm>
            <a:off x="9037560" y="4359494"/>
            <a:ext cx="882900" cy="1001160"/>
          </a:xfrm>
          <a:custGeom>
            <a:avLst/>
            <a:gdLst/>
            <a:ahLst/>
            <a:cxnLst/>
            <a:rect l="l" t="t" r="r" b="b"/>
            <a:pathLst>
              <a:path w="882900" h="1001160">
                <a:moveTo>
                  <a:pt x="0" y="0"/>
                </a:moveTo>
                <a:lnTo>
                  <a:pt x="882900" y="0"/>
                </a:lnTo>
                <a:lnTo>
                  <a:pt x="882900" y="1001160"/>
                </a:lnTo>
                <a:lnTo>
                  <a:pt x="0" y="1001160"/>
                </a:lnTo>
                <a:lnTo>
                  <a:pt x="0" y="0"/>
                </a:lnTo>
                <a:close/>
              </a:path>
            </a:pathLst>
          </a:custGeom>
          <a:blipFill>
            <a:blip r:embed="rId85">
              <a:extLst>
                <a:ext uri="{96DAC541-7B7A-43D3-8B79-37D633B846F1}">
                  <asvg:svgBlip xmlns:asvg="http://schemas.microsoft.com/office/drawing/2016/SVG/main" r:embed="rId86"/>
                </a:ext>
              </a:extLst>
            </a:blip>
            <a:stretch>
              <a:fillRect/>
            </a:stretch>
          </a:blipFill>
        </p:spPr>
      </p:sp>
      <p:sp>
        <p:nvSpPr>
          <p:cNvPr id="254" name="Freeform 55">
            <a:extLst>
              <a:ext uri="{FF2B5EF4-FFF2-40B4-BE49-F238E27FC236}">
                <a16:creationId xmlns:a16="http://schemas.microsoft.com/office/drawing/2014/main" id="{2C53FB39-A583-E25B-728D-A53E2438E675}"/>
              </a:ext>
            </a:extLst>
          </p:cNvPr>
          <p:cNvSpPr/>
          <p:nvPr/>
        </p:nvSpPr>
        <p:spPr>
          <a:xfrm>
            <a:off x="10151580" y="4358954"/>
            <a:ext cx="957960" cy="1002240"/>
          </a:xfrm>
          <a:custGeom>
            <a:avLst/>
            <a:gdLst/>
            <a:ahLst/>
            <a:cxnLst/>
            <a:rect l="l" t="t" r="r" b="b"/>
            <a:pathLst>
              <a:path w="957960" h="1002240">
                <a:moveTo>
                  <a:pt x="0" y="0"/>
                </a:moveTo>
                <a:lnTo>
                  <a:pt x="957960" y="0"/>
                </a:lnTo>
                <a:lnTo>
                  <a:pt x="957960" y="1002240"/>
                </a:lnTo>
                <a:lnTo>
                  <a:pt x="0" y="1002240"/>
                </a:lnTo>
                <a:lnTo>
                  <a:pt x="0" y="0"/>
                </a:lnTo>
                <a:close/>
              </a:path>
            </a:pathLst>
          </a:custGeom>
          <a:blipFill>
            <a:blip r:embed="rId87">
              <a:extLst>
                <a:ext uri="{96DAC541-7B7A-43D3-8B79-37D633B846F1}">
                  <asvg:svgBlip xmlns:asvg="http://schemas.microsoft.com/office/drawing/2016/SVG/main" r:embed="rId88"/>
                </a:ext>
              </a:extLst>
            </a:blip>
            <a:stretch>
              <a:fillRect/>
            </a:stretch>
          </a:blipFill>
        </p:spPr>
      </p:sp>
      <p:sp>
        <p:nvSpPr>
          <p:cNvPr id="255" name="Freeform 56">
            <a:extLst>
              <a:ext uri="{FF2B5EF4-FFF2-40B4-BE49-F238E27FC236}">
                <a16:creationId xmlns:a16="http://schemas.microsoft.com/office/drawing/2014/main" id="{E6DC7A6A-ABB4-8E21-725F-5161677D4A62}"/>
              </a:ext>
            </a:extLst>
          </p:cNvPr>
          <p:cNvSpPr/>
          <p:nvPr/>
        </p:nvSpPr>
        <p:spPr>
          <a:xfrm>
            <a:off x="14324700" y="8711354"/>
            <a:ext cx="655560" cy="648540"/>
          </a:xfrm>
          <a:custGeom>
            <a:avLst/>
            <a:gdLst/>
            <a:ahLst/>
            <a:cxnLst/>
            <a:rect l="l" t="t" r="r" b="b"/>
            <a:pathLst>
              <a:path w="655560" h="648540">
                <a:moveTo>
                  <a:pt x="0" y="0"/>
                </a:moveTo>
                <a:lnTo>
                  <a:pt x="655560" y="0"/>
                </a:lnTo>
                <a:lnTo>
                  <a:pt x="655560" y="648540"/>
                </a:lnTo>
                <a:lnTo>
                  <a:pt x="0" y="648540"/>
                </a:lnTo>
                <a:lnTo>
                  <a:pt x="0" y="0"/>
                </a:lnTo>
                <a:close/>
              </a:path>
            </a:pathLst>
          </a:custGeom>
          <a:blipFill>
            <a:blip r:embed="rId89">
              <a:extLst>
                <a:ext uri="{96DAC541-7B7A-43D3-8B79-37D633B846F1}">
                  <asvg:svgBlip xmlns:asvg="http://schemas.microsoft.com/office/drawing/2016/SVG/main" r:embed="rId90"/>
                </a:ext>
              </a:extLst>
            </a:blip>
            <a:stretch>
              <a:fillRect/>
            </a:stretch>
          </a:blipFill>
        </p:spPr>
      </p:sp>
      <p:sp>
        <p:nvSpPr>
          <p:cNvPr id="256" name="Freeform 57">
            <a:extLst>
              <a:ext uri="{FF2B5EF4-FFF2-40B4-BE49-F238E27FC236}">
                <a16:creationId xmlns:a16="http://schemas.microsoft.com/office/drawing/2014/main" id="{7077EA79-C784-98A3-E3BA-1530F9061D2E}"/>
              </a:ext>
            </a:extLst>
          </p:cNvPr>
          <p:cNvSpPr/>
          <p:nvPr/>
        </p:nvSpPr>
        <p:spPr>
          <a:xfrm>
            <a:off x="12867780" y="3007334"/>
            <a:ext cx="891000" cy="952020"/>
          </a:xfrm>
          <a:custGeom>
            <a:avLst/>
            <a:gdLst/>
            <a:ahLst/>
            <a:cxnLst/>
            <a:rect l="l" t="t" r="r" b="b"/>
            <a:pathLst>
              <a:path w="891000" h="952020">
                <a:moveTo>
                  <a:pt x="0" y="0"/>
                </a:moveTo>
                <a:lnTo>
                  <a:pt x="891000" y="0"/>
                </a:lnTo>
                <a:lnTo>
                  <a:pt x="891000" y="952020"/>
                </a:lnTo>
                <a:lnTo>
                  <a:pt x="0" y="952020"/>
                </a:lnTo>
                <a:lnTo>
                  <a:pt x="0" y="0"/>
                </a:lnTo>
                <a:close/>
              </a:path>
            </a:pathLst>
          </a:custGeom>
          <a:blipFill>
            <a:blip r:embed="rId91">
              <a:extLst>
                <a:ext uri="{96DAC541-7B7A-43D3-8B79-37D633B846F1}">
                  <asvg:svgBlip xmlns:asvg="http://schemas.microsoft.com/office/drawing/2016/SVG/main" r:embed="rId92"/>
                </a:ext>
              </a:extLst>
            </a:blip>
            <a:stretch>
              <a:fillRect/>
            </a:stretch>
          </a:blipFill>
        </p:spPr>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654631" y="386790"/>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C</a:t>
            </a:r>
          </a:p>
        </p:txBody>
      </p:sp>
      <p:sp>
        <p:nvSpPr>
          <p:cNvPr id="164" name="Freeform 13">
            <a:extLst>
              <a:ext uri="{FF2B5EF4-FFF2-40B4-BE49-F238E27FC236}">
                <a16:creationId xmlns:a16="http://schemas.microsoft.com/office/drawing/2014/main" id="{D6A367E9-118D-915E-5D4B-44E8ABC971D6}"/>
              </a:ext>
            </a:extLst>
          </p:cNvPr>
          <p:cNvSpPr/>
          <p:nvPr/>
        </p:nvSpPr>
        <p:spPr>
          <a:xfrm>
            <a:off x="9659640" y="6771720"/>
            <a:ext cx="374760" cy="1166400"/>
          </a:xfrm>
          <a:custGeom>
            <a:avLst/>
            <a:gdLst/>
            <a:ahLst/>
            <a:cxnLst/>
            <a:rect l="l" t="t" r="r" b="b"/>
            <a:pathLst>
              <a:path w="374760" h="1166400">
                <a:moveTo>
                  <a:pt x="0" y="0"/>
                </a:moveTo>
                <a:lnTo>
                  <a:pt x="374760" y="0"/>
                </a:lnTo>
                <a:lnTo>
                  <a:pt x="374760" y="1166400"/>
                </a:lnTo>
                <a:lnTo>
                  <a:pt x="0" y="116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65" name="Freeform 14">
            <a:extLst>
              <a:ext uri="{FF2B5EF4-FFF2-40B4-BE49-F238E27FC236}">
                <a16:creationId xmlns:a16="http://schemas.microsoft.com/office/drawing/2014/main" id="{A31DD029-492C-5AD9-4F60-828A116430AB}"/>
              </a:ext>
            </a:extLst>
          </p:cNvPr>
          <p:cNvSpPr/>
          <p:nvPr/>
        </p:nvSpPr>
        <p:spPr>
          <a:xfrm>
            <a:off x="10615980" y="6906720"/>
            <a:ext cx="898560" cy="896940"/>
          </a:xfrm>
          <a:custGeom>
            <a:avLst/>
            <a:gdLst/>
            <a:ahLst/>
            <a:cxnLst/>
            <a:rect l="l" t="t" r="r" b="b"/>
            <a:pathLst>
              <a:path w="898560" h="896940">
                <a:moveTo>
                  <a:pt x="0" y="0"/>
                </a:moveTo>
                <a:lnTo>
                  <a:pt x="898560" y="0"/>
                </a:lnTo>
                <a:lnTo>
                  <a:pt x="898560" y="896940"/>
                </a:lnTo>
                <a:lnTo>
                  <a:pt x="0" y="8969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66" name="Freeform 15">
            <a:extLst>
              <a:ext uri="{FF2B5EF4-FFF2-40B4-BE49-F238E27FC236}">
                <a16:creationId xmlns:a16="http://schemas.microsoft.com/office/drawing/2014/main" id="{C9715BE7-9D19-144D-8C68-A2CA6F5369FA}"/>
              </a:ext>
            </a:extLst>
          </p:cNvPr>
          <p:cNvSpPr/>
          <p:nvPr/>
        </p:nvSpPr>
        <p:spPr>
          <a:xfrm>
            <a:off x="13449360" y="7005000"/>
            <a:ext cx="867780" cy="700380"/>
          </a:xfrm>
          <a:custGeom>
            <a:avLst/>
            <a:gdLst/>
            <a:ahLst/>
            <a:cxnLst/>
            <a:rect l="l" t="t" r="r" b="b"/>
            <a:pathLst>
              <a:path w="867780" h="700380">
                <a:moveTo>
                  <a:pt x="0" y="0"/>
                </a:moveTo>
                <a:lnTo>
                  <a:pt x="867780" y="0"/>
                </a:lnTo>
                <a:lnTo>
                  <a:pt x="867780" y="700380"/>
                </a:lnTo>
                <a:lnTo>
                  <a:pt x="0" y="7003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67" name="Freeform 16">
            <a:extLst>
              <a:ext uri="{FF2B5EF4-FFF2-40B4-BE49-F238E27FC236}">
                <a16:creationId xmlns:a16="http://schemas.microsoft.com/office/drawing/2014/main" id="{2AA7480D-3B5D-186C-EEE6-96A9D8449BD9}"/>
              </a:ext>
            </a:extLst>
          </p:cNvPr>
          <p:cNvSpPr/>
          <p:nvPr/>
        </p:nvSpPr>
        <p:spPr>
          <a:xfrm>
            <a:off x="13536840" y="8806980"/>
            <a:ext cx="996300" cy="730080"/>
          </a:xfrm>
          <a:custGeom>
            <a:avLst/>
            <a:gdLst/>
            <a:ahLst/>
            <a:cxnLst/>
            <a:rect l="l" t="t" r="r" b="b"/>
            <a:pathLst>
              <a:path w="996300" h="730080">
                <a:moveTo>
                  <a:pt x="0" y="0"/>
                </a:moveTo>
                <a:lnTo>
                  <a:pt x="996300" y="0"/>
                </a:lnTo>
                <a:lnTo>
                  <a:pt x="996300" y="730080"/>
                </a:lnTo>
                <a:lnTo>
                  <a:pt x="0" y="730080"/>
                </a:lnTo>
                <a:lnTo>
                  <a:pt x="0" y="0"/>
                </a:lnTo>
                <a:close/>
              </a:path>
            </a:pathLst>
          </a:custGeom>
          <a:blipFill>
            <a:blip r:embed="rId9" cstate="print">
              <a:extLst>
                <a:ext uri="{96DAC541-7B7A-43D3-8B79-37D633B846F1}">
                  <asvg:svgBlip xmlns:asvg="http://schemas.microsoft.com/office/drawing/2016/SVG/main" r:embed="rId10"/>
                </a:ext>
              </a:extLst>
            </a:blip>
            <a:stretch>
              <a:fillRect/>
            </a:stretch>
          </a:blipFill>
        </p:spPr>
      </p:sp>
      <p:sp>
        <p:nvSpPr>
          <p:cNvPr id="168" name="Freeform 17">
            <a:extLst>
              <a:ext uri="{FF2B5EF4-FFF2-40B4-BE49-F238E27FC236}">
                <a16:creationId xmlns:a16="http://schemas.microsoft.com/office/drawing/2014/main" id="{86EBCC36-0626-27A3-D73E-251948B339F8}"/>
              </a:ext>
            </a:extLst>
          </p:cNvPr>
          <p:cNvSpPr/>
          <p:nvPr/>
        </p:nvSpPr>
        <p:spPr>
          <a:xfrm>
            <a:off x="3347040" y="6866760"/>
            <a:ext cx="976860" cy="976860"/>
          </a:xfrm>
          <a:custGeom>
            <a:avLst/>
            <a:gdLst/>
            <a:ahLst/>
            <a:cxnLst/>
            <a:rect l="l" t="t" r="r" b="b"/>
            <a:pathLst>
              <a:path w="976860" h="976860">
                <a:moveTo>
                  <a:pt x="0" y="0"/>
                </a:moveTo>
                <a:lnTo>
                  <a:pt x="976860" y="0"/>
                </a:lnTo>
                <a:lnTo>
                  <a:pt x="976860" y="976860"/>
                </a:lnTo>
                <a:lnTo>
                  <a:pt x="0" y="9768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69" name="Freeform 18">
            <a:extLst>
              <a:ext uri="{FF2B5EF4-FFF2-40B4-BE49-F238E27FC236}">
                <a16:creationId xmlns:a16="http://schemas.microsoft.com/office/drawing/2014/main" id="{499621EE-75B2-7923-059F-8284B005D7B4}"/>
              </a:ext>
            </a:extLst>
          </p:cNvPr>
          <p:cNvSpPr/>
          <p:nvPr/>
        </p:nvSpPr>
        <p:spPr>
          <a:xfrm>
            <a:off x="7075740" y="8487300"/>
            <a:ext cx="822960" cy="1058400"/>
          </a:xfrm>
          <a:custGeom>
            <a:avLst/>
            <a:gdLst/>
            <a:ahLst/>
            <a:cxnLst/>
            <a:rect l="l" t="t" r="r" b="b"/>
            <a:pathLst>
              <a:path w="822960" h="1058400">
                <a:moveTo>
                  <a:pt x="0" y="0"/>
                </a:moveTo>
                <a:lnTo>
                  <a:pt x="822960" y="0"/>
                </a:lnTo>
                <a:lnTo>
                  <a:pt x="822960" y="1058400"/>
                </a:lnTo>
                <a:lnTo>
                  <a:pt x="0" y="10584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70" name="Freeform 19">
            <a:extLst>
              <a:ext uri="{FF2B5EF4-FFF2-40B4-BE49-F238E27FC236}">
                <a16:creationId xmlns:a16="http://schemas.microsoft.com/office/drawing/2014/main" id="{97CC1C5A-186C-E2A2-0A7D-47C7686DE542}"/>
              </a:ext>
            </a:extLst>
          </p:cNvPr>
          <p:cNvSpPr/>
          <p:nvPr/>
        </p:nvSpPr>
        <p:spPr>
          <a:xfrm>
            <a:off x="8331780" y="8743260"/>
            <a:ext cx="861840" cy="853200"/>
          </a:xfrm>
          <a:custGeom>
            <a:avLst/>
            <a:gdLst/>
            <a:ahLst/>
            <a:cxnLst/>
            <a:rect l="l" t="t" r="r" b="b"/>
            <a:pathLst>
              <a:path w="861840" h="853200">
                <a:moveTo>
                  <a:pt x="0" y="0"/>
                </a:moveTo>
                <a:lnTo>
                  <a:pt x="861840" y="0"/>
                </a:lnTo>
                <a:lnTo>
                  <a:pt x="861840" y="853200"/>
                </a:lnTo>
                <a:lnTo>
                  <a:pt x="0" y="8532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71" name="Freeform 20">
            <a:extLst>
              <a:ext uri="{FF2B5EF4-FFF2-40B4-BE49-F238E27FC236}">
                <a16:creationId xmlns:a16="http://schemas.microsoft.com/office/drawing/2014/main" id="{69F5D546-3766-0ED7-00C9-2651C2D498E9}"/>
              </a:ext>
            </a:extLst>
          </p:cNvPr>
          <p:cNvSpPr/>
          <p:nvPr/>
        </p:nvSpPr>
        <p:spPr>
          <a:xfrm>
            <a:off x="4764540" y="8583960"/>
            <a:ext cx="592920" cy="856980"/>
          </a:xfrm>
          <a:custGeom>
            <a:avLst/>
            <a:gdLst/>
            <a:ahLst/>
            <a:cxnLst/>
            <a:rect l="l" t="t" r="r" b="b"/>
            <a:pathLst>
              <a:path w="592920" h="856980">
                <a:moveTo>
                  <a:pt x="0" y="0"/>
                </a:moveTo>
                <a:lnTo>
                  <a:pt x="592920" y="0"/>
                </a:lnTo>
                <a:lnTo>
                  <a:pt x="592920" y="856980"/>
                </a:lnTo>
                <a:lnTo>
                  <a:pt x="0" y="856980"/>
                </a:lnTo>
                <a:lnTo>
                  <a:pt x="0" y="0"/>
                </a:lnTo>
                <a:close/>
              </a:path>
            </a:pathLst>
          </a:custGeom>
          <a:blipFill>
            <a:blip r:embed="rId17" cstate="print">
              <a:extLst>
                <a:ext uri="{96DAC541-7B7A-43D3-8B79-37D633B846F1}">
                  <asvg:svgBlip xmlns:asvg="http://schemas.microsoft.com/office/drawing/2016/SVG/main" r:embed="rId18"/>
                </a:ext>
              </a:extLst>
            </a:blip>
            <a:stretch>
              <a:fillRect/>
            </a:stretch>
          </a:blipFill>
        </p:spPr>
      </p:sp>
      <p:sp>
        <p:nvSpPr>
          <p:cNvPr id="172" name="Freeform 21">
            <a:extLst>
              <a:ext uri="{FF2B5EF4-FFF2-40B4-BE49-F238E27FC236}">
                <a16:creationId xmlns:a16="http://schemas.microsoft.com/office/drawing/2014/main" id="{2958DCBE-646F-66A1-6A8A-E6EBA2FF73D0}"/>
              </a:ext>
            </a:extLst>
          </p:cNvPr>
          <p:cNvSpPr/>
          <p:nvPr/>
        </p:nvSpPr>
        <p:spPr>
          <a:xfrm>
            <a:off x="9600780" y="8647680"/>
            <a:ext cx="773820" cy="856980"/>
          </a:xfrm>
          <a:custGeom>
            <a:avLst/>
            <a:gdLst/>
            <a:ahLst/>
            <a:cxnLst/>
            <a:rect l="l" t="t" r="r" b="b"/>
            <a:pathLst>
              <a:path w="773820" h="856980">
                <a:moveTo>
                  <a:pt x="0" y="0"/>
                </a:moveTo>
                <a:lnTo>
                  <a:pt x="773820" y="0"/>
                </a:lnTo>
                <a:lnTo>
                  <a:pt x="773820" y="856980"/>
                </a:lnTo>
                <a:lnTo>
                  <a:pt x="0" y="856980"/>
                </a:lnTo>
                <a:lnTo>
                  <a:pt x="0" y="0"/>
                </a:lnTo>
                <a:close/>
              </a:path>
            </a:pathLst>
          </a:custGeom>
          <a:blipFill>
            <a:blip r:embed="rId19" cstate="print">
              <a:extLst>
                <a:ext uri="{96DAC541-7B7A-43D3-8B79-37D633B846F1}">
                  <asvg:svgBlip xmlns:asvg="http://schemas.microsoft.com/office/drawing/2016/SVG/main" r:embed="rId20"/>
                </a:ext>
              </a:extLst>
            </a:blip>
            <a:stretch>
              <a:fillRect/>
            </a:stretch>
          </a:blipFill>
        </p:spPr>
      </p:sp>
      <p:sp>
        <p:nvSpPr>
          <p:cNvPr id="173" name="Freeform 22">
            <a:extLst>
              <a:ext uri="{FF2B5EF4-FFF2-40B4-BE49-F238E27FC236}">
                <a16:creationId xmlns:a16="http://schemas.microsoft.com/office/drawing/2014/main" id="{C1BAF609-597D-60F9-1D0E-0ED0B2BDE76B}"/>
              </a:ext>
            </a:extLst>
          </p:cNvPr>
          <p:cNvSpPr/>
          <p:nvPr/>
        </p:nvSpPr>
        <p:spPr>
          <a:xfrm>
            <a:off x="12190620" y="8700060"/>
            <a:ext cx="847800" cy="869400"/>
          </a:xfrm>
          <a:custGeom>
            <a:avLst/>
            <a:gdLst/>
            <a:ahLst/>
            <a:cxnLst/>
            <a:rect l="l" t="t" r="r" b="b"/>
            <a:pathLst>
              <a:path w="847800" h="869400">
                <a:moveTo>
                  <a:pt x="0" y="0"/>
                </a:moveTo>
                <a:lnTo>
                  <a:pt x="847800" y="0"/>
                </a:lnTo>
                <a:lnTo>
                  <a:pt x="847800" y="869400"/>
                </a:lnTo>
                <a:lnTo>
                  <a:pt x="0" y="86940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174" name="Freeform 23">
            <a:extLst>
              <a:ext uri="{FF2B5EF4-FFF2-40B4-BE49-F238E27FC236}">
                <a16:creationId xmlns:a16="http://schemas.microsoft.com/office/drawing/2014/main" id="{8EE09C61-8A19-F59B-0306-3A753F063B40}"/>
              </a:ext>
            </a:extLst>
          </p:cNvPr>
          <p:cNvSpPr/>
          <p:nvPr/>
        </p:nvSpPr>
        <p:spPr>
          <a:xfrm>
            <a:off x="4562580" y="7062780"/>
            <a:ext cx="1042740" cy="706320"/>
          </a:xfrm>
          <a:custGeom>
            <a:avLst/>
            <a:gdLst/>
            <a:ahLst/>
            <a:cxnLst/>
            <a:rect l="l" t="t" r="r" b="b"/>
            <a:pathLst>
              <a:path w="1042740" h="706320">
                <a:moveTo>
                  <a:pt x="0" y="0"/>
                </a:moveTo>
                <a:lnTo>
                  <a:pt x="1042740" y="0"/>
                </a:lnTo>
                <a:lnTo>
                  <a:pt x="1042740" y="706320"/>
                </a:lnTo>
                <a:lnTo>
                  <a:pt x="0" y="70632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175" name="Freeform 24">
            <a:extLst>
              <a:ext uri="{FF2B5EF4-FFF2-40B4-BE49-F238E27FC236}">
                <a16:creationId xmlns:a16="http://schemas.microsoft.com/office/drawing/2014/main" id="{7964314A-1213-CB2C-DB12-22D8F8A6137A}"/>
              </a:ext>
            </a:extLst>
          </p:cNvPr>
          <p:cNvSpPr/>
          <p:nvPr/>
        </p:nvSpPr>
        <p:spPr>
          <a:xfrm>
            <a:off x="3646740" y="8355000"/>
            <a:ext cx="536760" cy="1314900"/>
          </a:xfrm>
          <a:custGeom>
            <a:avLst/>
            <a:gdLst/>
            <a:ahLst/>
            <a:cxnLst/>
            <a:rect l="l" t="t" r="r" b="b"/>
            <a:pathLst>
              <a:path w="536760" h="1314900">
                <a:moveTo>
                  <a:pt x="0" y="0"/>
                </a:moveTo>
                <a:lnTo>
                  <a:pt x="536760" y="0"/>
                </a:lnTo>
                <a:lnTo>
                  <a:pt x="536760" y="1314900"/>
                </a:lnTo>
                <a:lnTo>
                  <a:pt x="0" y="131490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sp>
      <p:sp>
        <p:nvSpPr>
          <p:cNvPr id="176" name="Freeform 25">
            <a:extLst>
              <a:ext uri="{FF2B5EF4-FFF2-40B4-BE49-F238E27FC236}">
                <a16:creationId xmlns:a16="http://schemas.microsoft.com/office/drawing/2014/main" id="{DFC15971-2A6F-D65D-5196-E3D26BC2F1DA}"/>
              </a:ext>
            </a:extLst>
          </p:cNvPr>
          <p:cNvSpPr/>
          <p:nvPr/>
        </p:nvSpPr>
        <p:spPr>
          <a:xfrm>
            <a:off x="10709400" y="8700060"/>
            <a:ext cx="983340" cy="777060"/>
          </a:xfrm>
          <a:custGeom>
            <a:avLst/>
            <a:gdLst/>
            <a:ahLst/>
            <a:cxnLst/>
            <a:rect l="l" t="t" r="r" b="b"/>
            <a:pathLst>
              <a:path w="983340" h="777060">
                <a:moveTo>
                  <a:pt x="0" y="0"/>
                </a:moveTo>
                <a:lnTo>
                  <a:pt x="983340" y="0"/>
                </a:lnTo>
                <a:lnTo>
                  <a:pt x="983340" y="777060"/>
                </a:lnTo>
                <a:lnTo>
                  <a:pt x="0" y="777060"/>
                </a:lnTo>
                <a:lnTo>
                  <a:pt x="0" y="0"/>
                </a:lnTo>
                <a:close/>
              </a:path>
            </a:pathLst>
          </a:custGeom>
          <a:blipFill>
            <a:blip r:embed="rId27" cstate="print">
              <a:extLst>
                <a:ext uri="{96DAC541-7B7A-43D3-8B79-37D633B846F1}">
                  <asvg:svgBlip xmlns:asvg="http://schemas.microsoft.com/office/drawing/2016/SVG/main" r:embed="rId28"/>
                </a:ext>
              </a:extLst>
            </a:blip>
            <a:stretch>
              <a:fillRect/>
            </a:stretch>
          </a:blipFill>
        </p:spPr>
      </p:sp>
      <p:sp>
        <p:nvSpPr>
          <p:cNvPr id="177" name="Freeform 26">
            <a:extLst>
              <a:ext uri="{FF2B5EF4-FFF2-40B4-BE49-F238E27FC236}">
                <a16:creationId xmlns:a16="http://schemas.microsoft.com/office/drawing/2014/main" id="{56D64C06-DCC1-84AD-5259-309E80F53F41}"/>
              </a:ext>
            </a:extLst>
          </p:cNvPr>
          <p:cNvSpPr/>
          <p:nvPr/>
        </p:nvSpPr>
        <p:spPr>
          <a:xfrm>
            <a:off x="5917440" y="8661180"/>
            <a:ext cx="809460" cy="815940"/>
          </a:xfrm>
          <a:custGeom>
            <a:avLst/>
            <a:gdLst/>
            <a:ahLst/>
            <a:cxnLst/>
            <a:rect l="l" t="t" r="r" b="b"/>
            <a:pathLst>
              <a:path w="809460" h="815940">
                <a:moveTo>
                  <a:pt x="0" y="0"/>
                </a:moveTo>
                <a:lnTo>
                  <a:pt x="809460" y="0"/>
                </a:lnTo>
                <a:lnTo>
                  <a:pt x="809460" y="815940"/>
                </a:lnTo>
                <a:lnTo>
                  <a:pt x="0" y="815940"/>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sp>
      <p:sp>
        <p:nvSpPr>
          <p:cNvPr id="178" name="Freeform 27">
            <a:extLst>
              <a:ext uri="{FF2B5EF4-FFF2-40B4-BE49-F238E27FC236}">
                <a16:creationId xmlns:a16="http://schemas.microsoft.com/office/drawing/2014/main" id="{132E2196-36BC-A818-7497-59EDC7909F87}"/>
              </a:ext>
            </a:extLst>
          </p:cNvPr>
          <p:cNvSpPr/>
          <p:nvPr/>
        </p:nvSpPr>
        <p:spPr>
          <a:xfrm>
            <a:off x="12096660" y="6891600"/>
            <a:ext cx="770580" cy="927180"/>
          </a:xfrm>
          <a:custGeom>
            <a:avLst/>
            <a:gdLst/>
            <a:ahLst/>
            <a:cxnLst/>
            <a:rect l="l" t="t" r="r" b="b"/>
            <a:pathLst>
              <a:path w="770580" h="927180">
                <a:moveTo>
                  <a:pt x="0" y="0"/>
                </a:moveTo>
                <a:lnTo>
                  <a:pt x="770580" y="0"/>
                </a:lnTo>
                <a:lnTo>
                  <a:pt x="770580" y="927180"/>
                </a:lnTo>
                <a:lnTo>
                  <a:pt x="0" y="92718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sp>
      <p:sp>
        <p:nvSpPr>
          <p:cNvPr id="179" name="Freeform 28">
            <a:extLst>
              <a:ext uri="{FF2B5EF4-FFF2-40B4-BE49-F238E27FC236}">
                <a16:creationId xmlns:a16="http://schemas.microsoft.com/office/drawing/2014/main" id="{1F089AAF-A4D9-6AFB-906B-2A996D47819D}"/>
              </a:ext>
            </a:extLst>
          </p:cNvPr>
          <p:cNvSpPr/>
          <p:nvPr/>
        </p:nvSpPr>
        <p:spPr>
          <a:xfrm>
            <a:off x="13490400" y="1886340"/>
            <a:ext cx="850500" cy="849420"/>
          </a:xfrm>
          <a:custGeom>
            <a:avLst/>
            <a:gdLst/>
            <a:ahLst/>
            <a:cxnLst/>
            <a:rect l="l" t="t" r="r" b="b"/>
            <a:pathLst>
              <a:path w="850500" h="849420">
                <a:moveTo>
                  <a:pt x="0" y="0"/>
                </a:moveTo>
                <a:lnTo>
                  <a:pt x="850500" y="0"/>
                </a:lnTo>
                <a:lnTo>
                  <a:pt x="850500" y="849420"/>
                </a:lnTo>
                <a:lnTo>
                  <a:pt x="0" y="849420"/>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sp>
      <p:sp>
        <p:nvSpPr>
          <p:cNvPr id="180" name="Freeform 29">
            <a:extLst>
              <a:ext uri="{FF2B5EF4-FFF2-40B4-BE49-F238E27FC236}">
                <a16:creationId xmlns:a16="http://schemas.microsoft.com/office/drawing/2014/main" id="{A938D9FC-E8BE-9B3A-9C4C-032B8D198B28}"/>
              </a:ext>
            </a:extLst>
          </p:cNvPr>
          <p:cNvSpPr/>
          <p:nvPr/>
        </p:nvSpPr>
        <p:spPr>
          <a:xfrm>
            <a:off x="12058860" y="3490140"/>
            <a:ext cx="827820" cy="826200"/>
          </a:xfrm>
          <a:custGeom>
            <a:avLst/>
            <a:gdLst/>
            <a:ahLst/>
            <a:cxnLst/>
            <a:rect l="l" t="t" r="r" b="b"/>
            <a:pathLst>
              <a:path w="827820" h="826200">
                <a:moveTo>
                  <a:pt x="0" y="0"/>
                </a:moveTo>
                <a:lnTo>
                  <a:pt x="827820" y="0"/>
                </a:lnTo>
                <a:lnTo>
                  <a:pt x="827820" y="826200"/>
                </a:lnTo>
                <a:lnTo>
                  <a:pt x="0" y="826200"/>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sp>
      <p:sp>
        <p:nvSpPr>
          <p:cNvPr id="181" name="Freeform 30">
            <a:extLst>
              <a:ext uri="{FF2B5EF4-FFF2-40B4-BE49-F238E27FC236}">
                <a16:creationId xmlns:a16="http://schemas.microsoft.com/office/drawing/2014/main" id="{595C6540-2CD0-6E4C-1BD7-D77C1523D937}"/>
              </a:ext>
            </a:extLst>
          </p:cNvPr>
          <p:cNvSpPr/>
          <p:nvPr/>
        </p:nvSpPr>
        <p:spPr>
          <a:xfrm>
            <a:off x="5939580" y="6999060"/>
            <a:ext cx="763020" cy="844560"/>
          </a:xfrm>
          <a:custGeom>
            <a:avLst/>
            <a:gdLst/>
            <a:ahLst/>
            <a:cxnLst/>
            <a:rect l="l" t="t" r="r" b="b"/>
            <a:pathLst>
              <a:path w="763020" h="844560">
                <a:moveTo>
                  <a:pt x="0" y="0"/>
                </a:moveTo>
                <a:lnTo>
                  <a:pt x="763020" y="0"/>
                </a:lnTo>
                <a:lnTo>
                  <a:pt x="763020" y="844560"/>
                </a:lnTo>
                <a:lnTo>
                  <a:pt x="0" y="844560"/>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sp>
      <p:sp>
        <p:nvSpPr>
          <p:cNvPr id="182" name="Freeform 31">
            <a:extLst>
              <a:ext uri="{FF2B5EF4-FFF2-40B4-BE49-F238E27FC236}">
                <a16:creationId xmlns:a16="http://schemas.microsoft.com/office/drawing/2014/main" id="{E4560E74-5D01-AA05-BE28-1D4237F68E79}"/>
              </a:ext>
            </a:extLst>
          </p:cNvPr>
          <p:cNvSpPr/>
          <p:nvPr/>
        </p:nvSpPr>
        <p:spPr>
          <a:xfrm>
            <a:off x="4531260" y="2005680"/>
            <a:ext cx="747360" cy="745740"/>
          </a:xfrm>
          <a:custGeom>
            <a:avLst/>
            <a:gdLst/>
            <a:ahLst/>
            <a:cxnLst/>
            <a:rect l="l" t="t" r="r" b="b"/>
            <a:pathLst>
              <a:path w="747360" h="745740">
                <a:moveTo>
                  <a:pt x="0" y="0"/>
                </a:moveTo>
                <a:lnTo>
                  <a:pt x="747360" y="0"/>
                </a:lnTo>
                <a:lnTo>
                  <a:pt x="747360" y="745740"/>
                </a:lnTo>
                <a:lnTo>
                  <a:pt x="0" y="745740"/>
                </a:lnTo>
                <a:lnTo>
                  <a:pt x="0" y="0"/>
                </a:lnTo>
                <a:close/>
              </a:path>
            </a:pathLst>
          </a:custGeom>
          <a:blipFill>
            <a:blip r:embed="rId39" cstate="print">
              <a:extLst>
                <a:ext uri="{96DAC541-7B7A-43D3-8B79-37D633B846F1}">
                  <asvg:svgBlip xmlns:asvg="http://schemas.microsoft.com/office/drawing/2016/SVG/main" r:embed="rId40"/>
                </a:ext>
              </a:extLst>
            </a:blip>
            <a:stretch>
              <a:fillRect/>
            </a:stretch>
          </a:blipFill>
        </p:spPr>
      </p:sp>
      <p:sp>
        <p:nvSpPr>
          <p:cNvPr id="183" name="Freeform 32">
            <a:extLst>
              <a:ext uri="{FF2B5EF4-FFF2-40B4-BE49-F238E27FC236}">
                <a16:creationId xmlns:a16="http://schemas.microsoft.com/office/drawing/2014/main" id="{C1101B66-1D67-71F2-A74F-8B8513875817}"/>
              </a:ext>
            </a:extLst>
          </p:cNvPr>
          <p:cNvSpPr/>
          <p:nvPr/>
        </p:nvSpPr>
        <p:spPr>
          <a:xfrm>
            <a:off x="13447740" y="5149560"/>
            <a:ext cx="907200" cy="908820"/>
          </a:xfrm>
          <a:custGeom>
            <a:avLst/>
            <a:gdLst/>
            <a:ahLst/>
            <a:cxnLst/>
            <a:rect l="l" t="t" r="r" b="b"/>
            <a:pathLst>
              <a:path w="907200" h="908820">
                <a:moveTo>
                  <a:pt x="0" y="0"/>
                </a:moveTo>
                <a:lnTo>
                  <a:pt x="907200" y="0"/>
                </a:lnTo>
                <a:lnTo>
                  <a:pt x="907200" y="908820"/>
                </a:lnTo>
                <a:lnTo>
                  <a:pt x="0" y="908820"/>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sp>
      <p:sp>
        <p:nvSpPr>
          <p:cNvPr id="184" name="Freeform 33">
            <a:extLst>
              <a:ext uri="{FF2B5EF4-FFF2-40B4-BE49-F238E27FC236}">
                <a16:creationId xmlns:a16="http://schemas.microsoft.com/office/drawing/2014/main" id="{624DE9A4-8C7D-EAD0-80F7-57A3F9877F57}"/>
              </a:ext>
            </a:extLst>
          </p:cNvPr>
          <p:cNvSpPr/>
          <p:nvPr/>
        </p:nvSpPr>
        <p:spPr>
          <a:xfrm>
            <a:off x="3373500" y="1903620"/>
            <a:ext cx="750060" cy="901260"/>
          </a:xfrm>
          <a:custGeom>
            <a:avLst/>
            <a:gdLst/>
            <a:ahLst/>
            <a:cxnLst/>
            <a:rect l="l" t="t" r="r" b="b"/>
            <a:pathLst>
              <a:path w="750060" h="901260">
                <a:moveTo>
                  <a:pt x="0" y="0"/>
                </a:moveTo>
                <a:lnTo>
                  <a:pt x="750060" y="0"/>
                </a:lnTo>
                <a:lnTo>
                  <a:pt x="750060" y="901260"/>
                </a:lnTo>
                <a:lnTo>
                  <a:pt x="0" y="901260"/>
                </a:lnTo>
                <a:lnTo>
                  <a:pt x="0" y="0"/>
                </a:lnTo>
                <a:close/>
              </a:path>
            </a:pathLst>
          </a:custGeom>
          <a:blipFill>
            <a:blip r:embed="rId43" cstate="print">
              <a:extLst>
                <a:ext uri="{96DAC541-7B7A-43D3-8B79-37D633B846F1}">
                  <asvg:svgBlip xmlns:asvg="http://schemas.microsoft.com/office/drawing/2016/SVG/main" r:embed="rId44"/>
                </a:ext>
              </a:extLst>
            </a:blip>
            <a:stretch>
              <a:fillRect/>
            </a:stretch>
          </a:blipFill>
        </p:spPr>
      </p:sp>
      <p:sp>
        <p:nvSpPr>
          <p:cNvPr id="185" name="Freeform 34">
            <a:extLst>
              <a:ext uri="{FF2B5EF4-FFF2-40B4-BE49-F238E27FC236}">
                <a16:creationId xmlns:a16="http://schemas.microsoft.com/office/drawing/2014/main" id="{701C9E4A-E9A0-D8E6-40A1-33BAD7C7D8D9}"/>
              </a:ext>
            </a:extLst>
          </p:cNvPr>
          <p:cNvSpPr/>
          <p:nvPr/>
        </p:nvSpPr>
        <p:spPr>
          <a:xfrm>
            <a:off x="9324300" y="1850160"/>
            <a:ext cx="900720" cy="900720"/>
          </a:xfrm>
          <a:custGeom>
            <a:avLst/>
            <a:gdLst/>
            <a:ahLst/>
            <a:cxnLst/>
            <a:rect l="l" t="t" r="r" b="b"/>
            <a:pathLst>
              <a:path w="900720" h="900720">
                <a:moveTo>
                  <a:pt x="0" y="0"/>
                </a:moveTo>
                <a:lnTo>
                  <a:pt x="900720" y="0"/>
                </a:lnTo>
                <a:lnTo>
                  <a:pt x="900720" y="900720"/>
                </a:lnTo>
                <a:lnTo>
                  <a:pt x="0" y="900720"/>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sp>
      <p:sp>
        <p:nvSpPr>
          <p:cNvPr id="186" name="Freeform 35">
            <a:extLst>
              <a:ext uri="{FF2B5EF4-FFF2-40B4-BE49-F238E27FC236}">
                <a16:creationId xmlns:a16="http://schemas.microsoft.com/office/drawing/2014/main" id="{17246C0E-D226-94C9-1F81-5B55AB7112BA}"/>
              </a:ext>
            </a:extLst>
          </p:cNvPr>
          <p:cNvSpPr/>
          <p:nvPr/>
        </p:nvSpPr>
        <p:spPr>
          <a:xfrm>
            <a:off x="10458300" y="1865820"/>
            <a:ext cx="910980" cy="898560"/>
          </a:xfrm>
          <a:custGeom>
            <a:avLst/>
            <a:gdLst/>
            <a:ahLst/>
            <a:cxnLst/>
            <a:rect l="l" t="t" r="r" b="b"/>
            <a:pathLst>
              <a:path w="910980" h="898560">
                <a:moveTo>
                  <a:pt x="0" y="0"/>
                </a:moveTo>
                <a:lnTo>
                  <a:pt x="910980" y="0"/>
                </a:lnTo>
                <a:lnTo>
                  <a:pt x="910980" y="898560"/>
                </a:lnTo>
                <a:lnTo>
                  <a:pt x="0" y="89856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sp>
      <p:sp>
        <p:nvSpPr>
          <p:cNvPr id="187" name="Freeform 36">
            <a:extLst>
              <a:ext uri="{FF2B5EF4-FFF2-40B4-BE49-F238E27FC236}">
                <a16:creationId xmlns:a16="http://schemas.microsoft.com/office/drawing/2014/main" id="{9BEAD74D-CBE6-1FA4-745D-9673BE8E374D}"/>
              </a:ext>
            </a:extLst>
          </p:cNvPr>
          <p:cNvSpPr/>
          <p:nvPr/>
        </p:nvSpPr>
        <p:spPr>
          <a:xfrm>
            <a:off x="5859120" y="1866900"/>
            <a:ext cx="871560" cy="901260"/>
          </a:xfrm>
          <a:custGeom>
            <a:avLst/>
            <a:gdLst/>
            <a:ahLst/>
            <a:cxnLst/>
            <a:rect l="l" t="t" r="r" b="b"/>
            <a:pathLst>
              <a:path w="871560" h="901260">
                <a:moveTo>
                  <a:pt x="0" y="0"/>
                </a:moveTo>
                <a:lnTo>
                  <a:pt x="871560" y="0"/>
                </a:lnTo>
                <a:lnTo>
                  <a:pt x="871560" y="901260"/>
                </a:lnTo>
                <a:lnTo>
                  <a:pt x="0" y="901260"/>
                </a:lnTo>
                <a:lnTo>
                  <a:pt x="0" y="0"/>
                </a:lnTo>
                <a:close/>
              </a:path>
            </a:pathLst>
          </a:custGeom>
          <a:blipFill>
            <a:blip r:embed="rId49">
              <a:extLst>
                <a:ext uri="{96DAC541-7B7A-43D3-8B79-37D633B846F1}">
                  <asvg:svgBlip xmlns:asvg="http://schemas.microsoft.com/office/drawing/2016/SVG/main" r:embed="rId50"/>
                </a:ext>
              </a:extLst>
            </a:blip>
            <a:stretch>
              <a:fillRect/>
            </a:stretch>
          </a:blipFill>
        </p:spPr>
      </p:sp>
      <p:sp>
        <p:nvSpPr>
          <p:cNvPr id="188" name="Freeform 37">
            <a:extLst>
              <a:ext uri="{FF2B5EF4-FFF2-40B4-BE49-F238E27FC236}">
                <a16:creationId xmlns:a16="http://schemas.microsoft.com/office/drawing/2014/main" id="{3AF4FC5B-4E59-38D0-A939-EF726871C61F}"/>
              </a:ext>
            </a:extLst>
          </p:cNvPr>
          <p:cNvSpPr/>
          <p:nvPr/>
        </p:nvSpPr>
        <p:spPr>
          <a:xfrm>
            <a:off x="12058860" y="1865820"/>
            <a:ext cx="856980" cy="902340"/>
          </a:xfrm>
          <a:custGeom>
            <a:avLst/>
            <a:gdLst/>
            <a:ahLst/>
            <a:cxnLst/>
            <a:rect l="l" t="t" r="r" b="b"/>
            <a:pathLst>
              <a:path w="856980" h="902340">
                <a:moveTo>
                  <a:pt x="0" y="0"/>
                </a:moveTo>
                <a:lnTo>
                  <a:pt x="856980" y="0"/>
                </a:lnTo>
                <a:lnTo>
                  <a:pt x="856980" y="902340"/>
                </a:lnTo>
                <a:lnTo>
                  <a:pt x="0" y="902340"/>
                </a:lnTo>
                <a:lnTo>
                  <a:pt x="0" y="0"/>
                </a:lnTo>
                <a:close/>
              </a:path>
            </a:pathLst>
          </a:custGeom>
          <a:blipFill>
            <a:blip r:embed="rId51">
              <a:extLst>
                <a:ext uri="{96DAC541-7B7A-43D3-8B79-37D633B846F1}">
                  <asvg:svgBlip xmlns:asvg="http://schemas.microsoft.com/office/drawing/2016/SVG/main" r:embed="rId52"/>
                </a:ext>
              </a:extLst>
            </a:blip>
            <a:stretch>
              <a:fillRect/>
            </a:stretch>
          </a:blipFill>
        </p:spPr>
      </p:sp>
      <p:sp>
        <p:nvSpPr>
          <p:cNvPr id="189" name="Freeform 38">
            <a:extLst>
              <a:ext uri="{FF2B5EF4-FFF2-40B4-BE49-F238E27FC236}">
                <a16:creationId xmlns:a16="http://schemas.microsoft.com/office/drawing/2014/main" id="{9D1BE064-DCAF-F219-26E7-7D475A32D680}"/>
              </a:ext>
            </a:extLst>
          </p:cNvPr>
          <p:cNvSpPr/>
          <p:nvPr/>
        </p:nvSpPr>
        <p:spPr>
          <a:xfrm>
            <a:off x="7010400" y="1866900"/>
            <a:ext cx="847260" cy="900720"/>
          </a:xfrm>
          <a:custGeom>
            <a:avLst/>
            <a:gdLst/>
            <a:ahLst/>
            <a:cxnLst/>
            <a:rect l="l" t="t" r="r" b="b"/>
            <a:pathLst>
              <a:path w="847260" h="900720">
                <a:moveTo>
                  <a:pt x="0" y="0"/>
                </a:moveTo>
                <a:lnTo>
                  <a:pt x="847260" y="0"/>
                </a:lnTo>
                <a:lnTo>
                  <a:pt x="847260" y="900720"/>
                </a:lnTo>
                <a:lnTo>
                  <a:pt x="0" y="900720"/>
                </a:lnTo>
                <a:lnTo>
                  <a:pt x="0" y="0"/>
                </a:lnTo>
                <a:close/>
              </a:path>
            </a:pathLst>
          </a:custGeom>
          <a:blipFill>
            <a:blip r:embed="rId53">
              <a:extLst>
                <a:ext uri="{96DAC541-7B7A-43D3-8B79-37D633B846F1}">
                  <asvg:svgBlip xmlns:asvg="http://schemas.microsoft.com/office/drawing/2016/SVG/main" r:embed="rId54"/>
                </a:ext>
              </a:extLst>
            </a:blip>
            <a:stretch>
              <a:fillRect/>
            </a:stretch>
          </a:blipFill>
        </p:spPr>
      </p:sp>
      <p:sp>
        <p:nvSpPr>
          <p:cNvPr id="190" name="Freeform 39">
            <a:extLst>
              <a:ext uri="{FF2B5EF4-FFF2-40B4-BE49-F238E27FC236}">
                <a16:creationId xmlns:a16="http://schemas.microsoft.com/office/drawing/2014/main" id="{F7A794F4-B7C8-A034-3B0B-6D86C4695CE2}"/>
              </a:ext>
            </a:extLst>
          </p:cNvPr>
          <p:cNvSpPr/>
          <p:nvPr/>
        </p:nvSpPr>
        <p:spPr>
          <a:xfrm>
            <a:off x="8099580" y="1866360"/>
            <a:ext cx="912600" cy="902340"/>
          </a:xfrm>
          <a:custGeom>
            <a:avLst/>
            <a:gdLst/>
            <a:ahLst/>
            <a:cxnLst/>
            <a:rect l="l" t="t" r="r" b="b"/>
            <a:pathLst>
              <a:path w="912600" h="902340">
                <a:moveTo>
                  <a:pt x="0" y="0"/>
                </a:moveTo>
                <a:lnTo>
                  <a:pt x="912600" y="0"/>
                </a:lnTo>
                <a:lnTo>
                  <a:pt x="912600" y="902340"/>
                </a:lnTo>
                <a:lnTo>
                  <a:pt x="0" y="902340"/>
                </a:lnTo>
                <a:lnTo>
                  <a:pt x="0" y="0"/>
                </a:lnTo>
                <a:close/>
              </a:path>
            </a:pathLst>
          </a:custGeom>
          <a:blipFill>
            <a:blip r:embed="rId55">
              <a:extLst>
                <a:ext uri="{96DAC541-7B7A-43D3-8B79-37D633B846F1}">
                  <asvg:svgBlip xmlns:asvg="http://schemas.microsoft.com/office/drawing/2016/SVG/main" r:embed="rId56"/>
                </a:ext>
              </a:extLst>
            </a:blip>
            <a:stretch>
              <a:fillRect/>
            </a:stretch>
          </a:blipFill>
        </p:spPr>
      </p:sp>
      <p:sp>
        <p:nvSpPr>
          <p:cNvPr id="191" name="Freeform 40">
            <a:extLst>
              <a:ext uri="{FF2B5EF4-FFF2-40B4-BE49-F238E27FC236}">
                <a16:creationId xmlns:a16="http://schemas.microsoft.com/office/drawing/2014/main" id="{EC72571A-7C80-8884-80B6-D6FBA6C6034F}"/>
              </a:ext>
            </a:extLst>
          </p:cNvPr>
          <p:cNvSpPr/>
          <p:nvPr/>
        </p:nvSpPr>
        <p:spPr>
          <a:xfrm>
            <a:off x="13409940" y="3392400"/>
            <a:ext cx="997380" cy="992520"/>
          </a:xfrm>
          <a:custGeom>
            <a:avLst/>
            <a:gdLst/>
            <a:ahLst/>
            <a:cxnLst/>
            <a:rect l="l" t="t" r="r" b="b"/>
            <a:pathLst>
              <a:path w="997380" h="992520">
                <a:moveTo>
                  <a:pt x="0" y="0"/>
                </a:moveTo>
                <a:lnTo>
                  <a:pt x="997380" y="0"/>
                </a:lnTo>
                <a:lnTo>
                  <a:pt x="997380" y="992520"/>
                </a:lnTo>
                <a:lnTo>
                  <a:pt x="0" y="992520"/>
                </a:lnTo>
                <a:lnTo>
                  <a:pt x="0" y="0"/>
                </a:lnTo>
                <a:close/>
              </a:path>
            </a:pathLst>
          </a:custGeom>
          <a:blipFill>
            <a:blip r:embed="rId57">
              <a:extLst>
                <a:ext uri="{96DAC541-7B7A-43D3-8B79-37D633B846F1}">
                  <asvg:svgBlip xmlns:asvg="http://schemas.microsoft.com/office/drawing/2016/SVG/main" r:embed="rId58"/>
                </a:ext>
              </a:extLst>
            </a:blip>
            <a:stretch>
              <a:fillRect/>
            </a:stretch>
          </a:blipFill>
        </p:spPr>
      </p:sp>
      <p:sp>
        <p:nvSpPr>
          <p:cNvPr id="192" name="Freeform 41">
            <a:extLst>
              <a:ext uri="{FF2B5EF4-FFF2-40B4-BE49-F238E27FC236}">
                <a16:creationId xmlns:a16="http://schemas.microsoft.com/office/drawing/2014/main" id="{60967434-BDE4-F8C8-7D07-1C630871CA34}"/>
              </a:ext>
            </a:extLst>
          </p:cNvPr>
          <p:cNvSpPr/>
          <p:nvPr/>
        </p:nvSpPr>
        <p:spPr>
          <a:xfrm>
            <a:off x="5762460" y="3449100"/>
            <a:ext cx="890460" cy="892620"/>
          </a:xfrm>
          <a:custGeom>
            <a:avLst/>
            <a:gdLst/>
            <a:ahLst/>
            <a:cxnLst/>
            <a:rect l="l" t="t" r="r" b="b"/>
            <a:pathLst>
              <a:path w="890460" h="892620">
                <a:moveTo>
                  <a:pt x="0" y="0"/>
                </a:moveTo>
                <a:lnTo>
                  <a:pt x="890460" y="0"/>
                </a:lnTo>
                <a:lnTo>
                  <a:pt x="890460" y="892620"/>
                </a:lnTo>
                <a:lnTo>
                  <a:pt x="0" y="892620"/>
                </a:lnTo>
                <a:lnTo>
                  <a:pt x="0" y="0"/>
                </a:lnTo>
                <a:close/>
              </a:path>
            </a:pathLst>
          </a:custGeom>
          <a:blipFill>
            <a:blip r:embed="rId59">
              <a:extLst>
                <a:ext uri="{96DAC541-7B7A-43D3-8B79-37D633B846F1}">
                  <asvg:svgBlip xmlns:asvg="http://schemas.microsoft.com/office/drawing/2016/SVG/main" r:embed="rId60"/>
                </a:ext>
              </a:extLst>
            </a:blip>
            <a:stretch>
              <a:fillRect/>
            </a:stretch>
          </a:blipFill>
        </p:spPr>
      </p:sp>
      <p:sp>
        <p:nvSpPr>
          <p:cNvPr id="193" name="Freeform 42">
            <a:extLst>
              <a:ext uri="{FF2B5EF4-FFF2-40B4-BE49-F238E27FC236}">
                <a16:creationId xmlns:a16="http://schemas.microsoft.com/office/drawing/2014/main" id="{18C26A76-A2C5-07A0-7C54-601B7AAEE224}"/>
              </a:ext>
            </a:extLst>
          </p:cNvPr>
          <p:cNvSpPr/>
          <p:nvPr/>
        </p:nvSpPr>
        <p:spPr>
          <a:xfrm>
            <a:off x="6884040" y="3445860"/>
            <a:ext cx="921780" cy="898560"/>
          </a:xfrm>
          <a:custGeom>
            <a:avLst/>
            <a:gdLst/>
            <a:ahLst/>
            <a:cxnLst/>
            <a:rect l="l" t="t" r="r" b="b"/>
            <a:pathLst>
              <a:path w="921780" h="898560">
                <a:moveTo>
                  <a:pt x="0" y="0"/>
                </a:moveTo>
                <a:lnTo>
                  <a:pt x="921780" y="0"/>
                </a:lnTo>
                <a:lnTo>
                  <a:pt x="921780" y="898560"/>
                </a:lnTo>
                <a:lnTo>
                  <a:pt x="0" y="898560"/>
                </a:lnTo>
                <a:lnTo>
                  <a:pt x="0" y="0"/>
                </a:lnTo>
                <a:close/>
              </a:path>
            </a:pathLst>
          </a:custGeom>
          <a:blipFill>
            <a:blip r:embed="rId61">
              <a:extLst>
                <a:ext uri="{96DAC541-7B7A-43D3-8B79-37D633B846F1}">
                  <asvg:svgBlip xmlns:asvg="http://schemas.microsoft.com/office/drawing/2016/SVG/main" r:embed="rId62"/>
                </a:ext>
              </a:extLst>
            </a:blip>
            <a:stretch>
              <a:fillRect/>
            </a:stretch>
          </a:blipFill>
        </p:spPr>
      </p:sp>
      <p:sp>
        <p:nvSpPr>
          <p:cNvPr id="194" name="Freeform 43">
            <a:extLst>
              <a:ext uri="{FF2B5EF4-FFF2-40B4-BE49-F238E27FC236}">
                <a16:creationId xmlns:a16="http://schemas.microsoft.com/office/drawing/2014/main" id="{FEF5AEE2-7C22-3691-8740-0AFB13C6FD18}"/>
              </a:ext>
            </a:extLst>
          </p:cNvPr>
          <p:cNvSpPr/>
          <p:nvPr/>
        </p:nvSpPr>
        <p:spPr>
          <a:xfrm>
            <a:off x="8019660" y="3446400"/>
            <a:ext cx="900180" cy="897480"/>
          </a:xfrm>
          <a:custGeom>
            <a:avLst/>
            <a:gdLst/>
            <a:ahLst/>
            <a:cxnLst/>
            <a:rect l="l" t="t" r="r" b="b"/>
            <a:pathLst>
              <a:path w="900180" h="897480">
                <a:moveTo>
                  <a:pt x="0" y="0"/>
                </a:moveTo>
                <a:lnTo>
                  <a:pt x="900180" y="0"/>
                </a:lnTo>
                <a:lnTo>
                  <a:pt x="900180" y="897480"/>
                </a:lnTo>
                <a:lnTo>
                  <a:pt x="0" y="897480"/>
                </a:lnTo>
                <a:lnTo>
                  <a:pt x="0" y="0"/>
                </a:lnTo>
                <a:close/>
              </a:path>
            </a:pathLst>
          </a:custGeom>
          <a:blipFill>
            <a:blip r:embed="rId63">
              <a:extLst>
                <a:ext uri="{96DAC541-7B7A-43D3-8B79-37D633B846F1}">
                  <asvg:svgBlip xmlns:asvg="http://schemas.microsoft.com/office/drawing/2016/SVG/main" r:embed="rId64"/>
                </a:ext>
              </a:extLst>
            </a:blip>
            <a:stretch>
              <a:fillRect/>
            </a:stretch>
          </a:blipFill>
        </p:spPr>
      </p:sp>
      <p:sp>
        <p:nvSpPr>
          <p:cNvPr id="195" name="Freeform 44">
            <a:extLst>
              <a:ext uri="{FF2B5EF4-FFF2-40B4-BE49-F238E27FC236}">
                <a16:creationId xmlns:a16="http://schemas.microsoft.com/office/drawing/2014/main" id="{ED517B2E-6C7E-2C78-4BEE-CAF7CD8C4674}"/>
              </a:ext>
            </a:extLst>
          </p:cNvPr>
          <p:cNvSpPr/>
          <p:nvPr/>
        </p:nvSpPr>
        <p:spPr>
          <a:xfrm>
            <a:off x="3364860" y="3484740"/>
            <a:ext cx="892620" cy="895320"/>
          </a:xfrm>
          <a:custGeom>
            <a:avLst/>
            <a:gdLst/>
            <a:ahLst/>
            <a:cxnLst/>
            <a:rect l="l" t="t" r="r" b="b"/>
            <a:pathLst>
              <a:path w="892620" h="895320">
                <a:moveTo>
                  <a:pt x="0" y="0"/>
                </a:moveTo>
                <a:lnTo>
                  <a:pt x="892620" y="0"/>
                </a:lnTo>
                <a:lnTo>
                  <a:pt x="892620" y="895320"/>
                </a:lnTo>
                <a:lnTo>
                  <a:pt x="0" y="895320"/>
                </a:lnTo>
                <a:lnTo>
                  <a:pt x="0" y="0"/>
                </a:lnTo>
                <a:close/>
              </a:path>
            </a:pathLst>
          </a:custGeom>
          <a:blipFill>
            <a:blip r:embed="rId65" cstate="print">
              <a:extLst>
                <a:ext uri="{96DAC541-7B7A-43D3-8B79-37D633B846F1}">
                  <asvg:svgBlip xmlns:asvg="http://schemas.microsoft.com/office/drawing/2016/SVG/main" r:embed="rId66"/>
                </a:ext>
              </a:extLst>
            </a:blip>
            <a:stretch>
              <a:fillRect/>
            </a:stretch>
          </a:blipFill>
        </p:spPr>
      </p:sp>
      <p:sp>
        <p:nvSpPr>
          <p:cNvPr id="196" name="Freeform 45">
            <a:extLst>
              <a:ext uri="{FF2B5EF4-FFF2-40B4-BE49-F238E27FC236}">
                <a16:creationId xmlns:a16="http://schemas.microsoft.com/office/drawing/2014/main" id="{96D955F4-BC1D-3133-11FA-BD7F198C1044}"/>
              </a:ext>
            </a:extLst>
          </p:cNvPr>
          <p:cNvSpPr/>
          <p:nvPr/>
        </p:nvSpPr>
        <p:spPr>
          <a:xfrm>
            <a:off x="9284340" y="3433440"/>
            <a:ext cx="890460" cy="890460"/>
          </a:xfrm>
          <a:custGeom>
            <a:avLst/>
            <a:gdLst/>
            <a:ahLst/>
            <a:cxnLst/>
            <a:rect l="l" t="t" r="r" b="b"/>
            <a:pathLst>
              <a:path w="890460" h="890460">
                <a:moveTo>
                  <a:pt x="0" y="0"/>
                </a:moveTo>
                <a:lnTo>
                  <a:pt x="890460" y="0"/>
                </a:lnTo>
                <a:lnTo>
                  <a:pt x="890460" y="890460"/>
                </a:lnTo>
                <a:lnTo>
                  <a:pt x="0" y="890460"/>
                </a:lnTo>
                <a:lnTo>
                  <a:pt x="0" y="0"/>
                </a:lnTo>
                <a:close/>
              </a:path>
            </a:pathLst>
          </a:custGeom>
          <a:blipFill>
            <a:blip r:embed="rId67">
              <a:extLst>
                <a:ext uri="{96DAC541-7B7A-43D3-8B79-37D633B846F1}">
                  <asvg:svgBlip xmlns:asvg="http://schemas.microsoft.com/office/drawing/2016/SVG/main" r:embed="rId68"/>
                </a:ext>
              </a:extLst>
            </a:blip>
            <a:stretch>
              <a:fillRect/>
            </a:stretch>
          </a:blipFill>
        </p:spPr>
      </p:sp>
      <p:sp>
        <p:nvSpPr>
          <p:cNvPr id="197" name="Freeform 46">
            <a:extLst>
              <a:ext uri="{FF2B5EF4-FFF2-40B4-BE49-F238E27FC236}">
                <a16:creationId xmlns:a16="http://schemas.microsoft.com/office/drawing/2014/main" id="{BCE07628-FDA9-7C78-AD38-DBB521BFA81B}"/>
              </a:ext>
            </a:extLst>
          </p:cNvPr>
          <p:cNvSpPr/>
          <p:nvPr/>
        </p:nvSpPr>
        <p:spPr>
          <a:xfrm>
            <a:off x="4632240" y="3449100"/>
            <a:ext cx="938520" cy="892080"/>
          </a:xfrm>
          <a:custGeom>
            <a:avLst/>
            <a:gdLst/>
            <a:ahLst/>
            <a:cxnLst/>
            <a:rect l="l" t="t" r="r" b="b"/>
            <a:pathLst>
              <a:path w="938520" h="892080">
                <a:moveTo>
                  <a:pt x="0" y="0"/>
                </a:moveTo>
                <a:lnTo>
                  <a:pt x="938520" y="0"/>
                </a:lnTo>
                <a:lnTo>
                  <a:pt x="938520" y="892080"/>
                </a:lnTo>
                <a:lnTo>
                  <a:pt x="0" y="892080"/>
                </a:lnTo>
                <a:lnTo>
                  <a:pt x="0" y="0"/>
                </a:lnTo>
                <a:close/>
              </a:path>
            </a:pathLst>
          </a:custGeom>
          <a:blipFill>
            <a:blip r:embed="rId69">
              <a:extLst>
                <a:ext uri="{96DAC541-7B7A-43D3-8B79-37D633B846F1}">
                  <asvg:svgBlip xmlns:asvg="http://schemas.microsoft.com/office/drawing/2016/SVG/main" r:embed="rId70"/>
                </a:ext>
              </a:extLst>
            </a:blip>
            <a:stretch>
              <a:fillRect/>
            </a:stretch>
          </a:blipFill>
        </p:spPr>
      </p:sp>
      <p:sp>
        <p:nvSpPr>
          <p:cNvPr id="198" name="Freeform 47">
            <a:extLst>
              <a:ext uri="{FF2B5EF4-FFF2-40B4-BE49-F238E27FC236}">
                <a16:creationId xmlns:a16="http://schemas.microsoft.com/office/drawing/2014/main" id="{41E5ABA2-1B7F-70EF-A0B9-379043E20C39}"/>
              </a:ext>
            </a:extLst>
          </p:cNvPr>
          <p:cNvSpPr/>
          <p:nvPr/>
        </p:nvSpPr>
        <p:spPr>
          <a:xfrm>
            <a:off x="10529580" y="3447480"/>
            <a:ext cx="892620" cy="890460"/>
          </a:xfrm>
          <a:custGeom>
            <a:avLst/>
            <a:gdLst/>
            <a:ahLst/>
            <a:cxnLst/>
            <a:rect l="l" t="t" r="r" b="b"/>
            <a:pathLst>
              <a:path w="892620" h="890460">
                <a:moveTo>
                  <a:pt x="0" y="0"/>
                </a:moveTo>
                <a:lnTo>
                  <a:pt x="892620" y="0"/>
                </a:lnTo>
                <a:lnTo>
                  <a:pt x="892620" y="890460"/>
                </a:lnTo>
                <a:lnTo>
                  <a:pt x="0" y="890460"/>
                </a:lnTo>
                <a:lnTo>
                  <a:pt x="0" y="0"/>
                </a:lnTo>
                <a:close/>
              </a:path>
            </a:pathLst>
          </a:custGeom>
          <a:blipFill>
            <a:blip r:embed="rId71">
              <a:extLst>
                <a:ext uri="{96DAC541-7B7A-43D3-8B79-37D633B846F1}">
                  <asvg:svgBlip xmlns:asvg="http://schemas.microsoft.com/office/drawing/2016/SVG/main" r:embed="rId72"/>
                </a:ext>
              </a:extLst>
            </a:blip>
            <a:stretch>
              <a:fillRect/>
            </a:stretch>
          </a:blipFill>
        </p:spPr>
      </p:sp>
      <p:sp>
        <p:nvSpPr>
          <p:cNvPr id="199" name="Freeform 48">
            <a:extLst>
              <a:ext uri="{FF2B5EF4-FFF2-40B4-BE49-F238E27FC236}">
                <a16:creationId xmlns:a16="http://schemas.microsoft.com/office/drawing/2014/main" id="{CE57BC63-CF36-2808-51DE-8CA808B76BAD}"/>
              </a:ext>
            </a:extLst>
          </p:cNvPr>
          <p:cNvSpPr/>
          <p:nvPr/>
        </p:nvSpPr>
        <p:spPr>
          <a:xfrm>
            <a:off x="5748420" y="5187360"/>
            <a:ext cx="901800" cy="926100"/>
          </a:xfrm>
          <a:custGeom>
            <a:avLst/>
            <a:gdLst/>
            <a:ahLst/>
            <a:cxnLst/>
            <a:rect l="l" t="t" r="r" b="b"/>
            <a:pathLst>
              <a:path w="901800" h="926100">
                <a:moveTo>
                  <a:pt x="0" y="0"/>
                </a:moveTo>
                <a:lnTo>
                  <a:pt x="901800" y="0"/>
                </a:lnTo>
                <a:lnTo>
                  <a:pt x="901800" y="926100"/>
                </a:lnTo>
                <a:lnTo>
                  <a:pt x="0" y="926100"/>
                </a:lnTo>
                <a:lnTo>
                  <a:pt x="0" y="0"/>
                </a:lnTo>
                <a:close/>
              </a:path>
            </a:pathLst>
          </a:custGeom>
          <a:blipFill>
            <a:blip r:embed="rId73">
              <a:extLst>
                <a:ext uri="{96DAC541-7B7A-43D3-8B79-37D633B846F1}">
                  <asvg:svgBlip xmlns:asvg="http://schemas.microsoft.com/office/drawing/2016/SVG/main" r:embed="rId74"/>
                </a:ext>
              </a:extLst>
            </a:blip>
            <a:stretch>
              <a:fillRect/>
            </a:stretch>
          </a:blipFill>
        </p:spPr>
      </p:sp>
      <p:sp>
        <p:nvSpPr>
          <p:cNvPr id="200" name="Freeform 49">
            <a:extLst>
              <a:ext uri="{FF2B5EF4-FFF2-40B4-BE49-F238E27FC236}">
                <a16:creationId xmlns:a16="http://schemas.microsoft.com/office/drawing/2014/main" id="{CCFD3C9C-DEE2-C8AC-B19E-4200EAD0C001}"/>
              </a:ext>
            </a:extLst>
          </p:cNvPr>
          <p:cNvSpPr/>
          <p:nvPr/>
        </p:nvSpPr>
        <p:spPr>
          <a:xfrm>
            <a:off x="6827880" y="5332080"/>
            <a:ext cx="918000" cy="781380"/>
          </a:xfrm>
          <a:custGeom>
            <a:avLst/>
            <a:gdLst/>
            <a:ahLst/>
            <a:cxnLst/>
            <a:rect l="l" t="t" r="r" b="b"/>
            <a:pathLst>
              <a:path w="918000" h="781380">
                <a:moveTo>
                  <a:pt x="0" y="0"/>
                </a:moveTo>
                <a:lnTo>
                  <a:pt x="918000" y="0"/>
                </a:lnTo>
                <a:lnTo>
                  <a:pt x="918000" y="781380"/>
                </a:lnTo>
                <a:lnTo>
                  <a:pt x="0" y="781380"/>
                </a:lnTo>
                <a:lnTo>
                  <a:pt x="0" y="0"/>
                </a:lnTo>
                <a:close/>
              </a:path>
            </a:pathLst>
          </a:custGeom>
          <a:blipFill>
            <a:blip r:embed="rId75" cstate="print">
              <a:extLst>
                <a:ext uri="{96DAC541-7B7A-43D3-8B79-37D633B846F1}">
                  <asvg:svgBlip xmlns:asvg="http://schemas.microsoft.com/office/drawing/2016/SVG/main" r:embed="rId76"/>
                </a:ext>
              </a:extLst>
            </a:blip>
            <a:stretch>
              <a:fillRect/>
            </a:stretch>
          </a:blipFill>
        </p:spPr>
      </p:sp>
      <p:sp>
        <p:nvSpPr>
          <p:cNvPr id="201" name="Freeform 50">
            <a:extLst>
              <a:ext uri="{FF2B5EF4-FFF2-40B4-BE49-F238E27FC236}">
                <a16:creationId xmlns:a16="http://schemas.microsoft.com/office/drawing/2014/main" id="{E31E2020-E25B-A137-D91E-B9F844B17101}"/>
              </a:ext>
            </a:extLst>
          </p:cNvPr>
          <p:cNvSpPr/>
          <p:nvPr/>
        </p:nvSpPr>
        <p:spPr>
          <a:xfrm>
            <a:off x="8122260" y="5211660"/>
            <a:ext cx="922860" cy="923940"/>
          </a:xfrm>
          <a:custGeom>
            <a:avLst/>
            <a:gdLst/>
            <a:ahLst/>
            <a:cxnLst/>
            <a:rect l="l" t="t" r="r" b="b"/>
            <a:pathLst>
              <a:path w="922860" h="923940">
                <a:moveTo>
                  <a:pt x="0" y="0"/>
                </a:moveTo>
                <a:lnTo>
                  <a:pt x="922860" y="0"/>
                </a:lnTo>
                <a:lnTo>
                  <a:pt x="922860" y="923940"/>
                </a:lnTo>
                <a:lnTo>
                  <a:pt x="0" y="923940"/>
                </a:lnTo>
                <a:lnTo>
                  <a:pt x="0" y="0"/>
                </a:lnTo>
                <a:close/>
              </a:path>
            </a:pathLst>
          </a:custGeom>
          <a:blipFill>
            <a:blip r:embed="rId77">
              <a:extLst>
                <a:ext uri="{96DAC541-7B7A-43D3-8B79-37D633B846F1}">
                  <asvg:svgBlip xmlns:asvg="http://schemas.microsoft.com/office/drawing/2016/SVG/main" r:embed="rId78"/>
                </a:ext>
              </a:extLst>
            </a:blip>
            <a:stretch>
              <a:fillRect/>
            </a:stretch>
          </a:blipFill>
        </p:spPr>
      </p:sp>
      <p:sp>
        <p:nvSpPr>
          <p:cNvPr id="202" name="Freeform 51">
            <a:extLst>
              <a:ext uri="{FF2B5EF4-FFF2-40B4-BE49-F238E27FC236}">
                <a16:creationId xmlns:a16="http://schemas.microsoft.com/office/drawing/2014/main" id="{13B14A44-0BA2-19AA-6EBB-D3F7278FD562}"/>
              </a:ext>
            </a:extLst>
          </p:cNvPr>
          <p:cNvSpPr/>
          <p:nvPr/>
        </p:nvSpPr>
        <p:spPr>
          <a:xfrm>
            <a:off x="11776440" y="5176020"/>
            <a:ext cx="931500" cy="928800"/>
          </a:xfrm>
          <a:custGeom>
            <a:avLst/>
            <a:gdLst/>
            <a:ahLst/>
            <a:cxnLst/>
            <a:rect l="l" t="t" r="r" b="b"/>
            <a:pathLst>
              <a:path w="931500" h="928800">
                <a:moveTo>
                  <a:pt x="0" y="0"/>
                </a:moveTo>
                <a:lnTo>
                  <a:pt x="931500" y="0"/>
                </a:lnTo>
                <a:lnTo>
                  <a:pt x="931500" y="928800"/>
                </a:lnTo>
                <a:lnTo>
                  <a:pt x="0" y="928800"/>
                </a:lnTo>
                <a:lnTo>
                  <a:pt x="0" y="0"/>
                </a:lnTo>
                <a:close/>
              </a:path>
            </a:pathLst>
          </a:custGeom>
          <a:blipFill>
            <a:blip r:embed="rId79">
              <a:extLst>
                <a:ext uri="{96DAC541-7B7A-43D3-8B79-37D633B846F1}">
                  <asvg:svgBlip xmlns:asvg="http://schemas.microsoft.com/office/drawing/2016/SVG/main" r:embed="rId80"/>
                </a:ext>
              </a:extLst>
            </a:blip>
            <a:stretch>
              <a:fillRect/>
            </a:stretch>
          </a:blipFill>
        </p:spPr>
      </p:sp>
      <p:sp>
        <p:nvSpPr>
          <p:cNvPr id="203" name="Freeform 52">
            <a:extLst>
              <a:ext uri="{FF2B5EF4-FFF2-40B4-BE49-F238E27FC236}">
                <a16:creationId xmlns:a16="http://schemas.microsoft.com/office/drawing/2014/main" id="{9CB4C064-C44D-FC30-9F80-F5B288D6A80F}"/>
              </a:ext>
            </a:extLst>
          </p:cNvPr>
          <p:cNvSpPr/>
          <p:nvPr/>
        </p:nvSpPr>
        <p:spPr>
          <a:xfrm>
            <a:off x="6871620" y="7023360"/>
            <a:ext cx="812700" cy="817560"/>
          </a:xfrm>
          <a:custGeom>
            <a:avLst/>
            <a:gdLst/>
            <a:ahLst/>
            <a:cxnLst/>
            <a:rect l="l" t="t" r="r" b="b"/>
            <a:pathLst>
              <a:path w="812700" h="817560">
                <a:moveTo>
                  <a:pt x="0" y="0"/>
                </a:moveTo>
                <a:lnTo>
                  <a:pt x="812700" y="0"/>
                </a:lnTo>
                <a:lnTo>
                  <a:pt x="812700" y="817560"/>
                </a:lnTo>
                <a:lnTo>
                  <a:pt x="0" y="817560"/>
                </a:lnTo>
                <a:lnTo>
                  <a:pt x="0" y="0"/>
                </a:lnTo>
                <a:close/>
              </a:path>
            </a:pathLst>
          </a:custGeom>
          <a:blipFill>
            <a:blip r:embed="rId81">
              <a:extLst>
                <a:ext uri="{96DAC541-7B7A-43D3-8B79-37D633B846F1}">
                  <asvg:svgBlip xmlns:asvg="http://schemas.microsoft.com/office/drawing/2016/SVG/main" r:embed="rId82"/>
                </a:ext>
              </a:extLst>
            </a:blip>
            <a:stretch>
              <a:fillRect/>
            </a:stretch>
          </a:blipFill>
        </p:spPr>
      </p:sp>
      <p:sp>
        <p:nvSpPr>
          <p:cNvPr id="204" name="Freeform 53">
            <a:extLst>
              <a:ext uri="{FF2B5EF4-FFF2-40B4-BE49-F238E27FC236}">
                <a16:creationId xmlns:a16="http://schemas.microsoft.com/office/drawing/2014/main" id="{ADB596E5-E63D-68D7-9FA1-CCBBE4F1A45B}"/>
              </a:ext>
            </a:extLst>
          </p:cNvPr>
          <p:cNvSpPr/>
          <p:nvPr/>
        </p:nvSpPr>
        <p:spPr>
          <a:xfrm>
            <a:off x="9365340" y="5199240"/>
            <a:ext cx="545940" cy="923940"/>
          </a:xfrm>
          <a:custGeom>
            <a:avLst/>
            <a:gdLst/>
            <a:ahLst/>
            <a:cxnLst/>
            <a:rect l="l" t="t" r="r" b="b"/>
            <a:pathLst>
              <a:path w="545940" h="923940">
                <a:moveTo>
                  <a:pt x="0" y="0"/>
                </a:moveTo>
                <a:lnTo>
                  <a:pt x="545940" y="0"/>
                </a:lnTo>
                <a:lnTo>
                  <a:pt x="545940" y="923940"/>
                </a:lnTo>
                <a:lnTo>
                  <a:pt x="0" y="923940"/>
                </a:lnTo>
                <a:lnTo>
                  <a:pt x="0" y="0"/>
                </a:lnTo>
                <a:close/>
              </a:path>
            </a:pathLst>
          </a:custGeom>
          <a:blipFill>
            <a:blip r:embed="rId83" cstate="print">
              <a:extLst>
                <a:ext uri="{96DAC541-7B7A-43D3-8B79-37D633B846F1}">
                  <asvg:svgBlip xmlns:asvg="http://schemas.microsoft.com/office/drawing/2016/SVG/main" r:embed="rId84"/>
                </a:ext>
              </a:extLst>
            </a:blip>
            <a:stretch>
              <a:fillRect/>
            </a:stretch>
          </a:blipFill>
        </p:spPr>
      </p:sp>
      <p:sp>
        <p:nvSpPr>
          <p:cNvPr id="205" name="Freeform 54">
            <a:extLst>
              <a:ext uri="{FF2B5EF4-FFF2-40B4-BE49-F238E27FC236}">
                <a16:creationId xmlns:a16="http://schemas.microsoft.com/office/drawing/2014/main" id="{5F93ACF3-D858-4C32-7A91-C9E97FCF4A1B}"/>
              </a:ext>
            </a:extLst>
          </p:cNvPr>
          <p:cNvSpPr/>
          <p:nvPr/>
        </p:nvSpPr>
        <p:spPr>
          <a:xfrm>
            <a:off x="4661400" y="5241900"/>
            <a:ext cx="908820" cy="925020"/>
          </a:xfrm>
          <a:custGeom>
            <a:avLst/>
            <a:gdLst/>
            <a:ahLst/>
            <a:cxnLst/>
            <a:rect l="l" t="t" r="r" b="b"/>
            <a:pathLst>
              <a:path w="908820" h="925020">
                <a:moveTo>
                  <a:pt x="0" y="0"/>
                </a:moveTo>
                <a:lnTo>
                  <a:pt x="908820" y="0"/>
                </a:lnTo>
                <a:lnTo>
                  <a:pt x="908820" y="925020"/>
                </a:lnTo>
                <a:lnTo>
                  <a:pt x="0" y="925020"/>
                </a:lnTo>
                <a:lnTo>
                  <a:pt x="0" y="0"/>
                </a:lnTo>
                <a:close/>
              </a:path>
            </a:pathLst>
          </a:custGeom>
          <a:blipFill>
            <a:blip r:embed="rId85">
              <a:extLst>
                <a:ext uri="{96DAC541-7B7A-43D3-8B79-37D633B846F1}">
                  <asvg:svgBlip xmlns:asvg="http://schemas.microsoft.com/office/drawing/2016/SVG/main" r:embed="rId86"/>
                </a:ext>
              </a:extLst>
            </a:blip>
            <a:stretch>
              <a:fillRect/>
            </a:stretch>
          </a:blipFill>
        </p:spPr>
      </p:sp>
      <p:sp>
        <p:nvSpPr>
          <p:cNvPr id="206" name="Freeform 55">
            <a:extLst>
              <a:ext uri="{FF2B5EF4-FFF2-40B4-BE49-F238E27FC236}">
                <a16:creationId xmlns:a16="http://schemas.microsoft.com/office/drawing/2014/main" id="{72F4E168-C416-4B80-29E9-BAEE3996EA9F}"/>
              </a:ext>
            </a:extLst>
          </p:cNvPr>
          <p:cNvSpPr/>
          <p:nvPr/>
        </p:nvSpPr>
        <p:spPr>
          <a:xfrm>
            <a:off x="10479360" y="5185740"/>
            <a:ext cx="913140" cy="928260"/>
          </a:xfrm>
          <a:custGeom>
            <a:avLst/>
            <a:gdLst/>
            <a:ahLst/>
            <a:cxnLst/>
            <a:rect l="l" t="t" r="r" b="b"/>
            <a:pathLst>
              <a:path w="913140" h="928260">
                <a:moveTo>
                  <a:pt x="0" y="0"/>
                </a:moveTo>
                <a:lnTo>
                  <a:pt x="913140" y="0"/>
                </a:lnTo>
                <a:lnTo>
                  <a:pt x="913140" y="928260"/>
                </a:lnTo>
                <a:lnTo>
                  <a:pt x="0" y="928260"/>
                </a:lnTo>
                <a:lnTo>
                  <a:pt x="0" y="0"/>
                </a:lnTo>
                <a:close/>
              </a:path>
            </a:pathLst>
          </a:custGeom>
          <a:blipFill>
            <a:blip r:embed="rId87">
              <a:extLst>
                <a:ext uri="{96DAC541-7B7A-43D3-8B79-37D633B846F1}">
                  <asvg:svgBlip xmlns:asvg="http://schemas.microsoft.com/office/drawing/2016/SVG/main" r:embed="rId88"/>
                </a:ext>
              </a:extLst>
            </a:blip>
            <a:stretch>
              <a:fillRect/>
            </a:stretch>
          </a:blipFill>
        </p:spPr>
      </p:sp>
      <p:sp>
        <p:nvSpPr>
          <p:cNvPr id="207" name="Freeform 56">
            <a:extLst>
              <a:ext uri="{FF2B5EF4-FFF2-40B4-BE49-F238E27FC236}">
                <a16:creationId xmlns:a16="http://schemas.microsoft.com/office/drawing/2014/main" id="{B24FB54A-1803-EB3F-5A89-8CB736549137}"/>
              </a:ext>
            </a:extLst>
          </p:cNvPr>
          <p:cNvSpPr/>
          <p:nvPr/>
        </p:nvSpPr>
        <p:spPr>
          <a:xfrm>
            <a:off x="8204340" y="7080060"/>
            <a:ext cx="984960" cy="775440"/>
          </a:xfrm>
          <a:custGeom>
            <a:avLst/>
            <a:gdLst/>
            <a:ahLst/>
            <a:cxnLst/>
            <a:rect l="l" t="t" r="r" b="b"/>
            <a:pathLst>
              <a:path w="984960" h="775440">
                <a:moveTo>
                  <a:pt x="0" y="0"/>
                </a:moveTo>
                <a:lnTo>
                  <a:pt x="984960" y="0"/>
                </a:lnTo>
                <a:lnTo>
                  <a:pt x="984960" y="775440"/>
                </a:lnTo>
                <a:lnTo>
                  <a:pt x="0" y="775440"/>
                </a:lnTo>
                <a:lnTo>
                  <a:pt x="0" y="0"/>
                </a:lnTo>
                <a:close/>
              </a:path>
            </a:pathLst>
          </a:custGeom>
          <a:blipFill>
            <a:blip r:embed="rId89">
              <a:extLst>
                <a:ext uri="{96DAC541-7B7A-43D3-8B79-37D633B846F1}">
                  <asvg:svgBlip xmlns:asvg="http://schemas.microsoft.com/office/drawing/2016/SVG/main" r:embed="rId90"/>
                </a:ext>
              </a:extLst>
            </a:blip>
            <a:stretch>
              <a:fillRect/>
            </a:stretch>
          </a:blipFill>
        </p:spPr>
      </p:sp>
      <p:sp>
        <p:nvSpPr>
          <p:cNvPr id="208" name="Freeform 57">
            <a:extLst>
              <a:ext uri="{FF2B5EF4-FFF2-40B4-BE49-F238E27FC236}">
                <a16:creationId xmlns:a16="http://schemas.microsoft.com/office/drawing/2014/main" id="{042B33D5-B58A-A5F4-B925-8094C652ED19}"/>
              </a:ext>
            </a:extLst>
          </p:cNvPr>
          <p:cNvSpPr/>
          <p:nvPr/>
        </p:nvSpPr>
        <p:spPr>
          <a:xfrm>
            <a:off x="3225000" y="5224620"/>
            <a:ext cx="1112940" cy="914760"/>
          </a:xfrm>
          <a:custGeom>
            <a:avLst/>
            <a:gdLst/>
            <a:ahLst/>
            <a:cxnLst/>
            <a:rect l="l" t="t" r="r" b="b"/>
            <a:pathLst>
              <a:path w="1112940" h="914760">
                <a:moveTo>
                  <a:pt x="0" y="0"/>
                </a:moveTo>
                <a:lnTo>
                  <a:pt x="1112940" y="0"/>
                </a:lnTo>
                <a:lnTo>
                  <a:pt x="1112940" y="914760"/>
                </a:lnTo>
                <a:lnTo>
                  <a:pt x="0" y="914760"/>
                </a:lnTo>
                <a:lnTo>
                  <a:pt x="0" y="0"/>
                </a:lnTo>
                <a:close/>
              </a:path>
            </a:pathLst>
          </a:custGeom>
          <a:blipFill>
            <a:blip r:embed="rId91">
              <a:extLst>
                <a:ext uri="{96DAC541-7B7A-43D3-8B79-37D633B846F1}">
                  <asvg:svgBlip xmlns:asvg="http://schemas.microsoft.com/office/drawing/2016/SVG/main" r:embed="rId92"/>
                </a:ext>
              </a:extLst>
            </a:blip>
            <a:stretch>
              <a:fillRect/>
            </a:stretch>
          </a:blipFill>
        </p:spPr>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1433550" y="23760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10235280" y="6171473"/>
            <a:ext cx="948588" cy="1102582"/>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1" name="Google Shape;1201;p70"/>
          <p:cNvGrpSpPr/>
          <p:nvPr/>
        </p:nvGrpSpPr>
        <p:grpSpPr>
          <a:xfrm>
            <a:off x="11462593" y="4628681"/>
            <a:ext cx="1111306" cy="1114062"/>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6" name="Google Shape;1206;p70"/>
          <p:cNvGrpSpPr/>
          <p:nvPr/>
        </p:nvGrpSpPr>
        <p:grpSpPr>
          <a:xfrm>
            <a:off x="12715328" y="4637691"/>
            <a:ext cx="1165148" cy="1067742"/>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9" name="Google Shape;1209;p70"/>
          <p:cNvGrpSpPr/>
          <p:nvPr/>
        </p:nvGrpSpPr>
        <p:grpSpPr>
          <a:xfrm>
            <a:off x="11434284" y="6157419"/>
            <a:ext cx="1167920" cy="1130690"/>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3" name="Google Shape;1213;p70"/>
          <p:cNvGrpSpPr/>
          <p:nvPr/>
        </p:nvGrpSpPr>
        <p:grpSpPr>
          <a:xfrm>
            <a:off x="12703848" y="6217792"/>
            <a:ext cx="1179796" cy="100994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6" name="Google Shape;1216;p70"/>
          <p:cNvGrpSpPr/>
          <p:nvPr/>
        </p:nvGrpSpPr>
        <p:grpSpPr>
          <a:xfrm>
            <a:off x="11454279" y="7652001"/>
            <a:ext cx="1127934" cy="1134254"/>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1" name="Google Shape;1221;p70"/>
          <p:cNvGrpSpPr/>
          <p:nvPr/>
        </p:nvGrpSpPr>
        <p:grpSpPr>
          <a:xfrm>
            <a:off x="10081273" y="7658923"/>
            <a:ext cx="1256602" cy="1177010"/>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6" name="Google Shape;1226;p70"/>
          <p:cNvGrpSpPr/>
          <p:nvPr/>
        </p:nvGrpSpPr>
        <p:grpSpPr>
          <a:xfrm>
            <a:off x="12772340" y="7628054"/>
            <a:ext cx="1114076" cy="1125544"/>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2" name="Google Shape;1232;p70"/>
          <p:cNvGrpSpPr/>
          <p:nvPr/>
        </p:nvGrpSpPr>
        <p:grpSpPr>
          <a:xfrm>
            <a:off x="8847556" y="4681926"/>
            <a:ext cx="1035868" cy="1035868"/>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7" name="Google Shape;1237;p70"/>
          <p:cNvGrpSpPr/>
          <p:nvPr/>
        </p:nvGrpSpPr>
        <p:grpSpPr>
          <a:xfrm>
            <a:off x="7381678" y="4682122"/>
            <a:ext cx="1173972" cy="103548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1" name="Google Shape;1241;p70"/>
          <p:cNvGrpSpPr/>
          <p:nvPr/>
        </p:nvGrpSpPr>
        <p:grpSpPr>
          <a:xfrm>
            <a:off x="7427721" y="6204801"/>
            <a:ext cx="1081886" cy="1035926"/>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8" name="Google Shape;1248;p70"/>
          <p:cNvGrpSpPr/>
          <p:nvPr/>
        </p:nvGrpSpPr>
        <p:grpSpPr>
          <a:xfrm>
            <a:off x="8829308" y="6204717"/>
            <a:ext cx="1072360" cy="1036094"/>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56" name="Google Shape;1256;p70"/>
          <p:cNvGrpSpPr/>
          <p:nvPr/>
        </p:nvGrpSpPr>
        <p:grpSpPr>
          <a:xfrm>
            <a:off x="3903377" y="6891575"/>
            <a:ext cx="1930702" cy="269222"/>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1" name="Google Shape;1261;p70"/>
          <p:cNvGrpSpPr/>
          <p:nvPr/>
        </p:nvGrpSpPr>
        <p:grpSpPr>
          <a:xfrm>
            <a:off x="3903376" y="6082154"/>
            <a:ext cx="1920316" cy="578344"/>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5" name="Google Shape;1265;p70"/>
          <p:cNvGrpSpPr/>
          <p:nvPr/>
        </p:nvGrpSpPr>
        <p:grpSpPr>
          <a:xfrm>
            <a:off x="1920371" y="6590800"/>
            <a:ext cx="1623006" cy="505168"/>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9" name="Google Shape;1269;p70"/>
          <p:cNvGrpSpPr/>
          <p:nvPr/>
        </p:nvGrpSpPr>
        <p:grpSpPr>
          <a:xfrm>
            <a:off x="3903376" y="5418616"/>
            <a:ext cx="1930320" cy="43246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72" name="Google Shape;1272;p70"/>
          <p:cNvSpPr/>
          <p:nvPr/>
        </p:nvSpPr>
        <p:spPr>
          <a:xfrm>
            <a:off x="1916870" y="60281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73" name="Google Shape;1273;p70"/>
          <p:cNvGrpSpPr/>
          <p:nvPr/>
        </p:nvGrpSpPr>
        <p:grpSpPr>
          <a:xfrm>
            <a:off x="1918509" y="4669374"/>
            <a:ext cx="3918082" cy="417568"/>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78" name="Google Shape;1278;p70"/>
          <p:cNvGrpSpPr/>
          <p:nvPr/>
        </p:nvGrpSpPr>
        <p:grpSpPr>
          <a:xfrm>
            <a:off x="3903377" y="7901204"/>
            <a:ext cx="1893102" cy="3064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1" name="Google Shape;1281;p70"/>
          <p:cNvGrpSpPr/>
          <p:nvPr/>
        </p:nvGrpSpPr>
        <p:grpSpPr>
          <a:xfrm>
            <a:off x="3903377" y="7391875"/>
            <a:ext cx="1924514" cy="278254"/>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84" name="Google Shape;1284;p70" descr="Timeline background shape"/>
          <p:cNvSpPr/>
          <p:nvPr/>
        </p:nvSpPr>
        <p:spPr>
          <a:xfrm>
            <a:off x="3903376" y="84386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85" name="Google Shape;1285;p70"/>
          <p:cNvGrpSpPr/>
          <p:nvPr/>
        </p:nvGrpSpPr>
        <p:grpSpPr>
          <a:xfrm>
            <a:off x="1903666" y="7243206"/>
            <a:ext cx="1647676" cy="917976"/>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8" name="Google Shape;1288;p70"/>
          <p:cNvGrpSpPr/>
          <p:nvPr/>
        </p:nvGrpSpPr>
        <p:grpSpPr>
          <a:xfrm>
            <a:off x="6113608" y="4678346"/>
            <a:ext cx="1043028" cy="1043028"/>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1" name="Google Shape;1291;p70"/>
          <p:cNvGrpSpPr/>
          <p:nvPr/>
        </p:nvGrpSpPr>
        <p:grpSpPr>
          <a:xfrm>
            <a:off x="6102089" y="6189731"/>
            <a:ext cx="1066066" cy="1066066"/>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4" name="Google Shape;1294;p70"/>
          <p:cNvGrpSpPr/>
          <p:nvPr/>
        </p:nvGrpSpPr>
        <p:grpSpPr>
          <a:xfrm>
            <a:off x="5953054" y="7545086"/>
            <a:ext cx="1364136" cy="1364136"/>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03" name="Google Shape;1303;p70"/>
          <p:cNvGrpSpPr/>
          <p:nvPr/>
        </p:nvGrpSpPr>
        <p:grpSpPr>
          <a:xfrm>
            <a:off x="8880052" y="7738468"/>
            <a:ext cx="1011300" cy="1008012"/>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25" name="Google Shape;1325;p70"/>
          <p:cNvGrpSpPr/>
          <p:nvPr/>
        </p:nvGrpSpPr>
        <p:grpSpPr>
          <a:xfrm>
            <a:off x="10105256" y="4597724"/>
            <a:ext cx="1135488" cy="1204272"/>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30" name="Google Shape;1330;p70"/>
          <p:cNvGrpSpPr/>
          <p:nvPr/>
        </p:nvGrpSpPr>
        <p:grpSpPr>
          <a:xfrm>
            <a:off x="7455115" y="7711159"/>
            <a:ext cx="1016246" cy="1015910"/>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3" name="Google Shape;1343;p70"/>
          <p:cNvGrpSpPr/>
          <p:nvPr/>
        </p:nvGrpSpPr>
        <p:grpSpPr>
          <a:xfrm>
            <a:off x="1918175" y="8338246"/>
            <a:ext cx="1618454" cy="401684"/>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6" name="Google Shape;1346;p70"/>
          <p:cNvGrpSpPr/>
          <p:nvPr/>
        </p:nvGrpSpPr>
        <p:grpSpPr>
          <a:xfrm>
            <a:off x="1935095" y="5312009"/>
            <a:ext cx="1584842" cy="539882"/>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50" name="Google Shape;1350;p70"/>
          <p:cNvSpPr/>
          <p:nvPr/>
        </p:nvSpPr>
        <p:spPr>
          <a:xfrm>
            <a:off x="14802600" y="47013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1" name="Google Shape;1351;p70"/>
          <p:cNvSpPr/>
          <p:nvPr/>
        </p:nvSpPr>
        <p:spPr>
          <a:xfrm>
            <a:off x="14201509" y="46661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2" name="Google Shape;1352;p70"/>
          <p:cNvSpPr/>
          <p:nvPr/>
        </p:nvSpPr>
        <p:spPr>
          <a:xfrm>
            <a:off x="15446087" y="46790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3" name="Google Shape;1353;p70"/>
          <p:cNvSpPr/>
          <p:nvPr/>
        </p:nvSpPr>
        <p:spPr>
          <a:xfrm>
            <a:off x="16035497" y="46661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354" name="Google Shape;1354;p70"/>
          <p:cNvGrpSpPr/>
          <p:nvPr/>
        </p:nvGrpSpPr>
        <p:grpSpPr>
          <a:xfrm>
            <a:off x="14206807" y="5101125"/>
            <a:ext cx="332946" cy="282994"/>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57" name="Google Shape;1357;p70"/>
          <p:cNvGrpSpPr/>
          <p:nvPr/>
        </p:nvGrpSpPr>
        <p:grpSpPr>
          <a:xfrm>
            <a:off x="14825495" y="5152573"/>
            <a:ext cx="325030" cy="180098"/>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0" name="Google Shape;1360;p70"/>
          <p:cNvGrpSpPr/>
          <p:nvPr/>
        </p:nvGrpSpPr>
        <p:grpSpPr>
          <a:xfrm>
            <a:off x="15468921" y="5152573"/>
            <a:ext cx="289958" cy="180098"/>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3" name="Google Shape;1363;p70"/>
          <p:cNvGrpSpPr/>
          <p:nvPr/>
        </p:nvGrpSpPr>
        <p:grpSpPr>
          <a:xfrm>
            <a:off x="16057905" y="5116955"/>
            <a:ext cx="282894" cy="251334"/>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6" name="Google Shape;1366;p70"/>
          <p:cNvGrpSpPr/>
          <p:nvPr/>
        </p:nvGrpSpPr>
        <p:grpSpPr>
          <a:xfrm>
            <a:off x="14886933" y="5961771"/>
            <a:ext cx="202154" cy="215290"/>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9" name="Google Shape;1369;p70"/>
          <p:cNvGrpSpPr/>
          <p:nvPr/>
        </p:nvGrpSpPr>
        <p:grpSpPr>
          <a:xfrm>
            <a:off x="15471809" y="5962196"/>
            <a:ext cx="241734" cy="214436"/>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2" name="Google Shape;1372;p70"/>
          <p:cNvGrpSpPr/>
          <p:nvPr/>
        </p:nvGrpSpPr>
        <p:grpSpPr>
          <a:xfrm>
            <a:off x="16129144" y="5968225"/>
            <a:ext cx="140412" cy="202382"/>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5" name="Google Shape;1375;p70"/>
          <p:cNvGrpSpPr/>
          <p:nvPr/>
        </p:nvGrpSpPr>
        <p:grpSpPr>
          <a:xfrm>
            <a:off x="14192252" y="5999518"/>
            <a:ext cx="362052" cy="139792"/>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9" name="Google Shape;1379;p70"/>
          <p:cNvGrpSpPr/>
          <p:nvPr/>
        </p:nvGrpSpPr>
        <p:grpSpPr>
          <a:xfrm>
            <a:off x="16031965" y="5580649"/>
            <a:ext cx="334774" cy="178394"/>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3" name="Google Shape;1383;p70"/>
          <p:cNvGrpSpPr/>
          <p:nvPr/>
        </p:nvGrpSpPr>
        <p:grpSpPr>
          <a:xfrm>
            <a:off x="15425775" y="5587529"/>
            <a:ext cx="333798" cy="164634"/>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7" name="Google Shape;1387;p70"/>
          <p:cNvGrpSpPr/>
          <p:nvPr/>
        </p:nvGrpSpPr>
        <p:grpSpPr>
          <a:xfrm>
            <a:off x="14248088" y="6395365"/>
            <a:ext cx="250380" cy="255718"/>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91" name="Google Shape;1391;p70"/>
          <p:cNvGrpSpPr/>
          <p:nvPr/>
        </p:nvGrpSpPr>
        <p:grpSpPr>
          <a:xfrm>
            <a:off x="14842605" y="6409428"/>
            <a:ext cx="290810" cy="227588"/>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94" name="Google Shape;1394;p70"/>
          <p:cNvSpPr/>
          <p:nvPr/>
        </p:nvSpPr>
        <p:spPr>
          <a:xfrm>
            <a:off x="15506515" y="63924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5" name="Google Shape;1395;p70"/>
          <p:cNvSpPr/>
          <p:nvPr/>
        </p:nvSpPr>
        <p:spPr>
          <a:xfrm>
            <a:off x="16051266" y="84066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6" name="Google Shape;1396;p70"/>
          <p:cNvSpPr/>
          <p:nvPr/>
        </p:nvSpPr>
        <p:spPr>
          <a:xfrm>
            <a:off x="14254179" y="68630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7" name="Google Shape;1397;p70"/>
          <p:cNvSpPr/>
          <p:nvPr/>
        </p:nvSpPr>
        <p:spPr>
          <a:xfrm>
            <a:off x="14190123" y="84382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8" name="Google Shape;1398;p70"/>
          <p:cNvSpPr/>
          <p:nvPr/>
        </p:nvSpPr>
        <p:spPr>
          <a:xfrm>
            <a:off x="14224769" y="74015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9" name="Google Shape;1399;p70"/>
          <p:cNvSpPr/>
          <p:nvPr/>
        </p:nvSpPr>
        <p:spPr>
          <a:xfrm>
            <a:off x="15492266" y="73653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00" name="Google Shape;1400;p70"/>
          <p:cNvGrpSpPr/>
          <p:nvPr/>
        </p:nvGrpSpPr>
        <p:grpSpPr>
          <a:xfrm>
            <a:off x="14875242" y="6919617"/>
            <a:ext cx="225536" cy="213706"/>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3" name="Google Shape;1403;p70"/>
          <p:cNvGrpSpPr/>
          <p:nvPr/>
        </p:nvGrpSpPr>
        <p:grpSpPr>
          <a:xfrm>
            <a:off x="15474487" y="7897668"/>
            <a:ext cx="236374" cy="292492"/>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6" name="Google Shape;1406;p70"/>
          <p:cNvGrpSpPr/>
          <p:nvPr/>
        </p:nvGrpSpPr>
        <p:grpSpPr>
          <a:xfrm>
            <a:off x="14851616" y="8425790"/>
            <a:ext cx="272788" cy="28762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409" name="Google Shape;1409;p70"/>
          <p:cNvSpPr/>
          <p:nvPr/>
        </p:nvSpPr>
        <p:spPr>
          <a:xfrm>
            <a:off x="14882122" y="79112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0" name="Google Shape;1410;p70"/>
          <p:cNvSpPr/>
          <p:nvPr/>
        </p:nvSpPr>
        <p:spPr>
          <a:xfrm>
            <a:off x="16039455" y="63905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1" name="Google Shape;1411;p70"/>
          <p:cNvSpPr/>
          <p:nvPr/>
        </p:nvSpPr>
        <p:spPr>
          <a:xfrm>
            <a:off x="14237982" y="79112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12" name="Google Shape;1412;p70"/>
          <p:cNvGrpSpPr/>
          <p:nvPr/>
        </p:nvGrpSpPr>
        <p:grpSpPr>
          <a:xfrm>
            <a:off x="16100040" y="7353279"/>
            <a:ext cx="198624" cy="321594"/>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2" name="Google Shape;1422;p70"/>
          <p:cNvGrpSpPr/>
          <p:nvPr/>
        </p:nvGrpSpPr>
        <p:grpSpPr>
          <a:xfrm>
            <a:off x="16014368" y="7883543"/>
            <a:ext cx="369968" cy="320742"/>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5" name="Google Shape;1425;p70"/>
          <p:cNvGrpSpPr/>
          <p:nvPr/>
        </p:nvGrpSpPr>
        <p:grpSpPr>
          <a:xfrm>
            <a:off x="14853378" y="7416447"/>
            <a:ext cx="346028" cy="195258"/>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46" name="Google Shape;1446;p70"/>
          <p:cNvGrpSpPr/>
          <p:nvPr/>
        </p:nvGrpSpPr>
        <p:grpSpPr>
          <a:xfrm>
            <a:off x="15387253" y="8393841"/>
            <a:ext cx="424994" cy="351522"/>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525" name="Google Shape;1525;p70"/>
          <p:cNvSpPr/>
          <p:nvPr/>
        </p:nvSpPr>
        <p:spPr>
          <a:xfrm>
            <a:off x="15418339" y="68521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6" name="Google Shape;1526;p70"/>
          <p:cNvSpPr/>
          <p:nvPr/>
        </p:nvSpPr>
        <p:spPr>
          <a:xfrm>
            <a:off x="16050852" y="69097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7" name="Google Shape;1527;p70"/>
          <p:cNvSpPr/>
          <p:nvPr/>
        </p:nvSpPr>
        <p:spPr>
          <a:xfrm>
            <a:off x="14255078"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8" name="Google Shape;1528;p70"/>
          <p:cNvSpPr/>
          <p:nvPr/>
        </p:nvSpPr>
        <p:spPr>
          <a:xfrm flipH="1">
            <a:off x="14869810"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9" name="Google Shape;1529;p70"/>
          <p:cNvSpPr txBox="1">
            <a:spLocks noGrp="1"/>
          </p:cNvSpPr>
          <p:nvPr>
            <p:ph type="title"/>
          </p:nvPr>
        </p:nvSpPr>
        <p:spPr>
          <a:xfrm>
            <a:off x="1433550" y="1021800"/>
            <a:ext cx="154212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از منابع گرافیکی قابل ویرایش ما استفاده کنید...</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0" name="Google Shape;12250;p21"/>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1" name="Google Shape;12251;p21"/>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2" name="Google Shape;12252;p21"/>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3" name="Google Shape;12253;p21"/>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4" name="Google Shape;12254;p21"/>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5" name="Google Shape;12255;p21"/>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6" name="Google Shape;12256;p21"/>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7" name="Google Shape;12257;p21"/>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8" name="Google Shape;12258;p21"/>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59" name="Google Shape;12259;p21"/>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0" name="Google Shape;12260;p21"/>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1" name="Google Shape;12261;p21"/>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2" name="Google Shape;12262;p21"/>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3" name="Google Shape;12263;p21"/>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4" name="Google Shape;12264;p21"/>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2000" kern="0" dirty="0">
                <a:latin typeface="Arial"/>
                <a:cs typeface="B Nazanin" pitchFamily="2" charset="-78"/>
                <a:sym typeface="Arial"/>
              </a:rPr>
              <a:t>عنوان را اینجا اضافه کنید</a:t>
            </a:r>
            <a:endParaRPr sz="2000" kern="0" dirty="0">
              <a:latin typeface="Arial"/>
              <a:cs typeface="B Nazanin" pitchFamily="2" charset="-78"/>
              <a:sym typeface="Arial"/>
            </a:endParaRPr>
          </a:p>
        </p:txBody>
      </p:sp>
      <p:grpSp>
        <p:nvGrpSpPr>
          <p:cNvPr id="12265" name="Google Shape;12265;p21"/>
          <p:cNvGrpSpPr/>
          <p:nvPr/>
        </p:nvGrpSpPr>
        <p:grpSpPr>
          <a:xfrm>
            <a:off x="2623297" y="3241263"/>
            <a:ext cx="395486" cy="395486"/>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269" name="Google Shape;12269;p21"/>
          <p:cNvGrpSpPr/>
          <p:nvPr/>
        </p:nvGrpSpPr>
        <p:grpSpPr>
          <a:xfrm>
            <a:off x="4517242" y="3227213"/>
            <a:ext cx="408788" cy="395486"/>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273" name="Google Shape;12273;p21"/>
          <p:cNvGrpSpPr/>
          <p:nvPr/>
        </p:nvGrpSpPr>
        <p:grpSpPr>
          <a:xfrm>
            <a:off x="6424428" y="3241315"/>
            <a:ext cx="395548" cy="395486"/>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277" name="Google Shape;12277;p21"/>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78" name="Google Shape;12278;p21"/>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nvGrpSpPr>
          <p:cNvPr id="12279" name="Google Shape;12279;p21"/>
          <p:cNvGrpSpPr/>
          <p:nvPr/>
        </p:nvGrpSpPr>
        <p:grpSpPr>
          <a:xfrm>
            <a:off x="4517215" y="7235555"/>
            <a:ext cx="408850" cy="388118"/>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283" name="Google Shape;12283;p21"/>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1</a:t>
            </a:r>
            <a:endParaRPr kern="0" dirty="0">
              <a:latin typeface="Arial"/>
              <a:cs typeface="B Nazanin" pitchFamily="2" charset="-78"/>
              <a:sym typeface="Arial"/>
            </a:endParaRPr>
          </a:p>
        </p:txBody>
      </p:sp>
      <p:sp>
        <p:nvSpPr>
          <p:cNvPr id="12284" name="Google Shape;12284;p21"/>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2</a:t>
            </a:r>
            <a:endParaRPr kern="0" dirty="0">
              <a:latin typeface="Arial"/>
              <a:cs typeface="B Nazanin" pitchFamily="2" charset="-78"/>
              <a:sym typeface="Arial"/>
            </a:endParaRPr>
          </a:p>
        </p:txBody>
      </p:sp>
      <p:sp>
        <p:nvSpPr>
          <p:cNvPr id="12285" name="Google Shape;12285;p21"/>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3</a:t>
            </a:r>
            <a:endParaRPr kern="0" dirty="0">
              <a:latin typeface="Arial"/>
              <a:cs typeface="B Nazanin" pitchFamily="2" charset="-78"/>
              <a:sym typeface="Arial"/>
            </a:endParaRPr>
          </a:p>
        </p:txBody>
      </p:sp>
      <p:sp>
        <p:nvSpPr>
          <p:cNvPr id="12286" name="Google Shape;12286;p21"/>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4</a:t>
            </a:r>
            <a:endParaRPr kern="0" dirty="0">
              <a:latin typeface="Arial"/>
              <a:cs typeface="B Nazanin" pitchFamily="2" charset="-78"/>
              <a:sym typeface="Arial"/>
            </a:endParaRPr>
          </a:p>
        </p:txBody>
      </p:sp>
      <p:sp>
        <p:nvSpPr>
          <p:cNvPr id="12287" name="Google Shape;12287;p21"/>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5</a:t>
            </a:r>
            <a:endParaRPr kern="0" dirty="0">
              <a:latin typeface="Arial"/>
              <a:cs typeface="B Nazanin" pitchFamily="2" charset="-78"/>
              <a:sym typeface="Arial"/>
            </a:endParaRPr>
          </a:p>
        </p:txBody>
      </p:sp>
      <p:sp>
        <p:nvSpPr>
          <p:cNvPr id="12288" name="Google Shape;12288;p21"/>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kern="0" dirty="0">
                <a:latin typeface="Arial"/>
                <a:cs typeface="B Nazanin" pitchFamily="2" charset="-78"/>
                <a:sym typeface="Arial"/>
              </a:rPr>
              <a:t>متن</a:t>
            </a:r>
            <a:r>
              <a:rPr lang="es" kern="0" dirty="0">
                <a:latin typeface="Arial"/>
                <a:cs typeface="B Nazanin" pitchFamily="2" charset="-78"/>
                <a:sym typeface="Arial"/>
              </a:rPr>
              <a:t> 6</a:t>
            </a:r>
            <a:endParaRPr kern="0" dirty="0">
              <a:latin typeface="Arial"/>
              <a:cs typeface="B Nazanin" pitchFamily="2" charset="-78"/>
              <a:sym typeface="Arial"/>
            </a:endParaRPr>
          </a:p>
        </p:txBody>
      </p:sp>
      <p:sp>
        <p:nvSpPr>
          <p:cNvPr id="12289" name="Google Shape;12289;p21"/>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0" name="Google Shape;12290;p21"/>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1" name="Google Shape;12291;p21"/>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2" name="Google Shape;12292;p21"/>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3" name="Google Shape;12293;p21"/>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4" name="Google Shape;12294;p21"/>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5" name="Google Shape;12295;p21"/>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6" name="Google Shape;12296;p21"/>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7" name="Google Shape;12297;p21"/>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8" name="Google Shape;12298;p21"/>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299" name="Google Shape;12299;p21"/>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00" name="Google Shape;12300;p21"/>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cxnSp>
        <p:nvCxnSpPr>
          <p:cNvPr id="12301" name="Google Shape;12301;p21"/>
          <p:cNvCxnSpPr>
            <a:stCxn id="12289" idx="4"/>
            <a:endCxn id="12295"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08" name="Google Shape;12308;p21"/>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09" name="Google Shape;12309;p21"/>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0" name="Google Shape;12310;p21"/>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1" name="Google Shape;12311;p21"/>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2" name="Google Shape;12312;p21"/>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3" name="Google Shape;12313;p21"/>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4" name="Google Shape;12314;p21"/>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5" name="Google Shape;12315;p21"/>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6" name="Google Shape;12316;p21"/>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7" name="Google Shape;12317;p21"/>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8" name="Google Shape;12318;p21"/>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19" name="Google Shape;12319;p21"/>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0" name="Google Shape;12320;p21"/>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1" name="Google Shape;12321;p21"/>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2" name="Google Shape;12322;p21"/>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2016</a:t>
            </a:r>
            <a:endParaRPr b="1" kern="0">
              <a:latin typeface="Arial"/>
              <a:cs typeface="B Nazanin" pitchFamily="2" charset="-78"/>
              <a:sym typeface="Arial"/>
            </a:endParaRPr>
          </a:p>
        </p:txBody>
      </p:sp>
      <p:sp>
        <p:nvSpPr>
          <p:cNvPr id="12323" name="Google Shape;12323;p21"/>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4" name="Google Shape;12324;p21"/>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5" name="Google Shape;12325;p21"/>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6" name="Google Shape;12326;p21"/>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27" name="Google Shape;12327;p21"/>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cxnSp>
        <p:nvCxnSpPr>
          <p:cNvPr id="12328" name="Google Shape;12328;p21"/>
          <p:cNvCxnSpPr>
            <a:stCxn id="12317" idx="0"/>
            <a:endCxn id="12323"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2017</a:t>
            </a:r>
            <a:endParaRPr b="1" kern="0">
              <a:latin typeface="Arial"/>
              <a:cs typeface="B Nazanin" pitchFamily="2" charset="-78"/>
              <a:sym typeface="Arial"/>
            </a:endParaRPr>
          </a:p>
        </p:txBody>
      </p:sp>
      <p:sp>
        <p:nvSpPr>
          <p:cNvPr id="12334" name="Google Shape;12334;p21"/>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2018</a:t>
            </a:r>
            <a:endParaRPr b="1" kern="0">
              <a:latin typeface="Arial"/>
              <a:cs typeface="B Nazanin" pitchFamily="2" charset="-78"/>
              <a:sym typeface="Arial"/>
            </a:endParaRPr>
          </a:p>
        </p:txBody>
      </p:sp>
      <p:sp>
        <p:nvSpPr>
          <p:cNvPr id="12335" name="Google Shape;12335;p21"/>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2019</a:t>
            </a:r>
            <a:endParaRPr b="1" kern="0">
              <a:latin typeface="Arial"/>
              <a:cs typeface="B Nazanin" pitchFamily="2" charset="-78"/>
              <a:sym typeface="Arial"/>
            </a:endParaRPr>
          </a:p>
        </p:txBody>
      </p:sp>
      <p:sp>
        <p:nvSpPr>
          <p:cNvPr id="12336" name="Google Shape;12336;p21"/>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b="1" kern="0">
                <a:latin typeface="Arial"/>
                <a:cs typeface="B Nazanin" pitchFamily="2" charset="-78"/>
                <a:sym typeface="Arial"/>
              </a:rPr>
              <a:t>2020</a:t>
            </a:r>
            <a:endParaRPr b="1" kern="0">
              <a:latin typeface="Arial"/>
              <a:cs typeface="B Nazanin" pitchFamily="2" charset="-78"/>
              <a:sym typeface="Arial"/>
            </a:endParaRPr>
          </a:p>
        </p:txBody>
      </p:sp>
      <p:sp>
        <p:nvSpPr>
          <p:cNvPr id="12337" name="Google Shape;12337;p21"/>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nvGrpSpPr>
          <p:cNvPr id="12338" name="Google Shape;12338;p21"/>
          <p:cNvGrpSpPr/>
          <p:nvPr/>
        </p:nvGrpSpPr>
        <p:grpSpPr>
          <a:xfrm>
            <a:off x="10614713" y="7496939"/>
            <a:ext cx="412230" cy="41223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341" name="Google Shape;12341;p21"/>
          <p:cNvGrpSpPr/>
          <p:nvPr/>
        </p:nvGrpSpPr>
        <p:grpSpPr>
          <a:xfrm>
            <a:off x="15306598" y="3517704"/>
            <a:ext cx="411156" cy="408664"/>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344" name="Google Shape;12344;p21"/>
          <p:cNvGrpSpPr/>
          <p:nvPr/>
        </p:nvGrpSpPr>
        <p:grpSpPr>
          <a:xfrm>
            <a:off x="12152326" y="3529083"/>
            <a:ext cx="410084" cy="409010"/>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348" name="Google Shape;12348;p21"/>
          <p:cNvGrpSpPr/>
          <p:nvPr/>
        </p:nvGrpSpPr>
        <p:grpSpPr>
          <a:xfrm>
            <a:off x="8970798" y="3566617"/>
            <a:ext cx="411192" cy="310842"/>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353" name="Google Shape;12353;p21"/>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4" name="Google Shape;12354;p21"/>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5" name="Google Shape;12355;p21"/>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6" name="Google Shape;12356;p21"/>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7" name="Google Shape;12357;p21"/>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58" name="Google Shape;12358;p21"/>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pPr rtl="1"/>
            <a:r>
              <a:rPr lang="fa-IR" dirty="0">
                <a:solidFill>
                  <a:schemeClr val="tx1"/>
                </a:solidFill>
                <a:cs typeface="B Nazanin" pitchFamily="2" charset="-78"/>
              </a:rPr>
              <a:t>اینفوگرافیک ممتاز</a:t>
            </a:r>
            <a:endParaRPr dirty="0">
              <a:solidFill>
                <a:schemeClr val="tx1"/>
              </a:solidFil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2096700" y="8004292"/>
            <a:ext cx="3311400" cy="147600"/>
          </a:xfrm>
          <a:prstGeom prst="rect">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nvGrpSpPr>
          <p:cNvPr id="12364" name="Google Shape;12364;p22"/>
          <p:cNvGrpSpPr/>
          <p:nvPr/>
        </p:nvGrpSpPr>
        <p:grpSpPr>
          <a:xfrm>
            <a:off x="2989185" y="3171059"/>
            <a:ext cx="1526438" cy="1526438"/>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367" name="Google Shape;12367;p22"/>
          <p:cNvSpPr/>
          <p:nvPr/>
        </p:nvSpPr>
        <p:spPr>
          <a:xfrm>
            <a:off x="2420204" y="5139230"/>
            <a:ext cx="2664000" cy="22632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68" name="Google Shape;12368;p22"/>
          <p:cNvSpPr/>
          <p:nvPr/>
        </p:nvSpPr>
        <p:spPr>
          <a:xfrm>
            <a:off x="3518170" y="7843884"/>
            <a:ext cx="468600" cy="4686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cxnSp>
        <p:nvCxnSpPr>
          <p:cNvPr id="12369" name="Google Shape;12369;p22"/>
          <p:cNvCxnSpPr>
            <a:stCxn id="12365" idx="4"/>
            <a:endCxn id="12367" idx="0"/>
          </p:cNvCxnSpPr>
          <p:nvPr/>
        </p:nvCxnSpPr>
        <p:spPr>
          <a:xfrm>
            <a:off x="3752402" y="4697496"/>
            <a:ext cx="0" cy="4416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3752358" y="7402130"/>
            <a:ext cx="0" cy="4416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2594796" y="6235368"/>
            <a:ext cx="2315400" cy="905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endParaRPr lang="en-US" sz="1600" kern="0" dirty="0">
              <a:latin typeface="Arial"/>
              <a:cs typeface="B Nazanin" pitchFamily="2" charset="-78"/>
              <a:sym typeface="Arial"/>
            </a:endParaRPr>
          </a:p>
        </p:txBody>
      </p:sp>
      <p:cxnSp>
        <p:nvCxnSpPr>
          <p:cNvPr id="12372" name="Google Shape;12372;p22"/>
          <p:cNvCxnSpPr/>
          <p:nvPr/>
        </p:nvCxnSpPr>
        <p:spPr>
          <a:xfrm>
            <a:off x="3243474" y="5973842"/>
            <a:ext cx="10176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2908272" y="5466432"/>
            <a:ext cx="1688400" cy="4416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b="1" kern="0" dirty="0">
                <a:latin typeface="Arial"/>
                <a:cs typeface="B Nazanin" pitchFamily="2" charset="-78"/>
                <a:sym typeface="Arial"/>
              </a:rPr>
              <a:t>عنوان</a:t>
            </a:r>
            <a:r>
              <a:rPr lang="es" sz="1600" b="1" kern="0" dirty="0">
                <a:latin typeface="Arial"/>
                <a:cs typeface="B Nazanin" pitchFamily="2" charset="-78"/>
                <a:sym typeface="Arial"/>
              </a:rPr>
              <a:t> 1</a:t>
            </a:r>
            <a:endParaRPr sz="1600" b="1" kern="0" dirty="0">
              <a:latin typeface="Arial"/>
              <a:cs typeface="B Nazanin" pitchFamily="2" charset="-78"/>
              <a:sym typeface="Arial"/>
            </a:endParaRPr>
          </a:p>
        </p:txBody>
      </p:sp>
      <p:sp>
        <p:nvSpPr>
          <p:cNvPr id="12374" name="Google Shape;12374;p22"/>
          <p:cNvSpPr txBox="1"/>
          <p:nvPr/>
        </p:nvSpPr>
        <p:spPr>
          <a:xfrm>
            <a:off x="3171928" y="3568914"/>
            <a:ext cx="1161000" cy="730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sz="2600" b="1" kern="0">
                <a:latin typeface="Arial"/>
                <a:cs typeface="B Nazanin" pitchFamily="2" charset="-78"/>
                <a:sym typeface="Arial"/>
              </a:rPr>
              <a:t>75%</a:t>
            </a:r>
            <a:endParaRPr sz="2600" b="1" kern="0">
              <a:latin typeface="Arial"/>
              <a:cs typeface="B Nazanin" pitchFamily="2" charset="-78"/>
              <a:sym typeface="Arial"/>
            </a:endParaRPr>
          </a:p>
        </p:txBody>
      </p:sp>
      <p:sp>
        <p:nvSpPr>
          <p:cNvPr id="12375" name="Google Shape;12375;p22"/>
          <p:cNvSpPr/>
          <p:nvPr/>
        </p:nvSpPr>
        <p:spPr>
          <a:xfrm>
            <a:off x="6878710" y="3990300"/>
            <a:ext cx="3576600" cy="35766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76" name="Google Shape;12376;p22"/>
          <p:cNvSpPr/>
          <p:nvPr/>
        </p:nvSpPr>
        <p:spPr>
          <a:xfrm>
            <a:off x="13098808" y="34924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nvGrpSpPr>
          <p:cNvPr id="12377" name="Google Shape;12377;p22"/>
          <p:cNvGrpSpPr/>
          <p:nvPr/>
        </p:nvGrpSpPr>
        <p:grpSpPr>
          <a:xfrm>
            <a:off x="7152972" y="4336232"/>
            <a:ext cx="2887664" cy="2887664"/>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grpSp>
        <p:nvGrpSpPr>
          <p:cNvPr id="12380" name="Google Shape;12380;p22"/>
          <p:cNvGrpSpPr/>
          <p:nvPr/>
        </p:nvGrpSpPr>
        <p:grpSpPr>
          <a:xfrm>
            <a:off x="12481774" y="3567776"/>
            <a:ext cx="1253180" cy="125318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383" name="Google Shape;12383;p22"/>
          <p:cNvSpPr txBox="1"/>
          <p:nvPr/>
        </p:nvSpPr>
        <p:spPr>
          <a:xfrm>
            <a:off x="13986230" y="3752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endParaRPr sz="1600" kern="0" dirty="0">
              <a:latin typeface="Arial"/>
              <a:cs typeface="B Nazanin" pitchFamily="2" charset="-78"/>
              <a:sym typeface="Arial"/>
            </a:endParaRPr>
          </a:p>
        </p:txBody>
      </p:sp>
      <p:sp>
        <p:nvSpPr>
          <p:cNvPr id="12384" name="Google Shape;12384;p22"/>
          <p:cNvSpPr/>
          <p:nvPr/>
        </p:nvSpPr>
        <p:spPr>
          <a:xfrm>
            <a:off x="13098808" y="50766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nvGrpSpPr>
          <p:cNvPr id="12385" name="Google Shape;12385;p22"/>
          <p:cNvGrpSpPr/>
          <p:nvPr/>
        </p:nvGrpSpPr>
        <p:grpSpPr>
          <a:xfrm>
            <a:off x="12481774" y="5151976"/>
            <a:ext cx="1253180" cy="125318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388" name="Google Shape;12388;p22"/>
          <p:cNvSpPr txBox="1"/>
          <p:nvPr/>
        </p:nvSpPr>
        <p:spPr>
          <a:xfrm>
            <a:off x="13986230" y="53366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89" name="Google Shape;12389;p22"/>
          <p:cNvSpPr/>
          <p:nvPr/>
        </p:nvSpPr>
        <p:spPr>
          <a:xfrm>
            <a:off x="13098808" y="66608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nvGrpSpPr>
          <p:cNvPr id="12390" name="Google Shape;12390;p22"/>
          <p:cNvGrpSpPr/>
          <p:nvPr/>
        </p:nvGrpSpPr>
        <p:grpSpPr>
          <a:xfrm>
            <a:off x="12481774" y="6736176"/>
            <a:ext cx="1253180" cy="125318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grpSp>
      <p:sp>
        <p:nvSpPr>
          <p:cNvPr id="12393" name="Google Shape;12393;p22"/>
          <p:cNvSpPr txBox="1"/>
          <p:nvPr/>
        </p:nvSpPr>
        <p:spPr>
          <a:xfrm>
            <a:off x="13986230" y="69208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itchFamily="2" charset="-78"/>
                <a:sym typeface="Arial"/>
              </a:rPr>
              <a:t>قالب پاورپوینت قابل ویرایش می باشد</a:t>
            </a:r>
          </a:p>
        </p:txBody>
      </p:sp>
      <p:sp>
        <p:nvSpPr>
          <p:cNvPr id="12394" name="Google Shape;12394;p22"/>
          <p:cNvSpPr/>
          <p:nvPr/>
        </p:nvSpPr>
        <p:spPr>
          <a:xfrm>
            <a:off x="8459708" y="385945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95" name="Google Shape;12395;p22"/>
          <p:cNvSpPr/>
          <p:nvPr/>
        </p:nvSpPr>
        <p:spPr>
          <a:xfrm>
            <a:off x="8459708" y="742650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sp>
        <p:nvSpPr>
          <p:cNvPr id="12396" name="Google Shape;12396;p22"/>
          <p:cNvSpPr/>
          <p:nvPr/>
        </p:nvSpPr>
        <p:spPr>
          <a:xfrm>
            <a:off x="10315808" y="5642976"/>
            <a:ext cx="274200" cy="274200"/>
          </a:xfrm>
          <a:prstGeom prst="ellipse">
            <a:avLst/>
          </a:prstGeom>
          <a:solidFill>
            <a:srgbClr val="667E92"/>
          </a:solidFill>
          <a:ln>
            <a:noFill/>
          </a:ln>
        </p:spPr>
        <p:txBody>
          <a:bodyPr spcFirstLastPara="1" wrap="square" lIns="182850" tIns="182850" rIns="182850" bIns="182850" anchor="ctr" anchorCtr="0">
            <a:noAutofit/>
          </a:bodyPr>
          <a:lstStyle/>
          <a:p>
            <a:pPr algn="r" defTabSz="1828800" rtl="1">
              <a:buClr>
                <a:srgbClr val="000000"/>
              </a:buClr>
              <a:defRPr/>
            </a:pPr>
            <a:endParaRPr sz="2800" kern="0">
              <a:latin typeface="Arial"/>
              <a:cs typeface="B Nazanin" pitchFamily="2" charset="-78"/>
              <a:sym typeface="Arial"/>
            </a:endParaRPr>
          </a:p>
        </p:txBody>
      </p:sp>
      <p:cxnSp>
        <p:nvCxnSpPr>
          <p:cNvPr id="12397" name="Google Shape;12397;p22"/>
          <p:cNvCxnSpPr>
            <a:stCxn id="12396" idx="6"/>
            <a:endCxn id="12382" idx="2"/>
          </p:cNvCxnSpPr>
          <p:nvPr/>
        </p:nvCxnSpPr>
        <p:spPr>
          <a:xfrm rot="10800000" flipH="1">
            <a:off x="10590008" y="4194276"/>
            <a:ext cx="1891800" cy="15858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10590008" y="5780076"/>
            <a:ext cx="1891800" cy="15828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10590008" y="5778276"/>
            <a:ext cx="1891800" cy="18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7601426" y="5153386"/>
            <a:ext cx="1990800" cy="12534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es" sz="6000" b="1" kern="0">
                <a:latin typeface="Arial"/>
                <a:cs typeface="B Nazanin" pitchFamily="2" charset="-78"/>
                <a:sym typeface="Arial"/>
              </a:rPr>
              <a:t>75%</a:t>
            </a:r>
            <a:endParaRPr sz="6000" b="1" kern="0">
              <a:latin typeface="Arial"/>
              <a:cs typeface="B Nazanin" pitchFamily="2" charset="-78"/>
              <a:sym typeface="Arial"/>
            </a:endParaRPr>
          </a:p>
        </p:txBody>
      </p:sp>
      <p:sp>
        <p:nvSpPr>
          <p:cNvPr id="12401" name="Google Shape;12401;p22"/>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pPr rtl="1"/>
            <a:r>
              <a:rPr lang="fa-IR" dirty="0">
                <a:solidFill>
                  <a:schemeClr val="tx1"/>
                </a:solidFill>
                <a:cs typeface="B Nazanin" pitchFamily="2" charset="-78"/>
              </a:rPr>
              <a:t>اینفوگرافیک ممتاز</a:t>
            </a:r>
            <a:endParaRPr dirty="0">
              <a:solidFill>
                <a:schemeClr val="tx1"/>
              </a:solidFil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8735220" y="5469525"/>
            <a:ext cx="9552780" cy="1102866"/>
          </a:xfrm>
          <a:prstGeom prst="rect">
            <a:avLst/>
          </a:prstGeom>
        </p:spPr>
        <p:txBody>
          <a:bodyPr wrap="square" lIns="0" tIns="0" rIns="0" bIns="0" rtlCol="0" anchor="t">
            <a:spAutoFit/>
          </a:bodyPr>
          <a:lstStyle/>
          <a:p>
            <a:pPr algn="ctr" rtl="1">
              <a:lnSpc>
                <a:spcPts val="8640"/>
              </a:lnSpc>
            </a:pPr>
            <a:r>
              <a:rPr lang="fa-IR" sz="7200" spc="-1" dirty="0">
                <a:solidFill>
                  <a:srgbClr val="FFFFFF"/>
                </a:solidFill>
                <a:latin typeface="Arimo Bold"/>
                <a:cs typeface="B Nazanin" pitchFamily="2" charset="-78"/>
              </a:rPr>
              <a:t>شکستن بخش</a:t>
            </a:r>
            <a:endParaRPr lang="en-US" sz="7200" spc="-1" dirty="0">
              <a:solidFill>
                <a:srgbClr val="FFFFFF"/>
              </a:solidFill>
              <a:latin typeface="Arimo Bold"/>
              <a:cs typeface="B Nazanin" pitchFamily="2" charset="-78"/>
            </a:endParaRPr>
          </a:p>
        </p:txBody>
      </p:sp>
      <p:sp>
        <p:nvSpPr>
          <p:cNvPr id="5" name="TextBox 5"/>
          <p:cNvSpPr txBox="1"/>
          <p:nvPr/>
        </p:nvSpPr>
        <p:spPr>
          <a:xfrm>
            <a:off x="8869140" y="6643698"/>
            <a:ext cx="8561668" cy="452942"/>
          </a:xfrm>
          <a:prstGeom prst="rect">
            <a:avLst/>
          </a:prstGeom>
        </p:spPr>
        <p:txBody>
          <a:bodyPr wrap="square" lIns="0" tIns="0" rIns="0" bIns="0" rtlCol="0" anchor="t">
            <a:spAutoFit/>
          </a:bodyPr>
          <a:lstStyle/>
          <a:p>
            <a:pPr algn="ctr" rtl="1">
              <a:lnSpc>
                <a:spcPts val="3365"/>
              </a:lnSpc>
            </a:pPr>
            <a:r>
              <a:rPr lang="fa-IR" sz="2804" spc="-1" dirty="0">
                <a:solidFill>
                  <a:srgbClr val="FFFFFF"/>
                </a:solidFill>
                <a:latin typeface="Arial"/>
                <a:cs typeface="B Nazanin" pitchFamily="2" charset="-78"/>
              </a:rPr>
              <a:t>زیرنویس ارائه خود را وارد کنید</a:t>
            </a:r>
            <a:endParaRPr lang="en-US" sz="2804" spc="-1" dirty="0">
              <a:solidFill>
                <a:srgbClr val="FFFFFF"/>
              </a:solidFill>
              <a:latin typeface="Arial"/>
              <a:cs typeface="B Nazanin" pitchFamily="2" charset="-78"/>
            </a:endParaRPr>
          </a:p>
        </p:txBody>
      </p:sp>
      <p:sp>
        <p:nvSpPr>
          <p:cNvPr id="6" name="Freeform 6"/>
          <p:cNvSpPr/>
          <p:nvPr/>
        </p:nvSpPr>
        <p:spPr>
          <a:xfrm>
            <a:off x="0" y="-18360"/>
            <a:ext cx="3237300" cy="574560"/>
          </a:xfrm>
          <a:custGeom>
            <a:avLst/>
            <a:gdLst/>
            <a:ahLst/>
            <a:cxnLst/>
            <a:rect l="l" t="t" r="r" b="b"/>
            <a:pathLst>
              <a:path w="3237300" h="574560">
                <a:moveTo>
                  <a:pt x="0" y="0"/>
                </a:moveTo>
                <a:lnTo>
                  <a:pt x="3237300" y="0"/>
                </a:lnTo>
                <a:lnTo>
                  <a:pt x="3237300" y="574560"/>
                </a:lnTo>
                <a:lnTo>
                  <a:pt x="0" y="5745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7" name="Freeform 7"/>
          <p:cNvSpPr/>
          <p:nvPr/>
        </p:nvSpPr>
        <p:spPr>
          <a:xfrm>
            <a:off x="12766680" y="2567160"/>
            <a:ext cx="2113020" cy="2576340"/>
          </a:xfrm>
          <a:custGeom>
            <a:avLst/>
            <a:gdLst/>
            <a:ahLst/>
            <a:cxnLst/>
            <a:rect l="l" t="t" r="r" b="b"/>
            <a:pathLst>
              <a:path w="2113020" h="2576340">
                <a:moveTo>
                  <a:pt x="0" y="0"/>
                </a:moveTo>
                <a:lnTo>
                  <a:pt x="2113020" y="0"/>
                </a:lnTo>
                <a:lnTo>
                  <a:pt x="2113020" y="2576340"/>
                </a:lnTo>
                <a:lnTo>
                  <a:pt x="0" y="25763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8" name="Freeform 8"/>
          <p:cNvSpPr/>
          <p:nvPr/>
        </p:nvSpPr>
        <p:spPr>
          <a:xfrm>
            <a:off x="1674540" y="1634040"/>
            <a:ext cx="7922340" cy="7922340"/>
          </a:xfrm>
          <a:custGeom>
            <a:avLst/>
            <a:gdLst/>
            <a:ahLst/>
            <a:cxnLst/>
            <a:rect l="l" t="t" r="r" b="b"/>
            <a:pathLst>
              <a:path w="7922340" h="7922340">
                <a:moveTo>
                  <a:pt x="0" y="0"/>
                </a:moveTo>
                <a:lnTo>
                  <a:pt x="7922340" y="0"/>
                </a:lnTo>
                <a:lnTo>
                  <a:pt x="7922340" y="7922340"/>
                </a:lnTo>
                <a:lnTo>
                  <a:pt x="0" y="792234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4201121" y="6797327"/>
            <a:ext cx="2205782" cy="1520674"/>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463" name="Google Shape;7463;p72"/>
          <p:cNvGrpSpPr/>
          <p:nvPr/>
        </p:nvGrpSpPr>
        <p:grpSpPr>
          <a:xfrm>
            <a:off x="7008937" y="2573880"/>
            <a:ext cx="3123822" cy="141716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485" name="Google Shape;7485;p72"/>
          <p:cNvGrpSpPr/>
          <p:nvPr/>
        </p:nvGrpSpPr>
        <p:grpSpPr>
          <a:xfrm>
            <a:off x="6972976" y="4298073"/>
            <a:ext cx="3194064" cy="757298"/>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506" name="Google Shape;7506;p72"/>
          <p:cNvGrpSpPr/>
          <p:nvPr/>
        </p:nvGrpSpPr>
        <p:grpSpPr>
          <a:xfrm>
            <a:off x="13693141" y="1945668"/>
            <a:ext cx="3119618" cy="144522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grpSp>
      <p:grpSp>
        <p:nvGrpSpPr>
          <p:cNvPr id="7516" name="Google Shape;7516;p72"/>
          <p:cNvGrpSpPr/>
          <p:nvPr/>
        </p:nvGrpSpPr>
        <p:grpSpPr>
          <a:xfrm>
            <a:off x="7000721" y="5365483"/>
            <a:ext cx="3141438" cy="588246"/>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22" name="Google Shape;7522;p72"/>
          <p:cNvGrpSpPr/>
          <p:nvPr/>
        </p:nvGrpSpPr>
        <p:grpSpPr>
          <a:xfrm>
            <a:off x="13687232" y="3600457"/>
            <a:ext cx="3131432" cy="733458"/>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p>
          </p:txBody>
        </p:sp>
      </p:grpSp>
      <p:grpSp>
        <p:nvGrpSpPr>
          <p:cNvPr id="7529" name="Google Shape;7529;p72"/>
          <p:cNvGrpSpPr/>
          <p:nvPr/>
        </p:nvGrpSpPr>
        <p:grpSpPr>
          <a:xfrm>
            <a:off x="13655857" y="5898086"/>
            <a:ext cx="3194122" cy="132688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grpSp>
        <p:nvGrpSpPr>
          <p:cNvPr id="7538" name="Google Shape;7538;p72"/>
          <p:cNvGrpSpPr/>
          <p:nvPr/>
        </p:nvGrpSpPr>
        <p:grpSpPr>
          <a:xfrm>
            <a:off x="10698132" y="1940871"/>
            <a:ext cx="2737212" cy="3187610"/>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6962878" y="1953342"/>
            <a:ext cx="3275936" cy="309884"/>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56" name="Google Shape;7556;p72"/>
          <p:cNvGrpSpPr/>
          <p:nvPr/>
        </p:nvGrpSpPr>
        <p:grpSpPr>
          <a:xfrm>
            <a:off x="1440248" y="2596539"/>
            <a:ext cx="4953524" cy="183486"/>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1412782" y="5067469"/>
            <a:ext cx="2905420" cy="1303846"/>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80" name="Google Shape;7580;p72"/>
          <p:cNvGrpSpPr/>
          <p:nvPr/>
        </p:nvGrpSpPr>
        <p:grpSpPr>
          <a:xfrm>
            <a:off x="1412787" y="1938547"/>
            <a:ext cx="5037082" cy="418618"/>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603" name="Google Shape;7603;p72"/>
          <p:cNvGrpSpPr/>
          <p:nvPr/>
        </p:nvGrpSpPr>
        <p:grpSpPr>
          <a:xfrm>
            <a:off x="6998806" y="7331809"/>
            <a:ext cx="3135556" cy="983354"/>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grpSp>
        <p:nvGrpSpPr>
          <p:cNvPr id="7620" name="Google Shape;7620;p72"/>
          <p:cNvGrpSpPr/>
          <p:nvPr/>
        </p:nvGrpSpPr>
        <p:grpSpPr>
          <a:xfrm>
            <a:off x="6920024" y="6292630"/>
            <a:ext cx="3233928" cy="692512"/>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631" name="Google Shape;7631;p72"/>
          <p:cNvGrpSpPr/>
          <p:nvPr/>
        </p:nvGrpSpPr>
        <p:grpSpPr>
          <a:xfrm>
            <a:off x="1476448" y="6864689"/>
            <a:ext cx="2591764" cy="1293174"/>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7692" name="Google Shape;7692;p72"/>
          <p:cNvGrpSpPr/>
          <p:nvPr/>
        </p:nvGrpSpPr>
        <p:grpSpPr>
          <a:xfrm rot="5400000">
            <a:off x="11902674" y="6457682"/>
            <a:ext cx="328128" cy="2829832"/>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7725" name="Google Shape;7725;p72"/>
          <p:cNvGrpSpPr/>
          <p:nvPr/>
        </p:nvGrpSpPr>
        <p:grpSpPr>
          <a:xfrm rot="10800000" flipH="1">
            <a:off x="10647533" y="5634770"/>
            <a:ext cx="2838414" cy="49616"/>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732" name="Google Shape;7732;p72"/>
          <p:cNvGrpSpPr/>
          <p:nvPr/>
        </p:nvGrpSpPr>
        <p:grpSpPr>
          <a:xfrm>
            <a:off x="10670168" y="6380896"/>
            <a:ext cx="2793140" cy="770032"/>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4042300" y="3218449"/>
            <a:ext cx="2364552" cy="1324054"/>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grpSp>
        <p:nvGrpSpPr>
          <p:cNvPr id="7769" name="Google Shape;7769;p72"/>
          <p:cNvGrpSpPr/>
          <p:nvPr/>
        </p:nvGrpSpPr>
        <p:grpSpPr>
          <a:xfrm>
            <a:off x="1412799" y="3113674"/>
            <a:ext cx="1925302" cy="1620116"/>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7803" name="Google Shape;7803;p72"/>
          <p:cNvGrpSpPr/>
          <p:nvPr/>
        </p:nvGrpSpPr>
        <p:grpSpPr>
          <a:xfrm>
            <a:off x="13630679" y="4648535"/>
            <a:ext cx="3244538" cy="1104886"/>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13669764" y="7397045"/>
            <a:ext cx="3166412" cy="951410"/>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4676940" y="4919337"/>
            <a:ext cx="1672572" cy="1649058"/>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1211050" y="507512"/>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1404176" y="6311844"/>
            <a:ext cx="4780828" cy="20496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aphicFrame>
        <p:nvGraphicFramePr>
          <p:cNvPr id="7906" name="Google Shape;7906;p73"/>
          <p:cNvGraphicFramePr/>
          <p:nvPr/>
        </p:nvGraphicFramePr>
        <p:xfrm>
          <a:off x="11875574" y="4307668"/>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1420929" y="1963198"/>
            <a:ext cx="4793010" cy="1953004"/>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grpSp>
      <p:graphicFrame>
        <p:nvGraphicFramePr>
          <p:cNvPr id="7942" name="Google Shape;7942;p73"/>
          <p:cNvGraphicFramePr/>
          <p:nvPr/>
        </p:nvGraphicFramePr>
        <p:xfrm>
          <a:off x="11875624" y="1963168"/>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6717350" y="4307669"/>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6721323" y="6289590"/>
            <a:ext cx="4726754" cy="2094124"/>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aphicFrame>
        <p:nvGraphicFramePr>
          <p:cNvPr id="7981" name="Google Shape;7981;p73"/>
          <p:cNvGraphicFramePr/>
          <p:nvPr/>
        </p:nvGraphicFramePr>
        <p:xfrm>
          <a:off x="1422926" y="4307668"/>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8322265" y="5115299"/>
            <a:ext cx="2604190" cy="121918"/>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5" name="Google Shape;7985;p73"/>
          <p:cNvGrpSpPr/>
          <p:nvPr/>
        </p:nvGrpSpPr>
        <p:grpSpPr>
          <a:xfrm>
            <a:off x="9413240" y="5679617"/>
            <a:ext cx="1828680" cy="121918"/>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8" name="Google Shape;7988;p73"/>
          <p:cNvGrpSpPr/>
          <p:nvPr/>
        </p:nvGrpSpPr>
        <p:grpSpPr>
          <a:xfrm>
            <a:off x="11742839" y="6335212"/>
            <a:ext cx="5045734" cy="2002908"/>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JANUARY</a:t>
              </a:r>
              <a:endParaRPr sz="800"/>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FEBRUARY</a:t>
              </a:r>
              <a:endParaRPr sz="800"/>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MARCH</a:t>
              </a:r>
              <a:endParaRPr sz="800"/>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APRIL</a:t>
              </a:r>
              <a:endParaRPr sz="800"/>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t>PHASE 1</a:t>
              </a:r>
              <a:endParaRPr sz="800"/>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1</a:t>
              </a:r>
              <a:endParaRPr sz="800"/>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2</a:t>
              </a:r>
              <a:endParaRPr sz="800"/>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grpSp>
      <p:grpSp>
        <p:nvGrpSpPr>
          <p:cNvPr id="8006" name="Google Shape;8006;p73"/>
          <p:cNvGrpSpPr/>
          <p:nvPr/>
        </p:nvGrpSpPr>
        <p:grpSpPr>
          <a:xfrm>
            <a:off x="6711649" y="1903285"/>
            <a:ext cx="4726786" cy="2011730"/>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t>JANUARY</a:t>
              </a:r>
              <a:endParaRPr sz="800"/>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t>FEBRUARY</a:t>
              </a:r>
              <a:endParaRPr sz="800"/>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t>MARCH</a:t>
              </a:r>
              <a:endParaRPr sz="800"/>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APRIL</a:t>
              </a:r>
              <a:endParaRPr sz="800"/>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MAY</a:t>
              </a:r>
              <a:endParaRPr sz="800"/>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JUNE</a:t>
              </a:r>
              <a:endParaRPr sz="800"/>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1</a:t>
              </a:r>
              <a:endParaRPr sz="800"/>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2</a:t>
              </a:r>
              <a:endParaRPr sz="800"/>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529500" y="74877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9593381" y="1941873"/>
            <a:ext cx="1490862" cy="1437726"/>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055" name="Google Shape;8055;p74"/>
          <p:cNvGrpSpPr/>
          <p:nvPr/>
        </p:nvGrpSpPr>
        <p:grpSpPr>
          <a:xfrm>
            <a:off x="1426127" y="3698772"/>
            <a:ext cx="1523534" cy="1459792"/>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62" name="Google Shape;8062;p74"/>
          <p:cNvGrpSpPr/>
          <p:nvPr/>
        </p:nvGrpSpPr>
        <p:grpSpPr>
          <a:xfrm>
            <a:off x="6448055" y="3705184"/>
            <a:ext cx="1371138" cy="1447172"/>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9798499" y="3718577"/>
            <a:ext cx="1420306" cy="1420306"/>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3" name="Google Shape;8083;p74"/>
          <p:cNvGrpSpPr/>
          <p:nvPr/>
        </p:nvGrpSpPr>
        <p:grpSpPr>
          <a:xfrm>
            <a:off x="11417374" y="3707589"/>
            <a:ext cx="1441996" cy="1442366"/>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8" name="Google Shape;8088;p74"/>
          <p:cNvGrpSpPr/>
          <p:nvPr/>
        </p:nvGrpSpPr>
        <p:grpSpPr>
          <a:xfrm>
            <a:off x="16307669" y="6998798"/>
            <a:ext cx="561170" cy="1346328"/>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93" name="Google Shape;8093;p74"/>
          <p:cNvGrpSpPr/>
          <p:nvPr/>
        </p:nvGrpSpPr>
        <p:grpSpPr>
          <a:xfrm>
            <a:off x="10541784" y="6976393"/>
            <a:ext cx="940704" cy="136749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6" name="Google Shape;8096;p74"/>
          <p:cNvSpPr/>
          <p:nvPr/>
        </p:nvSpPr>
        <p:spPr>
          <a:xfrm>
            <a:off x="16256714" y="6804396"/>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nvGrpSpPr>
          <p:cNvPr id="8097" name="Google Shape;8097;p74"/>
          <p:cNvGrpSpPr/>
          <p:nvPr/>
        </p:nvGrpSpPr>
        <p:grpSpPr>
          <a:xfrm>
            <a:off x="11784087" y="6998797"/>
            <a:ext cx="587782" cy="587690"/>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00" name="Google Shape;8100;p74"/>
          <p:cNvGrpSpPr/>
          <p:nvPr/>
        </p:nvGrpSpPr>
        <p:grpSpPr>
          <a:xfrm>
            <a:off x="11784087" y="7756139"/>
            <a:ext cx="587782" cy="587782"/>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103" name="Google Shape;8103;p74"/>
          <p:cNvSpPr/>
          <p:nvPr/>
        </p:nvSpPr>
        <p:spPr>
          <a:xfrm>
            <a:off x="13860941" y="6997190"/>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4" name="Google Shape;8104;p74"/>
          <p:cNvSpPr/>
          <p:nvPr/>
        </p:nvSpPr>
        <p:spPr>
          <a:xfrm rot="10800000">
            <a:off x="12673465" y="6992666"/>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05" name="Google Shape;8105;p74"/>
          <p:cNvGrpSpPr/>
          <p:nvPr/>
        </p:nvGrpSpPr>
        <p:grpSpPr>
          <a:xfrm>
            <a:off x="15634037" y="5413524"/>
            <a:ext cx="1245766" cy="1243888"/>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0" name="Google Shape;8110;p74"/>
          <p:cNvGrpSpPr/>
          <p:nvPr/>
        </p:nvGrpSpPr>
        <p:grpSpPr>
          <a:xfrm>
            <a:off x="4548247" y="5432741"/>
            <a:ext cx="2621974" cy="1224814"/>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6" name="Google Shape;8116;p74"/>
          <p:cNvGrpSpPr/>
          <p:nvPr/>
        </p:nvGrpSpPr>
        <p:grpSpPr>
          <a:xfrm>
            <a:off x="13199991" y="5413850"/>
            <a:ext cx="2220598" cy="1243404"/>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20" name="Google Shape;8120;p74"/>
          <p:cNvGrpSpPr/>
          <p:nvPr/>
        </p:nvGrpSpPr>
        <p:grpSpPr>
          <a:xfrm>
            <a:off x="10835311" y="5407645"/>
            <a:ext cx="2148902" cy="1254362"/>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grpSp>
      </p:grpSp>
      <p:grpSp>
        <p:nvGrpSpPr>
          <p:cNvPr id="8133" name="Google Shape;8133;p74"/>
          <p:cNvGrpSpPr/>
          <p:nvPr/>
        </p:nvGrpSpPr>
        <p:grpSpPr>
          <a:xfrm>
            <a:off x="15137736" y="3709068"/>
            <a:ext cx="1749952" cy="14392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grpSp>
      <p:grpSp>
        <p:nvGrpSpPr>
          <p:cNvPr id="8157" name="Google Shape;8157;p74"/>
          <p:cNvGrpSpPr/>
          <p:nvPr/>
        </p:nvGrpSpPr>
        <p:grpSpPr>
          <a:xfrm>
            <a:off x="8026609" y="1941873"/>
            <a:ext cx="1425114" cy="1571802"/>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196" name="Google Shape;8196;p74"/>
          <p:cNvGrpSpPr/>
          <p:nvPr/>
        </p:nvGrpSpPr>
        <p:grpSpPr>
          <a:xfrm>
            <a:off x="8017561" y="3708318"/>
            <a:ext cx="1582574" cy="144070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05" name="Google Shape;8205;p74"/>
          <p:cNvGrpSpPr/>
          <p:nvPr/>
        </p:nvGrpSpPr>
        <p:grpSpPr>
          <a:xfrm>
            <a:off x="1418550" y="6997578"/>
            <a:ext cx="2816888" cy="1346332"/>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21" name="Google Shape;8221;p74"/>
          <p:cNvGrpSpPr/>
          <p:nvPr/>
        </p:nvGrpSpPr>
        <p:grpSpPr>
          <a:xfrm>
            <a:off x="6293981" y="1941873"/>
            <a:ext cx="1590970" cy="1477662"/>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34" name="Google Shape;8234;p74"/>
          <p:cNvGrpSpPr/>
          <p:nvPr/>
        </p:nvGrpSpPr>
        <p:grpSpPr>
          <a:xfrm>
            <a:off x="4537034" y="6987665"/>
            <a:ext cx="2649848" cy="1356166"/>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255" name="Google Shape;8255;p74"/>
          <p:cNvGrpSpPr/>
          <p:nvPr/>
        </p:nvGrpSpPr>
        <p:grpSpPr>
          <a:xfrm>
            <a:off x="12785579" y="2088761"/>
            <a:ext cx="2262174" cy="1174766"/>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65" name="Google Shape;8265;p74"/>
          <p:cNvGrpSpPr/>
          <p:nvPr/>
        </p:nvGrpSpPr>
        <p:grpSpPr>
          <a:xfrm>
            <a:off x="7488480" y="6987749"/>
            <a:ext cx="2751708" cy="1356262"/>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t>     </a:t>
                  </a:r>
                  <a:endParaRPr sz="36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81" name="Google Shape;8281;p74"/>
          <p:cNvGrpSpPr/>
          <p:nvPr/>
        </p:nvGrpSpPr>
        <p:grpSpPr>
          <a:xfrm>
            <a:off x="13057899" y="3707603"/>
            <a:ext cx="1881474" cy="1442134"/>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8303" name="Google Shape;8303;p74"/>
          <p:cNvGrpSpPr/>
          <p:nvPr/>
        </p:nvGrpSpPr>
        <p:grpSpPr>
          <a:xfrm>
            <a:off x="4824535" y="3716294"/>
            <a:ext cx="1425154" cy="1424748"/>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17" name="Google Shape;8317;p74"/>
          <p:cNvGrpSpPr/>
          <p:nvPr/>
        </p:nvGrpSpPr>
        <p:grpSpPr>
          <a:xfrm>
            <a:off x="15189411" y="1941873"/>
            <a:ext cx="1691290" cy="1423822"/>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26" name="Google Shape;8326;p74"/>
          <p:cNvGrpSpPr/>
          <p:nvPr/>
        </p:nvGrpSpPr>
        <p:grpSpPr>
          <a:xfrm>
            <a:off x="7383668" y="5414090"/>
            <a:ext cx="3235864" cy="1243448"/>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341" name="Google Shape;8341;p74"/>
          <p:cNvGrpSpPr/>
          <p:nvPr/>
        </p:nvGrpSpPr>
        <p:grpSpPr>
          <a:xfrm>
            <a:off x="1400313" y="1941872"/>
            <a:ext cx="1766410" cy="1550352"/>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grpSp>
      <p:grpSp>
        <p:nvGrpSpPr>
          <p:cNvPr id="8354" name="Google Shape;8354;p74"/>
          <p:cNvGrpSpPr/>
          <p:nvPr/>
        </p:nvGrpSpPr>
        <p:grpSpPr>
          <a:xfrm>
            <a:off x="4616914" y="1941873"/>
            <a:ext cx="1535408" cy="1630978"/>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8389" name="Google Shape;8389;p74"/>
          <p:cNvGrpSpPr/>
          <p:nvPr/>
        </p:nvGrpSpPr>
        <p:grpSpPr>
          <a:xfrm>
            <a:off x="3308379" y="1941873"/>
            <a:ext cx="1166878" cy="1740458"/>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3" name="Google Shape;8403;p74"/>
          <p:cNvGrpSpPr/>
          <p:nvPr/>
        </p:nvGrpSpPr>
        <p:grpSpPr>
          <a:xfrm>
            <a:off x="3148024" y="3714516"/>
            <a:ext cx="1478144" cy="1428304"/>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412" name="Google Shape;8412;p74"/>
          <p:cNvGrpSpPr/>
          <p:nvPr/>
        </p:nvGrpSpPr>
        <p:grpSpPr>
          <a:xfrm>
            <a:off x="15381922" y="6976059"/>
            <a:ext cx="624148" cy="1368346"/>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5" name="Google Shape;8415;p74"/>
          <p:cNvGrpSpPr/>
          <p:nvPr/>
        </p:nvGrpSpPr>
        <p:grpSpPr>
          <a:xfrm>
            <a:off x="11225899" y="1941873"/>
            <a:ext cx="1418022" cy="1478718"/>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9" name="Google Shape;8429;p74"/>
          <p:cNvGrpSpPr/>
          <p:nvPr/>
        </p:nvGrpSpPr>
        <p:grpSpPr>
          <a:xfrm>
            <a:off x="1428889" y="5414104"/>
            <a:ext cx="2905910" cy="124272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1417159" y="1931744"/>
            <a:ext cx="3272234" cy="3052288"/>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grpSp>
        <p:nvGrpSpPr>
          <p:cNvPr id="8551" name="Google Shape;8551;p75"/>
          <p:cNvGrpSpPr/>
          <p:nvPr/>
        </p:nvGrpSpPr>
        <p:grpSpPr>
          <a:xfrm>
            <a:off x="5206490" y="1970023"/>
            <a:ext cx="2728496" cy="2204266"/>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576" name="Google Shape;8576;p75"/>
          <p:cNvGrpSpPr/>
          <p:nvPr/>
        </p:nvGrpSpPr>
        <p:grpSpPr>
          <a:xfrm>
            <a:off x="5185413" y="4888386"/>
            <a:ext cx="2775082" cy="318248"/>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595" name="Google Shape;8595;p75"/>
          <p:cNvGrpSpPr/>
          <p:nvPr/>
        </p:nvGrpSpPr>
        <p:grpSpPr>
          <a:xfrm>
            <a:off x="5178462" y="5444037"/>
            <a:ext cx="2781004" cy="319250"/>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98" name="Google Shape;8598;p75"/>
          <p:cNvGrpSpPr/>
          <p:nvPr/>
        </p:nvGrpSpPr>
        <p:grpSpPr>
          <a:xfrm>
            <a:off x="5179769" y="6000689"/>
            <a:ext cx="2823258" cy="307522"/>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601" name="Google Shape;8601;p75"/>
          <p:cNvGrpSpPr/>
          <p:nvPr/>
        </p:nvGrpSpPr>
        <p:grpSpPr>
          <a:xfrm>
            <a:off x="5179153" y="4411489"/>
            <a:ext cx="2767006" cy="239498"/>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0" name="Google Shape;8610;p75"/>
          <p:cNvGrpSpPr/>
          <p:nvPr/>
        </p:nvGrpSpPr>
        <p:grpSpPr>
          <a:xfrm>
            <a:off x="5201169" y="7138788"/>
            <a:ext cx="2739062" cy="39092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6" name="Google Shape;8616;p75"/>
          <p:cNvGrpSpPr/>
          <p:nvPr/>
        </p:nvGrpSpPr>
        <p:grpSpPr>
          <a:xfrm>
            <a:off x="5180290" y="6541149"/>
            <a:ext cx="2778132" cy="360238"/>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2" name="Google Shape;8622;p75"/>
          <p:cNvGrpSpPr/>
          <p:nvPr/>
        </p:nvGrpSpPr>
        <p:grpSpPr>
          <a:xfrm>
            <a:off x="5276165" y="7767108"/>
            <a:ext cx="2609218" cy="588148"/>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grpSp>
        <p:nvGrpSpPr>
          <p:cNvPr id="8638" name="Google Shape;8638;p75"/>
          <p:cNvGrpSpPr/>
          <p:nvPr/>
        </p:nvGrpSpPr>
        <p:grpSpPr>
          <a:xfrm>
            <a:off x="8513825" y="3733353"/>
            <a:ext cx="2867642" cy="383002"/>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8516935" y="1938489"/>
            <a:ext cx="2861422" cy="1486778"/>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8497162" y="4385143"/>
            <a:ext cx="2900968" cy="2104174"/>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p>
          </p:txBody>
        </p:sp>
      </p:grpSp>
      <p:grpSp>
        <p:nvGrpSpPr>
          <p:cNvPr id="8664" name="Google Shape;8664;p75"/>
          <p:cNvGrpSpPr/>
          <p:nvPr/>
        </p:nvGrpSpPr>
        <p:grpSpPr>
          <a:xfrm rot="10800000">
            <a:off x="8530263" y="6569522"/>
            <a:ext cx="2834766" cy="1775892"/>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14730983" y="4376233"/>
            <a:ext cx="2143486" cy="2043158"/>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78" name="Google Shape;8678;p75"/>
          <p:cNvGrpSpPr/>
          <p:nvPr/>
        </p:nvGrpSpPr>
        <p:grpSpPr>
          <a:xfrm>
            <a:off x="1413524" y="5229047"/>
            <a:ext cx="3390748" cy="3121674"/>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grpSp>
      </p:grpSp>
      <p:grpSp>
        <p:nvGrpSpPr>
          <p:cNvPr id="8738" name="Google Shape;8738;p75"/>
          <p:cNvGrpSpPr/>
          <p:nvPr/>
        </p:nvGrpSpPr>
        <p:grpSpPr>
          <a:xfrm>
            <a:off x="11830683" y="4384189"/>
            <a:ext cx="2497086" cy="2050638"/>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48" name="Google Shape;8748;p75"/>
          <p:cNvGrpSpPr/>
          <p:nvPr/>
        </p:nvGrpSpPr>
        <p:grpSpPr>
          <a:xfrm>
            <a:off x="11544807" y="6660822"/>
            <a:ext cx="5329662" cy="168688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57" name="Google Shape;8757;p75"/>
          <p:cNvGrpSpPr/>
          <p:nvPr/>
        </p:nvGrpSpPr>
        <p:grpSpPr>
          <a:xfrm>
            <a:off x="11759887" y="1958540"/>
            <a:ext cx="2599702" cy="2046676"/>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14435651" y="1958831"/>
            <a:ext cx="2438826" cy="210273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800101" y="1366151"/>
            <a:ext cx="4629150" cy="5476951"/>
            <a:chOff x="884237" y="1516734"/>
            <a:chExt cx="6172200" cy="7302601"/>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477328"/>
              </a:xfrm>
              <a:prstGeom prst="rect">
                <a:avLst/>
              </a:prstGeom>
              <a:noFill/>
            </p:spPr>
            <p:txBody>
              <a:bodyPr wrap="square" rtlCol="0" anchor="t">
                <a:spAutoFit/>
              </a:bodyPr>
              <a:lstStyle/>
              <a:p>
                <a:pPr algn="r"/>
                <a:r>
                  <a:rPr lang="fa-IR" sz="6600" dirty="0">
                    <a:latin typeface="Lato Black" pitchFamily="34" charset="0"/>
                    <a:ea typeface="Lato Black" pitchFamily="34" charset="0"/>
                    <a:cs typeface="Lato Black" pitchFamily="34" charset="0"/>
                  </a:rPr>
                  <a:t>نمادها</a:t>
                </a:r>
                <a:endParaRPr lang="en-US" sz="6600" dirty="0">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endParaRPr>
                </a:p>
              </p:txBody>
            </p:sp>
          </p:grpSp>
        </p:grpSp>
        <p:grpSp>
          <p:nvGrpSpPr>
            <p:cNvPr id="4" name="กลุ่ม 3"/>
            <p:cNvGrpSpPr/>
            <p:nvPr/>
          </p:nvGrpSpPr>
          <p:grpSpPr>
            <a:xfrm>
              <a:off x="1112837" y="6062993"/>
              <a:ext cx="5943600" cy="2756342"/>
              <a:chOff x="960437" y="4996193"/>
              <a:chExt cx="5943600" cy="2756342"/>
            </a:xfrm>
          </p:grpSpPr>
          <p:sp>
            <p:nvSpPr>
              <p:cNvPr id="273" name="Title 20"/>
              <p:cNvSpPr txBox="1">
                <a:spLocks/>
              </p:cNvSpPr>
              <p:nvPr/>
            </p:nvSpPr>
            <p:spPr bwMode="auto">
              <a:xfrm>
                <a:off x="960437" y="7080716"/>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latin typeface="Lato" pitchFamily="34" charset="0"/>
                  <a:ea typeface="Lato" pitchFamily="34" charset="0"/>
                  <a:cs typeface="B Nazanin" panose="00000700000000000000" pitchFamily="2" charset="-78"/>
                </a:endParaRPr>
              </a:p>
            </p:txBody>
          </p:sp>
          <p:sp>
            <p:nvSpPr>
              <p:cNvPr id="274" name="TextBox 273"/>
              <p:cNvSpPr txBox="1"/>
              <p:nvPr/>
            </p:nvSpPr>
            <p:spPr>
              <a:xfrm>
                <a:off x="1119402" y="4996193"/>
                <a:ext cx="5022024" cy="677108"/>
              </a:xfrm>
              <a:prstGeom prst="rect">
                <a:avLst/>
              </a:prstGeom>
              <a:noFill/>
            </p:spPr>
            <p:txBody>
              <a:bodyPr wrap="square" rtlCol="0">
                <a:spAutoFit/>
              </a:bodyPr>
              <a:lstStyle/>
              <a:p>
                <a:r>
                  <a:rPr lang="fa-IR" sz="2700" b="1" dirty="0">
                    <a:latin typeface="Lato Black" charset="0"/>
                    <a:ea typeface="Lato Black" charset="0"/>
                    <a:cs typeface="Lato Black" charset="0"/>
                  </a:rPr>
                  <a:t>مجموعه آیکون های اجتماعی</a:t>
                </a:r>
                <a:endParaRPr lang="en-US" sz="2700" b="1" dirty="0">
                  <a:latin typeface="Lato Black" charset="0"/>
                  <a:ea typeface="Lato Black" charset="0"/>
                  <a:cs typeface="Lato Black" charset="0"/>
                </a:endParaRPr>
              </a:p>
            </p:txBody>
          </p:sp>
        </p:grpSp>
      </p:grpSp>
      <p:grpSp>
        <p:nvGrpSpPr>
          <p:cNvPr id="661" name="กลุ่ม 660"/>
          <p:cNvGrpSpPr/>
          <p:nvPr/>
        </p:nvGrpSpPr>
        <p:grpSpPr>
          <a:xfrm>
            <a:off x="7372352" y="1578770"/>
            <a:ext cx="987028" cy="976312"/>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2" name="กลุ่ม 661"/>
          <p:cNvGrpSpPr/>
          <p:nvPr/>
        </p:nvGrpSpPr>
        <p:grpSpPr>
          <a:xfrm>
            <a:off x="8945167" y="1578770"/>
            <a:ext cx="988218" cy="976312"/>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6" name="กลุ่ม 2085"/>
          <p:cNvGrpSpPr/>
          <p:nvPr/>
        </p:nvGrpSpPr>
        <p:grpSpPr>
          <a:xfrm>
            <a:off x="10519172" y="5954317"/>
            <a:ext cx="987028" cy="988218"/>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3" name="กลุ่ม 662"/>
          <p:cNvGrpSpPr/>
          <p:nvPr/>
        </p:nvGrpSpPr>
        <p:grpSpPr>
          <a:xfrm>
            <a:off x="10519172" y="1578770"/>
            <a:ext cx="987028" cy="976312"/>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4" name="กลุ่ม 663"/>
          <p:cNvGrpSpPr/>
          <p:nvPr/>
        </p:nvGrpSpPr>
        <p:grpSpPr>
          <a:xfrm>
            <a:off x="12091991" y="1578770"/>
            <a:ext cx="988218" cy="976312"/>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5" name="กลุ่ม 2084"/>
          <p:cNvGrpSpPr/>
          <p:nvPr/>
        </p:nvGrpSpPr>
        <p:grpSpPr>
          <a:xfrm>
            <a:off x="12091991" y="5954317"/>
            <a:ext cx="988218" cy="988218"/>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9" name="กลุ่ม 668"/>
          <p:cNvGrpSpPr/>
          <p:nvPr/>
        </p:nvGrpSpPr>
        <p:grpSpPr>
          <a:xfrm>
            <a:off x="12091991" y="3037287"/>
            <a:ext cx="988218" cy="988218"/>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5" name="กลุ่ม 664"/>
          <p:cNvGrpSpPr/>
          <p:nvPr/>
        </p:nvGrpSpPr>
        <p:grpSpPr>
          <a:xfrm>
            <a:off x="13665994" y="1578770"/>
            <a:ext cx="987028" cy="976312"/>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4" name="กลุ่ม 2083"/>
          <p:cNvGrpSpPr/>
          <p:nvPr/>
        </p:nvGrpSpPr>
        <p:grpSpPr>
          <a:xfrm>
            <a:off x="13665994" y="5954317"/>
            <a:ext cx="987028" cy="988218"/>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0" name="กลุ่ม 2079"/>
          <p:cNvGrpSpPr/>
          <p:nvPr/>
        </p:nvGrpSpPr>
        <p:grpSpPr>
          <a:xfrm>
            <a:off x="8945167" y="4495801"/>
            <a:ext cx="988218" cy="988218"/>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7" name="กลุ่ม 666"/>
          <p:cNvGrpSpPr/>
          <p:nvPr/>
        </p:nvGrpSpPr>
        <p:grpSpPr>
          <a:xfrm>
            <a:off x="8945167" y="3037287"/>
            <a:ext cx="988218" cy="988218"/>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1" name="กลุ่ม 2080"/>
          <p:cNvGrpSpPr/>
          <p:nvPr/>
        </p:nvGrpSpPr>
        <p:grpSpPr>
          <a:xfrm>
            <a:off x="10519172" y="4495801"/>
            <a:ext cx="987028" cy="988218"/>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8" name="กลุ่ม 2087"/>
          <p:cNvGrpSpPr/>
          <p:nvPr/>
        </p:nvGrpSpPr>
        <p:grpSpPr>
          <a:xfrm>
            <a:off x="7372352" y="5954317"/>
            <a:ext cx="987028" cy="988218"/>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8" name="กลุ่ม 667"/>
          <p:cNvGrpSpPr/>
          <p:nvPr/>
        </p:nvGrpSpPr>
        <p:grpSpPr>
          <a:xfrm>
            <a:off x="10519172" y="3037287"/>
            <a:ext cx="987028" cy="988218"/>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3" name="กลุ่ม 2082"/>
          <p:cNvGrpSpPr/>
          <p:nvPr/>
        </p:nvGrpSpPr>
        <p:grpSpPr>
          <a:xfrm>
            <a:off x="13665994" y="4495801"/>
            <a:ext cx="987028" cy="988218"/>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2" name="กลุ่ม 2081"/>
          <p:cNvGrpSpPr/>
          <p:nvPr/>
        </p:nvGrpSpPr>
        <p:grpSpPr>
          <a:xfrm>
            <a:off x="12091991" y="4495801"/>
            <a:ext cx="988218" cy="988218"/>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7" name="กลุ่ม 2086"/>
          <p:cNvGrpSpPr/>
          <p:nvPr/>
        </p:nvGrpSpPr>
        <p:grpSpPr>
          <a:xfrm>
            <a:off x="8945167" y="5954317"/>
            <a:ext cx="988218" cy="988218"/>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6" name="กลุ่ม 665"/>
          <p:cNvGrpSpPr/>
          <p:nvPr/>
        </p:nvGrpSpPr>
        <p:grpSpPr>
          <a:xfrm>
            <a:off x="7372352" y="3037287"/>
            <a:ext cx="987028" cy="988218"/>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0" name="กลุ่ม 669"/>
          <p:cNvGrpSpPr/>
          <p:nvPr/>
        </p:nvGrpSpPr>
        <p:grpSpPr>
          <a:xfrm>
            <a:off x="13665994" y="3037287"/>
            <a:ext cx="987028" cy="988218"/>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1" name="กลุ่ม 670"/>
          <p:cNvGrpSpPr/>
          <p:nvPr/>
        </p:nvGrpSpPr>
        <p:grpSpPr>
          <a:xfrm>
            <a:off x="7372352" y="4495801"/>
            <a:ext cx="987028" cy="988218"/>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1" name="กลุ่ม 2090"/>
          <p:cNvGrpSpPr/>
          <p:nvPr/>
        </p:nvGrpSpPr>
        <p:grpSpPr>
          <a:xfrm>
            <a:off x="10519172" y="7412833"/>
            <a:ext cx="987028" cy="988218"/>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0" name="กลุ่ม 2089"/>
          <p:cNvGrpSpPr/>
          <p:nvPr/>
        </p:nvGrpSpPr>
        <p:grpSpPr>
          <a:xfrm>
            <a:off x="8945167" y="7412833"/>
            <a:ext cx="988218" cy="988218"/>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9" name="กลุ่ม 2088"/>
          <p:cNvGrpSpPr/>
          <p:nvPr/>
        </p:nvGrpSpPr>
        <p:grpSpPr>
          <a:xfrm>
            <a:off x="7372352" y="7412833"/>
            <a:ext cx="987028" cy="988218"/>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2" name="กลุ่ม 2091"/>
          <p:cNvGrpSpPr/>
          <p:nvPr/>
        </p:nvGrpSpPr>
        <p:grpSpPr>
          <a:xfrm>
            <a:off x="12091991" y="7412833"/>
            <a:ext cx="988218" cy="988218"/>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3" name="กลุ่ม 2092"/>
          <p:cNvGrpSpPr/>
          <p:nvPr/>
        </p:nvGrpSpPr>
        <p:grpSpPr>
          <a:xfrm>
            <a:off x="13665994" y="7412833"/>
            <a:ext cx="987028" cy="988218"/>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779"/>
        <p:cNvGrpSpPr/>
        <p:nvPr/>
      </p:nvGrpSpPr>
      <p:grpSpPr>
        <a:xfrm>
          <a:off x="0" y="0"/>
          <a:ext cx="0" cy="0"/>
          <a:chOff x="0" y="0"/>
          <a:chExt cx="0" cy="0"/>
        </a:xfrm>
      </p:grpSpPr>
      <p:grpSp>
        <p:nvGrpSpPr>
          <p:cNvPr id="12780" name="Google Shape;12780;p24"/>
          <p:cNvGrpSpPr/>
          <p:nvPr/>
        </p:nvGrpSpPr>
        <p:grpSpPr>
          <a:xfrm>
            <a:off x="2117138" y="3457295"/>
            <a:ext cx="698000" cy="617350"/>
            <a:chOff x="4720050" y="2514000"/>
            <a:chExt cx="349000" cy="308675"/>
          </a:xfrm>
        </p:grpSpPr>
        <p:sp>
          <p:nvSpPr>
            <p:cNvPr id="12781" name="Google Shape;12781;p24"/>
            <p:cNvSpPr/>
            <p:nvPr/>
          </p:nvSpPr>
          <p:spPr>
            <a:xfrm>
              <a:off x="4720050" y="2514000"/>
              <a:ext cx="349000" cy="308675"/>
            </a:xfrm>
            <a:custGeom>
              <a:avLst/>
              <a:gdLst/>
              <a:ahLst/>
              <a:cxnLst/>
              <a:rect l="l" t="t" r="r" b="b"/>
              <a:pathLst>
                <a:path w="13960" h="12347" extrusionOk="0">
                  <a:moveTo>
                    <a:pt x="5057" y="280"/>
                  </a:moveTo>
                  <a:cubicBezTo>
                    <a:pt x="5336" y="280"/>
                    <a:pt x="5615" y="559"/>
                    <a:pt x="5832" y="1055"/>
                  </a:cubicBezTo>
                  <a:cubicBezTo>
                    <a:pt x="5956" y="1303"/>
                    <a:pt x="6049" y="1614"/>
                    <a:pt x="6111" y="1893"/>
                  </a:cubicBezTo>
                  <a:cubicBezTo>
                    <a:pt x="5754" y="1846"/>
                    <a:pt x="5406" y="1823"/>
                    <a:pt x="5057" y="1823"/>
                  </a:cubicBezTo>
                  <a:cubicBezTo>
                    <a:pt x="4708" y="1823"/>
                    <a:pt x="4359" y="1846"/>
                    <a:pt x="4002" y="1893"/>
                  </a:cubicBezTo>
                  <a:cubicBezTo>
                    <a:pt x="4064" y="1614"/>
                    <a:pt x="4157" y="1303"/>
                    <a:pt x="4281" y="1055"/>
                  </a:cubicBezTo>
                  <a:cubicBezTo>
                    <a:pt x="4498" y="559"/>
                    <a:pt x="4777" y="280"/>
                    <a:pt x="5057" y="280"/>
                  </a:cubicBezTo>
                  <a:close/>
                  <a:moveTo>
                    <a:pt x="4188" y="435"/>
                  </a:moveTo>
                  <a:lnTo>
                    <a:pt x="4188" y="435"/>
                  </a:lnTo>
                  <a:cubicBezTo>
                    <a:pt x="4095" y="590"/>
                    <a:pt x="4002" y="745"/>
                    <a:pt x="3940" y="869"/>
                  </a:cubicBezTo>
                  <a:cubicBezTo>
                    <a:pt x="3785" y="1241"/>
                    <a:pt x="3692" y="1583"/>
                    <a:pt x="3630" y="1955"/>
                  </a:cubicBezTo>
                  <a:cubicBezTo>
                    <a:pt x="3382" y="2017"/>
                    <a:pt x="3164" y="2079"/>
                    <a:pt x="2916" y="2141"/>
                  </a:cubicBezTo>
                  <a:cubicBezTo>
                    <a:pt x="2730" y="2203"/>
                    <a:pt x="2575" y="2296"/>
                    <a:pt x="2420" y="2389"/>
                  </a:cubicBezTo>
                  <a:cubicBezTo>
                    <a:pt x="2637" y="1489"/>
                    <a:pt x="3319" y="745"/>
                    <a:pt x="4188" y="435"/>
                  </a:cubicBezTo>
                  <a:close/>
                  <a:moveTo>
                    <a:pt x="5987" y="466"/>
                  </a:moveTo>
                  <a:cubicBezTo>
                    <a:pt x="6887" y="776"/>
                    <a:pt x="7538" y="1489"/>
                    <a:pt x="7786" y="2389"/>
                  </a:cubicBezTo>
                  <a:cubicBezTo>
                    <a:pt x="7600" y="2296"/>
                    <a:pt x="7445" y="2203"/>
                    <a:pt x="7259" y="2172"/>
                  </a:cubicBezTo>
                  <a:cubicBezTo>
                    <a:pt x="7042" y="2079"/>
                    <a:pt x="6794" y="2017"/>
                    <a:pt x="6545" y="1986"/>
                  </a:cubicBezTo>
                  <a:cubicBezTo>
                    <a:pt x="6483" y="1614"/>
                    <a:pt x="6390" y="1241"/>
                    <a:pt x="6235" y="900"/>
                  </a:cubicBezTo>
                  <a:cubicBezTo>
                    <a:pt x="6173" y="745"/>
                    <a:pt x="6080" y="590"/>
                    <a:pt x="5987" y="466"/>
                  </a:cubicBezTo>
                  <a:close/>
                  <a:moveTo>
                    <a:pt x="3537" y="2389"/>
                  </a:moveTo>
                  <a:lnTo>
                    <a:pt x="3537" y="2389"/>
                  </a:lnTo>
                  <a:cubicBezTo>
                    <a:pt x="3506" y="2606"/>
                    <a:pt x="3506" y="2823"/>
                    <a:pt x="3506" y="3040"/>
                  </a:cubicBezTo>
                  <a:cubicBezTo>
                    <a:pt x="3506" y="3258"/>
                    <a:pt x="3506" y="3506"/>
                    <a:pt x="3537" y="3723"/>
                  </a:cubicBezTo>
                  <a:cubicBezTo>
                    <a:pt x="2761" y="3537"/>
                    <a:pt x="2296" y="3258"/>
                    <a:pt x="2296" y="3040"/>
                  </a:cubicBezTo>
                  <a:cubicBezTo>
                    <a:pt x="2296" y="2823"/>
                    <a:pt x="2761" y="2544"/>
                    <a:pt x="3537" y="2389"/>
                  </a:cubicBezTo>
                  <a:close/>
                  <a:moveTo>
                    <a:pt x="6576" y="2389"/>
                  </a:moveTo>
                  <a:lnTo>
                    <a:pt x="6576" y="2389"/>
                  </a:lnTo>
                  <a:cubicBezTo>
                    <a:pt x="7352" y="2544"/>
                    <a:pt x="7817" y="2823"/>
                    <a:pt x="7817" y="3040"/>
                  </a:cubicBezTo>
                  <a:cubicBezTo>
                    <a:pt x="7817" y="3258"/>
                    <a:pt x="7352" y="3537"/>
                    <a:pt x="6576" y="3723"/>
                  </a:cubicBezTo>
                  <a:cubicBezTo>
                    <a:pt x="6608" y="3506"/>
                    <a:pt x="6608" y="3258"/>
                    <a:pt x="6608" y="3040"/>
                  </a:cubicBezTo>
                  <a:cubicBezTo>
                    <a:pt x="6608" y="2823"/>
                    <a:pt x="6608" y="2606"/>
                    <a:pt x="6576" y="2389"/>
                  </a:cubicBezTo>
                  <a:close/>
                  <a:moveTo>
                    <a:pt x="5057" y="2234"/>
                  </a:moveTo>
                  <a:cubicBezTo>
                    <a:pt x="5429" y="2234"/>
                    <a:pt x="5801" y="2234"/>
                    <a:pt x="6173" y="2296"/>
                  </a:cubicBezTo>
                  <a:cubicBezTo>
                    <a:pt x="6204" y="2544"/>
                    <a:pt x="6204" y="2792"/>
                    <a:pt x="6204" y="3040"/>
                  </a:cubicBezTo>
                  <a:cubicBezTo>
                    <a:pt x="6204" y="3289"/>
                    <a:pt x="6204" y="3537"/>
                    <a:pt x="6173" y="3785"/>
                  </a:cubicBezTo>
                  <a:cubicBezTo>
                    <a:pt x="5801" y="3831"/>
                    <a:pt x="5429" y="3855"/>
                    <a:pt x="5057" y="3855"/>
                  </a:cubicBezTo>
                  <a:cubicBezTo>
                    <a:pt x="4684" y="3855"/>
                    <a:pt x="4312" y="3831"/>
                    <a:pt x="3940" y="3785"/>
                  </a:cubicBezTo>
                  <a:cubicBezTo>
                    <a:pt x="3909" y="3537"/>
                    <a:pt x="3909" y="3289"/>
                    <a:pt x="3909" y="3040"/>
                  </a:cubicBezTo>
                  <a:cubicBezTo>
                    <a:pt x="3909" y="2792"/>
                    <a:pt x="3909" y="2544"/>
                    <a:pt x="3940" y="2296"/>
                  </a:cubicBezTo>
                  <a:cubicBezTo>
                    <a:pt x="4312" y="2265"/>
                    <a:pt x="4684" y="2234"/>
                    <a:pt x="5057" y="2234"/>
                  </a:cubicBezTo>
                  <a:close/>
                  <a:moveTo>
                    <a:pt x="2368" y="3729"/>
                  </a:moveTo>
                  <a:cubicBezTo>
                    <a:pt x="2521" y="3819"/>
                    <a:pt x="2703" y="3879"/>
                    <a:pt x="2885" y="3940"/>
                  </a:cubicBezTo>
                  <a:cubicBezTo>
                    <a:pt x="3102" y="4002"/>
                    <a:pt x="3350" y="4064"/>
                    <a:pt x="3568" y="4126"/>
                  </a:cubicBezTo>
                  <a:cubicBezTo>
                    <a:pt x="3630" y="4498"/>
                    <a:pt x="3754" y="4871"/>
                    <a:pt x="3909" y="5212"/>
                  </a:cubicBezTo>
                  <a:cubicBezTo>
                    <a:pt x="3971" y="5367"/>
                    <a:pt x="4033" y="5491"/>
                    <a:pt x="4126" y="5646"/>
                  </a:cubicBezTo>
                  <a:cubicBezTo>
                    <a:pt x="3269" y="5340"/>
                    <a:pt x="2624" y="4612"/>
                    <a:pt x="2368" y="3729"/>
                  </a:cubicBezTo>
                  <a:close/>
                  <a:moveTo>
                    <a:pt x="7755" y="3754"/>
                  </a:moveTo>
                  <a:lnTo>
                    <a:pt x="7755" y="3754"/>
                  </a:lnTo>
                  <a:cubicBezTo>
                    <a:pt x="7538" y="4653"/>
                    <a:pt x="6856" y="5398"/>
                    <a:pt x="5987" y="5708"/>
                  </a:cubicBezTo>
                  <a:cubicBezTo>
                    <a:pt x="6080" y="5553"/>
                    <a:pt x="6142" y="5429"/>
                    <a:pt x="6235" y="5274"/>
                  </a:cubicBezTo>
                  <a:cubicBezTo>
                    <a:pt x="6359" y="4902"/>
                    <a:pt x="6483" y="4529"/>
                    <a:pt x="6545" y="4157"/>
                  </a:cubicBezTo>
                  <a:cubicBezTo>
                    <a:pt x="6794" y="4126"/>
                    <a:pt x="7011" y="4064"/>
                    <a:pt x="7228" y="4002"/>
                  </a:cubicBezTo>
                  <a:cubicBezTo>
                    <a:pt x="7414" y="3940"/>
                    <a:pt x="7600" y="3847"/>
                    <a:pt x="7755" y="3754"/>
                  </a:cubicBezTo>
                  <a:close/>
                  <a:moveTo>
                    <a:pt x="4002" y="4250"/>
                  </a:moveTo>
                  <a:lnTo>
                    <a:pt x="4002" y="4250"/>
                  </a:lnTo>
                  <a:cubicBezTo>
                    <a:pt x="4359" y="4281"/>
                    <a:pt x="4708" y="4297"/>
                    <a:pt x="5057" y="4297"/>
                  </a:cubicBezTo>
                  <a:cubicBezTo>
                    <a:pt x="5406" y="4297"/>
                    <a:pt x="5754" y="4281"/>
                    <a:pt x="6111" y="4250"/>
                  </a:cubicBezTo>
                  <a:lnTo>
                    <a:pt x="6111" y="4250"/>
                  </a:lnTo>
                  <a:cubicBezTo>
                    <a:pt x="6049" y="4529"/>
                    <a:pt x="5956" y="4808"/>
                    <a:pt x="5832" y="5088"/>
                  </a:cubicBezTo>
                  <a:cubicBezTo>
                    <a:pt x="5615" y="5553"/>
                    <a:pt x="5336" y="5832"/>
                    <a:pt x="5057" y="5832"/>
                  </a:cubicBezTo>
                  <a:cubicBezTo>
                    <a:pt x="4777" y="5832"/>
                    <a:pt x="4498" y="5553"/>
                    <a:pt x="4281" y="5088"/>
                  </a:cubicBezTo>
                  <a:cubicBezTo>
                    <a:pt x="4157" y="4808"/>
                    <a:pt x="4064" y="4529"/>
                    <a:pt x="4002" y="4250"/>
                  </a:cubicBezTo>
                  <a:close/>
                  <a:moveTo>
                    <a:pt x="11819" y="4591"/>
                  </a:moveTo>
                  <a:cubicBezTo>
                    <a:pt x="11850" y="4591"/>
                    <a:pt x="11850" y="4591"/>
                    <a:pt x="11850" y="4622"/>
                  </a:cubicBezTo>
                  <a:lnTo>
                    <a:pt x="11850" y="10981"/>
                  </a:lnTo>
                  <a:lnTo>
                    <a:pt x="2172" y="10981"/>
                  </a:lnTo>
                  <a:lnTo>
                    <a:pt x="2172" y="4622"/>
                  </a:lnTo>
                  <a:cubicBezTo>
                    <a:pt x="2172" y="4591"/>
                    <a:pt x="2172" y="4591"/>
                    <a:pt x="2203" y="4591"/>
                  </a:cubicBezTo>
                  <a:lnTo>
                    <a:pt x="2296" y="4591"/>
                  </a:lnTo>
                  <a:cubicBezTo>
                    <a:pt x="2901" y="5693"/>
                    <a:pt x="3994" y="6243"/>
                    <a:pt x="5088" y="6243"/>
                  </a:cubicBezTo>
                  <a:cubicBezTo>
                    <a:pt x="6181" y="6243"/>
                    <a:pt x="7274" y="5693"/>
                    <a:pt x="7879" y="4591"/>
                  </a:cubicBezTo>
                  <a:close/>
                  <a:moveTo>
                    <a:pt x="12408" y="3692"/>
                  </a:moveTo>
                  <a:cubicBezTo>
                    <a:pt x="12563" y="3692"/>
                    <a:pt x="12687" y="3847"/>
                    <a:pt x="12687" y="4002"/>
                  </a:cubicBezTo>
                  <a:lnTo>
                    <a:pt x="12687" y="10981"/>
                  </a:lnTo>
                  <a:lnTo>
                    <a:pt x="12222" y="10981"/>
                  </a:lnTo>
                  <a:lnTo>
                    <a:pt x="12222" y="4591"/>
                  </a:lnTo>
                  <a:cubicBezTo>
                    <a:pt x="12222" y="4374"/>
                    <a:pt x="12036" y="4157"/>
                    <a:pt x="11788" y="4157"/>
                  </a:cubicBezTo>
                  <a:lnTo>
                    <a:pt x="8034" y="4157"/>
                  </a:lnTo>
                  <a:cubicBezTo>
                    <a:pt x="8096" y="4002"/>
                    <a:pt x="8127" y="3847"/>
                    <a:pt x="8158" y="3692"/>
                  </a:cubicBezTo>
                  <a:close/>
                  <a:moveTo>
                    <a:pt x="5584" y="11385"/>
                  </a:moveTo>
                  <a:lnTo>
                    <a:pt x="5584" y="11912"/>
                  </a:lnTo>
                  <a:lnTo>
                    <a:pt x="621" y="11912"/>
                  </a:lnTo>
                  <a:cubicBezTo>
                    <a:pt x="497" y="11912"/>
                    <a:pt x="404" y="11819"/>
                    <a:pt x="404" y="11726"/>
                  </a:cubicBezTo>
                  <a:lnTo>
                    <a:pt x="404" y="11385"/>
                  </a:lnTo>
                  <a:close/>
                  <a:moveTo>
                    <a:pt x="7972" y="11385"/>
                  </a:moveTo>
                  <a:lnTo>
                    <a:pt x="7972" y="11912"/>
                  </a:lnTo>
                  <a:lnTo>
                    <a:pt x="5987" y="11912"/>
                  </a:lnTo>
                  <a:lnTo>
                    <a:pt x="5987" y="11385"/>
                  </a:lnTo>
                  <a:close/>
                  <a:moveTo>
                    <a:pt x="5057" y="1"/>
                  </a:moveTo>
                  <a:cubicBezTo>
                    <a:pt x="3350" y="1"/>
                    <a:pt x="1924" y="1365"/>
                    <a:pt x="1862" y="3071"/>
                  </a:cubicBezTo>
                  <a:lnTo>
                    <a:pt x="1862" y="3320"/>
                  </a:lnTo>
                  <a:lnTo>
                    <a:pt x="1551" y="3320"/>
                  </a:lnTo>
                  <a:cubicBezTo>
                    <a:pt x="1179" y="3320"/>
                    <a:pt x="869" y="3630"/>
                    <a:pt x="869" y="4002"/>
                  </a:cubicBezTo>
                  <a:lnTo>
                    <a:pt x="869" y="7910"/>
                  </a:lnTo>
                  <a:cubicBezTo>
                    <a:pt x="869" y="8050"/>
                    <a:pt x="970" y="8120"/>
                    <a:pt x="1071" y="8120"/>
                  </a:cubicBezTo>
                  <a:cubicBezTo>
                    <a:pt x="1171" y="8120"/>
                    <a:pt x="1272" y="8050"/>
                    <a:pt x="1272" y="7910"/>
                  </a:cubicBezTo>
                  <a:lnTo>
                    <a:pt x="1272" y="4002"/>
                  </a:lnTo>
                  <a:cubicBezTo>
                    <a:pt x="1272" y="3847"/>
                    <a:pt x="1396" y="3692"/>
                    <a:pt x="1551" y="3692"/>
                  </a:cubicBezTo>
                  <a:lnTo>
                    <a:pt x="1955" y="3692"/>
                  </a:lnTo>
                  <a:cubicBezTo>
                    <a:pt x="1986" y="3878"/>
                    <a:pt x="2017" y="4033"/>
                    <a:pt x="2079" y="4188"/>
                  </a:cubicBezTo>
                  <a:cubicBezTo>
                    <a:pt x="1893" y="4219"/>
                    <a:pt x="1737" y="4405"/>
                    <a:pt x="1737" y="4591"/>
                  </a:cubicBezTo>
                  <a:lnTo>
                    <a:pt x="1737" y="10981"/>
                  </a:lnTo>
                  <a:lnTo>
                    <a:pt x="1272" y="10981"/>
                  </a:lnTo>
                  <a:lnTo>
                    <a:pt x="1272" y="8748"/>
                  </a:lnTo>
                  <a:cubicBezTo>
                    <a:pt x="1272" y="8608"/>
                    <a:pt x="1171" y="8539"/>
                    <a:pt x="1071" y="8539"/>
                  </a:cubicBezTo>
                  <a:cubicBezTo>
                    <a:pt x="970" y="8539"/>
                    <a:pt x="869" y="8608"/>
                    <a:pt x="869" y="8748"/>
                  </a:cubicBezTo>
                  <a:lnTo>
                    <a:pt x="869" y="10981"/>
                  </a:lnTo>
                  <a:lnTo>
                    <a:pt x="373" y="10981"/>
                  </a:lnTo>
                  <a:cubicBezTo>
                    <a:pt x="155" y="10981"/>
                    <a:pt x="0" y="11167"/>
                    <a:pt x="0" y="11385"/>
                  </a:cubicBezTo>
                  <a:lnTo>
                    <a:pt x="0" y="11726"/>
                  </a:lnTo>
                  <a:cubicBezTo>
                    <a:pt x="0" y="12067"/>
                    <a:pt x="249" y="12346"/>
                    <a:pt x="590" y="12346"/>
                  </a:cubicBezTo>
                  <a:lnTo>
                    <a:pt x="9647" y="12346"/>
                  </a:lnTo>
                  <a:cubicBezTo>
                    <a:pt x="9927" y="12346"/>
                    <a:pt x="9927" y="11943"/>
                    <a:pt x="9647" y="11943"/>
                  </a:cubicBezTo>
                  <a:lnTo>
                    <a:pt x="8376" y="11943"/>
                  </a:lnTo>
                  <a:lnTo>
                    <a:pt x="8376" y="11385"/>
                  </a:lnTo>
                  <a:lnTo>
                    <a:pt x="13556" y="11385"/>
                  </a:lnTo>
                  <a:lnTo>
                    <a:pt x="13556" y="11726"/>
                  </a:lnTo>
                  <a:cubicBezTo>
                    <a:pt x="13556" y="11819"/>
                    <a:pt x="13463" y="11912"/>
                    <a:pt x="13339" y="11912"/>
                  </a:cubicBezTo>
                  <a:lnTo>
                    <a:pt x="10485" y="11912"/>
                  </a:lnTo>
                  <a:cubicBezTo>
                    <a:pt x="10206" y="11912"/>
                    <a:pt x="10206" y="12315"/>
                    <a:pt x="10485" y="12315"/>
                  </a:cubicBezTo>
                  <a:lnTo>
                    <a:pt x="13339" y="12315"/>
                  </a:lnTo>
                  <a:cubicBezTo>
                    <a:pt x="13680" y="12315"/>
                    <a:pt x="13959" y="12067"/>
                    <a:pt x="13959" y="11726"/>
                  </a:cubicBezTo>
                  <a:lnTo>
                    <a:pt x="13959" y="11354"/>
                  </a:lnTo>
                  <a:cubicBezTo>
                    <a:pt x="13959" y="11136"/>
                    <a:pt x="13773" y="10981"/>
                    <a:pt x="13556" y="10981"/>
                  </a:cubicBezTo>
                  <a:lnTo>
                    <a:pt x="13091" y="10981"/>
                  </a:lnTo>
                  <a:lnTo>
                    <a:pt x="13091" y="4002"/>
                  </a:lnTo>
                  <a:cubicBezTo>
                    <a:pt x="13091" y="3630"/>
                    <a:pt x="12780" y="3320"/>
                    <a:pt x="12408" y="3320"/>
                  </a:cubicBezTo>
                  <a:lnTo>
                    <a:pt x="8221" y="3320"/>
                  </a:lnTo>
                  <a:lnTo>
                    <a:pt x="8221" y="3071"/>
                  </a:lnTo>
                  <a:cubicBezTo>
                    <a:pt x="8158" y="1365"/>
                    <a:pt x="6763" y="1"/>
                    <a:pt x="50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82" name="Google Shape;12782;p24"/>
            <p:cNvSpPr/>
            <p:nvPr/>
          </p:nvSpPr>
          <p:spPr>
            <a:xfrm>
              <a:off x="4899950" y="2695450"/>
              <a:ext cx="101625" cy="78350"/>
            </a:xfrm>
            <a:custGeom>
              <a:avLst/>
              <a:gdLst/>
              <a:ahLst/>
              <a:cxnLst/>
              <a:rect l="l" t="t" r="r" b="b"/>
              <a:pathLst>
                <a:path w="4065" h="3134" extrusionOk="0">
                  <a:moveTo>
                    <a:pt x="1056" y="404"/>
                  </a:moveTo>
                  <a:lnTo>
                    <a:pt x="1087" y="435"/>
                  </a:lnTo>
                  <a:lnTo>
                    <a:pt x="1118" y="435"/>
                  </a:lnTo>
                  <a:cubicBezTo>
                    <a:pt x="1490" y="435"/>
                    <a:pt x="1800" y="745"/>
                    <a:pt x="1800" y="1087"/>
                  </a:cubicBezTo>
                  <a:lnTo>
                    <a:pt x="1800" y="2141"/>
                  </a:lnTo>
                  <a:cubicBezTo>
                    <a:pt x="1598" y="1971"/>
                    <a:pt x="1350" y="1885"/>
                    <a:pt x="1098" y="1885"/>
                  </a:cubicBezTo>
                  <a:cubicBezTo>
                    <a:pt x="846" y="1885"/>
                    <a:pt x="590" y="1971"/>
                    <a:pt x="373" y="2141"/>
                  </a:cubicBezTo>
                  <a:lnTo>
                    <a:pt x="373" y="1087"/>
                  </a:lnTo>
                  <a:cubicBezTo>
                    <a:pt x="373" y="714"/>
                    <a:pt x="683" y="404"/>
                    <a:pt x="1056" y="404"/>
                  </a:cubicBezTo>
                  <a:close/>
                  <a:moveTo>
                    <a:pt x="2917" y="404"/>
                  </a:moveTo>
                  <a:lnTo>
                    <a:pt x="2917" y="435"/>
                  </a:lnTo>
                  <a:lnTo>
                    <a:pt x="2979" y="435"/>
                  </a:lnTo>
                  <a:cubicBezTo>
                    <a:pt x="3351" y="435"/>
                    <a:pt x="3661" y="745"/>
                    <a:pt x="3661" y="1118"/>
                  </a:cubicBezTo>
                  <a:lnTo>
                    <a:pt x="3661" y="2172"/>
                  </a:lnTo>
                  <a:cubicBezTo>
                    <a:pt x="3444" y="1986"/>
                    <a:pt x="3196" y="1893"/>
                    <a:pt x="2948" y="1893"/>
                  </a:cubicBezTo>
                  <a:cubicBezTo>
                    <a:pt x="2669" y="1893"/>
                    <a:pt x="2420" y="1986"/>
                    <a:pt x="2234" y="2172"/>
                  </a:cubicBezTo>
                  <a:lnTo>
                    <a:pt x="2234" y="1087"/>
                  </a:lnTo>
                  <a:cubicBezTo>
                    <a:pt x="2234" y="714"/>
                    <a:pt x="2544" y="404"/>
                    <a:pt x="2917" y="404"/>
                  </a:cubicBezTo>
                  <a:close/>
                  <a:moveTo>
                    <a:pt x="1102" y="2312"/>
                  </a:moveTo>
                  <a:cubicBezTo>
                    <a:pt x="1358" y="2312"/>
                    <a:pt x="1614" y="2452"/>
                    <a:pt x="1738" y="2731"/>
                  </a:cubicBezTo>
                  <a:lnTo>
                    <a:pt x="466" y="2731"/>
                  </a:lnTo>
                  <a:cubicBezTo>
                    <a:pt x="590" y="2452"/>
                    <a:pt x="846" y="2312"/>
                    <a:pt x="1102" y="2312"/>
                  </a:cubicBezTo>
                  <a:close/>
                  <a:moveTo>
                    <a:pt x="2932" y="2312"/>
                  </a:moveTo>
                  <a:cubicBezTo>
                    <a:pt x="3188" y="2312"/>
                    <a:pt x="3444" y="2452"/>
                    <a:pt x="3568" y="2731"/>
                  </a:cubicBezTo>
                  <a:lnTo>
                    <a:pt x="2296" y="2731"/>
                  </a:lnTo>
                  <a:cubicBezTo>
                    <a:pt x="2420" y="2452"/>
                    <a:pt x="2676" y="2312"/>
                    <a:pt x="2932" y="2312"/>
                  </a:cubicBezTo>
                  <a:close/>
                  <a:moveTo>
                    <a:pt x="1087" y="1"/>
                  </a:moveTo>
                  <a:cubicBezTo>
                    <a:pt x="497" y="1"/>
                    <a:pt x="1" y="497"/>
                    <a:pt x="1" y="1087"/>
                  </a:cubicBezTo>
                  <a:lnTo>
                    <a:pt x="1" y="2917"/>
                  </a:lnTo>
                  <a:cubicBezTo>
                    <a:pt x="1" y="3041"/>
                    <a:pt x="94" y="3134"/>
                    <a:pt x="187" y="3134"/>
                  </a:cubicBezTo>
                  <a:lnTo>
                    <a:pt x="3847" y="3134"/>
                  </a:lnTo>
                  <a:cubicBezTo>
                    <a:pt x="3971" y="3134"/>
                    <a:pt x="4064" y="3041"/>
                    <a:pt x="4064" y="2917"/>
                  </a:cubicBezTo>
                  <a:lnTo>
                    <a:pt x="4064" y="1087"/>
                  </a:lnTo>
                  <a:cubicBezTo>
                    <a:pt x="4064" y="497"/>
                    <a:pt x="3568" y="1"/>
                    <a:pt x="2979" y="1"/>
                  </a:cubicBezTo>
                  <a:lnTo>
                    <a:pt x="2917" y="1"/>
                  </a:lnTo>
                  <a:cubicBezTo>
                    <a:pt x="2575" y="1"/>
                    <a:pt x="2234" y="187"/>
                    <a:pt x="2017" y="466"/>
                  </a:cubicBezTo>
                  <a:cubicBezTo>
                    <a:pt x="1831" y="187"/>
                    <a:pt x="1490" y="1"/>
                    <a:pt x="11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83" name="Google Shape;12783;p24"/>
            <p:cNvSpPr/>
            <p:nvPr/>
          </p:nvSpPr>
          <p:spPr>
            <a:xfrm>
              <a:off x="4842575" y="2718525"/>
              <a:ext cx="11650" cy="10300"/>
            </a:xfrm>
            <a:custGeom>
              <a:avLst/>
              <a:gdLst/>
              <a:ahLst/>
              <a:cxnLst/>
              <a:rect l="l" t="t" r="r" b="b"/>
              <a:pathLst>
                <a:path w="466" h="412" extrusionOk="0">
                  <a:moveTo>
                    <a:pt x="219" y="1"/>
                  </a:moveTo>
                  <a:cubicBezTo>
                    <a:pt x="198" y="1"/>
                    <a:pt x="177" y="3"/>
                    <a:pt x="156" y="9"/>
                  </a:cubicBezTo>
                  <a:lnTo>
                    <a:pt x="187" y="9"/>
                  </a:lnTo>
                  <a:cubicBezTo>
                    <a:pt x="62" y="40"/>
                    <a:pt x="0" y="164"/>
                    <a:pt x="31" y="257"/>
                  </a:cubicBezTo>
                  <a:cubicBezTo>
                    <a:pt x="62" y="350"/>
                    <a:pt x="125" y="412"/>
                    <a:pt x="218" y="412"/>
                  </a:cubicBezTo>
                  <a:lnTo>
                    <a:pt x="280" y="412"/>
                  </a:lnTo>
                  <a:cubicBezTo>
                    <a:pt x="404" y="381"/>
                    <a:pt x="466" y="257"/>
                    <a:pt x="435" y="164"/>
                  </a:cubicBezTo>
                  <a:cubicBezTo>
                    <a:pt x="409" y="61"/>
                    <a:pt x="319" y="1"/>
                    <a:pt x="21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84" name="Google Shape;12784;p24"/>
            <p:cNvSpPr/>
            <p:nvPr/>
          </p:nvSpPr>
          <p:spPr>
            <a:xfrm>
              <a:off x="4841950" y="2699300"/>
              <a:ext cx="11500" cy="7500"/>
            </a:xfrm>
            <a:custGeom>
              <a:avLst/>
              <a:gdLst/>
              <a:ahLst/>
              <a:cxnLst/>
              <a:rect l="l" t="t" r="r" b="b"/>
              <a:pathLst>
                <a:path w="460" h="300" extrusionOk="0">
                  <a:moveTo>
                    <a:pt x="217" y="1"/>
                  </a:moveTo>
                  <a:cubicBezTo>
                    <a:pt x="0" y="1"/>
                    <a:pt x="251" y="299"/>
                    <a:pt x="372" y="299"/>
                  </a:cubicBezTo>
                  <a:cubicBezTo>
                    <a:pt x="411" y="299"/>
                    <a:pt x="436" y="269"/>
                    <a:pt x="429" y="188"/>
                  </a:cubicBezTo>
                  <a:lnTo>
                    <a:pt x="429" y="188"/>
                  </a:lnTo>
                  <a:lnTo>
                    <a:pt x="460" y="219"/>
                  </a:lnTo>
                  <a:cubicBezTo>
                    <a:pt x="460" y="95"/>
                    <a:pt x="367" y="2"/>
                    <a:pt x="243" y="2"/>
                  </a:cubicBezTo>
                  <a:cubicBezTo>
                    <a:pt x="233" y="1"/>
                    <a:pt x="225" y="1"/>
                    <a:pt x="2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85" name="Google Shape;12785;p24"/>
            <p:cNvSpPr/>
            <p:nvPr/>
          </p:nvSpPr>
          <p:spPr>
            <a:xfrm>
              <a:off x="4841225" y="2679175"/>
              <a:ext cx="11450" cy="7900"/>
            </a:xfrm>
            <a:custGeom>
              <a:avLst/>
              <a:gdLst/>
              <a:ahLst/>
              <a:cxnLst/>
              <a:rect l="l" t="t" r="r" b="b"/>
              <a:pathLst>
                <a:path w="458" h="316" extrusionOk="0">
                  <a:moveTo>
                    <a:pt x="241" y="1"/>
                  </a:moveTo>
                  <a:cubicBezTo>
                    <a:pt x="1" y="1"/>
                    <a:pt x="261" y="315"/>
                    <a:pt x="392" y="315"/>
                  </a:cubicBezTo>
                  <a:cubicBezTo>
                    <a:pt x="430" y="315"/>
                    <a:pt x="458" y="288"/>
                    <a:pt x="458" y="218"/>
                  </a:cubicBezTo>
                  <a:cubicBezTo>
                    <a:pt x="458" y="94"/>
                    <a:pt x="365" y="1"/>
                    <a:pt x="2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86" name="Google Shape;12786;p24"/>
            <p:cNvSpPr/>
            <p:nvPr/>
          </p:nvSpPr>
          <p:spPr>
            <a:xfrm>
              <a:off x="4856525" y="2731750"/>
              <a:ext cx="11675" cy="10275"/>
            </a:xfrm>
            <a:custGeom>
              <a:avLst/>
              <a:gdLst/>
              <a:ahLst/>
              <a:cxnLst/>
              <a:rect l="l" t="t" r="r" b="b"/>
              <a:pathLst>
                <a:path w="467" h="411" extrusionOk="0">
                  <a:moveTo>
                    <a:pt x="232" y="1"/>
                  </a:moveTo>
                  <a:cubicBezTo>
                    <a:pt x="132" y="1"/>
                    <a:pt x="59" y="81"/>
                    <a:pt x="32" y="162"/>
                  </a:cubicBezTo>
                  <a:cubicBezTo>
                    <a:pt x="1" y="286"/>
                    <a:pt x="94" y="379"/>
                    <a:pt x="187" y="410"/>
                  </a:cubicBezTo>
                  <a:lnTo>
                    <a:pt x="249" y="410"/>
                  </a:lnTo>
                  <a:cubicBezTo>
                    <a:pt x="342" y="410"/>
                    <a:pt x="404" y="348"/>
                    <a:pt x="435" y="255"/>
                  </a:cubicBezTo>
                  <a:cubicBezTo>
                    <a:pt x="466" y="131"/>
                    <a:pt x="404" y="38"/>
                    <a:pt x="280" y="7"/>
                  </a:cubicBezTo>
                  <a:cubicBezTo>
                    <a:pt x="263" y="3"/>
                    <a:pt x="247" y="1"/>
                    <a:pt x="23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87" name="Google Shape;12787;p24"/>
            <p:cNvSpPr/>
            <p:nvPr/>
          </p:nvSpPr>
          <p:spPr>
            <a:xfrm>
              <a:off x="4875925" y="2731750"/>
              <a:ext cx="11650" cy="10275"/>
            </a:xfrm>
            <a:custGeom>
              <a:avLst/>
              <a:gdLst/>
              <a:ahLst/>
              <a:cxnLst/>
              <a:rect l="l" t="t" r="r" b="b"/>
              <a:pathLst>
                <a:path w="466" h="411" extrusionOk="0">
                  <a:moveTo>
                    <a:pt x="231" y="1"/>
                  </a:moveTo>
                  <a:cubicBezTo>
                    <a:pt x="132" y="1"/>
                    <a:pt x="58" y="81"/>
                    <a:pt x="31" y="162"/>
                  </a:cubicBezTo>
                  <a:cubicBezTo>
                    <a:pt x="0" y="286"/>
                    <a:pt x="93" y="379"/>
                    <a:pt x="186" y="410"/>
                  </a:cubicBezTo>
                  <a:lnTo>
                    <a:pt x="248" y="410"/>
                  </a:lnTo>
                  <a:cubicBezTo>
                    <a:pt x="341" y="410"/>
                    <a:pt x="404" y="348"/>
                    <a:pt x="435" y="255"/>
                  </a:cubicBezTo>
                  <a:cubicBezTo>
                    <a:pt x="466" y="131"/>
                    <a:pt x="404" y="38"/>
                    <a:pt x="279" y="7"/>
                  </a:cubicBezTo>
                  <a:cubicBezTo>
                    <a:pt x="263" y="3"/>
                    <a:pt x="247" y="1"/>
                    <a:pt x="2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788" name="Google Shape;12788;p24"/>
          <p:cNvGrpSpPr/>
          <p:nvPr/>
        </p:nvGrpSpPr>
        <p:grpSpPr>
          <a:xfrm>
            <a:off x="3465890" y="3569123"/>
            <a:ext cx="698000" cy="535150"/>
            <a:chOff x="3960075" y="2532600"/>
            <a:chExt cx="349000" cy="267575"/>
          </a:xfrm>
        </p:grpSpPr>
        <p:sp>
          <p:nvSpPr>
            <p:cNvPr id="12789" name="Google Shape;12789;p24"/>
            <p:cNvSpPr/>
            <p:nvPr/>
          </p:nvSpPr>
          <p:spPr>
            <a:xfrm>
              <a:off x="4224900" y="2553550"/>
              <a:ext cx="11275" cy="7900"/>
            </a:xfrm>
            <a:custGeom>
              <a:avLst/>
              <a:gdLst/>
              <a:ahLst/>
              <a:cxnLst/>
              <a:rect l="l" t="t" r="r" b="b"/>
              <a:pathLst>
                <a:path w="451" h="316" extrusionOk="0">
                  <a:moveTo>
                    <a:pt x="264" y="1"/>
                  </a:moveTo>
                  <a:cubicBezTo>
                    <a:pt x="1" y="1"/>
                    <a:pt x="256" y="315"/>
                    <a:pt x="385" y="315"/>
                  </a:cubicBezTo>
                  <a:cubicBezTo>
                    <a:pt x="423" y="315"/>
                    <a:pt x="450" y="288"/>
                    <a:pt x="450" y="218"/>
                  </a:cubicBezTo>
                  <a:cubicBezTo>
                    <a:pt x="450" y="94"/>
                    <a:pt x="357" y="1"/>
                    <a:pt x="2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0" name="Google Shape;12790;p24"/>
            <p:cNvSpPr/>
            <p:nvPr/>
          </p:nvSpPr>
          <p:spPr>
            <a:xfrm>
              <a:off x="4245850" y="2553550"/>
              <a:ext cx="12025" cy="7900"/>
            </a:xfrm>
            <a:custGeom>
              <a:avLst/>
              <a:gdLst/>
              <a:ahLst/>
              <a:cxnLst/>
              <a:rect l="l" t="t" r="r" b="b"/>
              <a:pathLst>
                <a:path w="481" h="316" extrusionOk="0">
                  <a:moveTo>
                    <a:pt x="264" y="1"/>
                  </a:moveTo>
                  <a:cubicBezTo>
                    <a:pt x="0" y="1"/>
                    <a:pt x="274" y="315"/>
                    <a:pt x="411" y="315"/>
                  </a:cubicBezTo>
                  <a:cubicBezTo>
                    <a:pt x="452" y="315"/>
                    <a:pt x="481" y="288"/>
                    <a:pt x="481" y="218"/>
                  </a:cubicBezTo>
                  <a:cubicBezTo>
                    <a:pt x="481" y="94"/>
                    <a:pt x="388" y="1"/>
                    <a:pt x="2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1" name="Google Shape;12791;p24"/>
            <p:cNvSpPr/>
            <p:nvPr/>
          </p:nvSpPr>
          <p:spPr>
            <a:xfrm>
              <a:off x="4267375" y="2553550"/>
              <a:ext cx="11450" cy="7900"/>
            </a:xfrm>
            <a:custGeom>
              <a:avLst/>
              <a:gdLst/>
              <a:ahLst/>
              <a:cxnLst/>
              <a:rect l="l" t="t" r="r" b="b"/>
              <a:pathLst>
                <a:path w="458" h="316" extrusionOk="0">
                  <a:moveTo>
                    <a:pt x="240" y="1"/>
                  </a:moveTo>
                  <a:cubicBezTo>
                    <a:pt x="1" y="1"/>
                    <a:pt x="261" y="315"/>
                    <a:pt x="392" y="315"/>
                  </a:cubicBezTo>
                  <a:cubicBezTo>
                    <a:pt x="430" y="315"/>
                    <a:pt x="457" y="288"/>
                    <a:pt x="457" y="218"/>
                  </a:cubicBezTo>
                  <a:cubicBezTo>
                    <a:pt x="457" y="94"/>
                    <a:pt x="364" y="1"/>
                    <a:pt x="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2" name="Google Shape;12792;p24"/>
            <p:cNvSpPr/>
            <p:nvPr/>
          </p:nvSpPr>
          <p:spPr>
            <a:xfrm>
              <a:off x="3960075" y="2532600"/>
              <a:ext cx="349000" cy="267575"/>
            </a:xfrm>
            <a:custGeom>
              <a:avLst/>
              <a:gdLst/>
              <a:ahLst/>
              <a:cxnLst/>
              <a:rect l="l" t="t" r="r" b="b"/>
              <a:pathLst>
                <a:path w="13960" h="10703" extrusionOk="0">
                  <a:moveTo>
                    <a:pt x="13525" y="404"/>
                  </a:moveTo>
                  <a:lnTo>
                    <a:pt x="13525" y="1676"/>
                  </a:lnTo>
                  <a:lnTo>
                    <a:pt x="5243" y="1676"/>
                  </a:lnTo>
                  <a:cubicBezTo>
                    <a:pt x="4964" y="1676"/>
                    <a:pt x="4964" y="2079"/>
                    <a:pt x="5243" y="2079"/>
                  </a:cubicBezTo>
                  <a:lnTo>
                    <a:pt x="7507" y="2079"/>
                  </a:lnTo>
                  <a:lnTo>
                    <a:pt x="7507" y="9090"/>
                  </a:lnTo>
                  <a:lnTo>
                    <a:pt x="404" y="9090"/>
                  </a:lnTo>
                  <a:lnTo>
                    <a:pt x="404" y="2079"/>
                  </a:lnTo>
                  <a:lnTo>
                    <a:pt x="4405" y="2079"/>
                  </a:lnTo>
                  <a:cubicBezTo>
                    <a:pt x="4684" y="2079"/>
                    <a:pt x="4684" y="1676"/>
                    <a:pt x="4405" y="1676"/>
                  </a:cubicBezTo>
                  <a:lnTo>
                    <a:pt x="404" y="1676"/>
                  </a:lnTo>
                  <a:lnTo>
                    <a:pt x="404" y="404"/>
                  </a:lnTo>
                  <a:close/>
                  <a:moveTo>
                    <a:pt x="13556" y="2079"/>
                  </a:moveTo>
                  <a:lnTo>
                    <a:pt x="13556" y="9090"/>
                  </a:lnTo>
                  <a:lnTo>
                    <a:pt x="7941" y="9090"/>
                  </a:lnTo>
                  <a:lnTo>
                    <a:pt x="7941" y="2079"/>
                  </a:lnTo>
                  <a:close/>
                  <a:moveTo>
                    <a:pt x="404" y="1"/>
                  </a:moveTo>
                  <a:cubicBezTo>
                    <a:pt x="187" y="1"/>
                    <a:pt x="0" y="187"/>
                    <a:pt x="0" y="404"/>
                  </a:cubicBezTo>
                  <a:lnTo>
                    <a:pt x="0" y="10299"/>
                  </a:lnTo>
                  <a:cubicBezTo>
                    <a:pt x="0" y="10516"/>
                    <a:pt x="187" y="10703"/>
                    <a:pt x="404" y="10703"/>
                  </a:cubicBezTo>
                  <a:lnTo>
                    <a:pt x="6359" y="10703"/>
                  </a:lnTo>
                  <a:cubicBezTo>
                    <a:pt x="6484" y="10703"/>
                    <a:pt x="6577" y="10610"/>
                    <a:pt x="6577" y="10516"/>
                  </a:cubicBezTo>
                  <a:cubicBezTo>
                    <a:pt x="6577" y="10392"/>
                    <a:pt x="6484" y="10299"/>
                    <a:pt x="6359" y="10299"/>
                  </a:cubicBezTo>
                  <a:lnTo>
                    <a:pt x="404" y="10299"/>
                  </a:lnTo>
                  <a:lnTo>
                    <a:pt x="404" y="9524"/>
                  </a:lnTo>
                  <a:lnTo>
                    <a:pt x="13556" y="9524"/>
                  </a:lnTo>
                  <a:lnTo>
                    <a:pt x="13556" y="10299"/>
                  </a:lnTo>
                  <a:lnTo>
                    <a:pt x="7197" y="10299"/>
                  </a:lnTo>
                  <a:cubicBezTo>
                    <a:pt x="7073" y="10299"/>
                    <a:pt x="6980" y="10392"/>
                    <a:pt x="6980" y="10516"/>
                  </a:cubicBezTo>
                  <a:cubicBezTo>
                    <a:pt x="6980" y="10610"/>
                    <a:pt x="7073" y="10703"/>
                    <a:pt x="7197" y="10703"/>
                  </a:cubicBezTo>
                  <a:lnTo>
                    <a:pt x="13556" y="10703"/>
                  </a:lnTo>
                  <a:cubicBezTo>
                    <a:pt x="13773" y="10703"/>
                    <a:pt x="13959" y="10516"/>
                    <a:pt x="13959" y="10299"/>
                  </a:cubicBezTo>
                  <a:lnTo>
                    <a:pt x="13959" y="404"/>
                  </a:lnTo>
                  <a:cubicBezTo>
                    <a:pt x="13959" y="187"/>
                    <a:pt x="13773" y="1"/>
                    <a:pt x="1355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3" name="Google Shape;12793;p24"/>
            <p:cNvSpPr/>
            <p:nvPr/>
          </p:nvSpPr>
          <p:spPr>
            <a:xfrm>
              <a:off x="3983350" y="2627800"/>
              <a:ext cx="146575" cy="101225"/>
            </a:xfrm>
            <a:custGeom>
              <a:avLst/>
              <a:gdLst/>
              <a:ahLst/>
              <a:cxnLst/>
              <a:rect l="l" t="t" r="r" b="b"/>
              <a:pathLst>
                <a:path w="5863" h="4049" extrusionOk="0">
                  <a:moveTo>
                    <a:pt x="2900" y="396"/>
                  </a:moveTo>
                  <a:cubicBezTo>
                    <a:pt x="2947" y="396"/>
                    <a:pt x="2993" y="412"/>
                    <a:pt x="3040" y="443"/>
                  </a:cubicBezTo>
                  <a:lnTo>
                    <a:pt x="5242" y="1435"/>
                  </a:lnTo>
                  <a:lnTo>
                    <a:pt x="3040" y="2490"/>
                  </a:lnTo>
                  <a:lnTo>
                    <a:pt x="2792" y="2490"/>
                  </a:lnTo>
                  <a:lnTo>
                    <a:pt x="558" y="1435"/>
                  </a:lnTo>
                  <a:lnTo>
                    <a:pt x="2761" y="443"/>
                  </a:lnTo>
                  <a:cubicBezTo>
                    <a:pt x="2807" y="412"/>
                    <a:pt x="2854" y="396"/>
                    <a:pt x="2900" y="396"/>
                  </a:cubicBezTo>
                  <a:close/>
                  <a:moveTo>
                    <a:pt x="4343" y="2335"/>
                  </a:moveTo>
                  <a:lnTo>
                    <a:pt x="4343" y="3327"/>
                  </a:lnTo>
                  <a:lnTo>
                    <a:pt x="4157" y="3389"/>
                  </a:lnTo>
                  <a:cubicBezTo>
                    <a:pt x="3753" y="3545"/>
                    <a:pt x="3335" y="3622"/>
                    <a:pt x="2920" y="3622"/>
                  </a:cubicBezTo>
                  <a:cubicBezTo>
                    <a:pt x="2505" y="3622"/>
                    <a:pt x="2094" y="3545"/>
                    <a:pt x="1706" y="3389"/>
                  </a:cubicBezTo>
                  <a:lnTo>
                    <a:pt x="1520" y="3327"/>
                  </a:lnTo>
                  <a:lnTo>
                    <a:pt x="1520" y="2335"/>
                  </a:lnTo>
                  <a:lnTo>
                    <a:pt x="2637" y="2862"/>
                  </a:lnTo>
                  <a:cubicBezTo>
                    <a:pt x="2714" y="2909"/>
                    <a:pt x="2807" y="2932"/>
                    <a:pt x="2904" y="2932"/>
                  </a:cubicBezTo>
                  <a:cubicBezTo>
                    <a:pt x="3001" y="2932"/>
                    <a:pt x="3102" y="2909"/>
                    <a:pt x="3195" y="2862"/>
                  </a:cubicBezTo>
                  <a:lnTo>
                    <a:pt x="4343" y="2335"/>
                  </a:lnTo>
                  <a:close/>
                  <a:moveTo>
                    <a:pt x="2920" y="1"/>
                  </a:moveTo>
                  <a:cubicBezTo>
                    <a:pt x="2807" y="1"/>
                    <a:pt x="2699" y="24"/>
                    <a:pt x="2606" y="70"/>
                  </a:cubicBezTo>
                  <a:lnTo>
                    <a:pt x="248" y="1156"/>
                  </a:lnTo>
                  <a:cubicBezTo>
                    <a:pt x="0" y="1280"/>
                    <a:pt x="0" y="1652"/>
                    <a:pt x="279" y="1745"/>
                  </a:cubicBezTo>
                  <a:lnTo>
                    <a:pt x="1117" y="2149"/>
                  </a:lnTo>
                  <a:lnTo>
                    <a:pt x="1117" y="3389"/>
                  </a:lnTo>
                  <a:cubicBezTo>
                    <a:pt x="1117" y="3513"/>
                    <a:pt x="1179" y="3607"/>
                    <a:pt x="1303" y="3669"/>
                  </a:cubicBezTo>
                  <a:lnTo>
                    <a:pt x="1582" y="3793"/>
                  </a:lnTo>
                  <a:cubicBezTo>
                    <a:pt x="2016" y="3963"/>
                    <a:pt x="2474" y="4049"/>
                    <a:pt x="2931" y="4049"/>
                  </a:cubicBezTo>
                  <a:cubicBezTo>
                    <a:pt x="3389" y="4049"/>
                    <a:pt x="3846" y="3963"/>
                    <a:pt x="4281" y="3793"/>
                  </a:cubicBezTo>
                  <a:lnTo>
                    <a:pt x="4560" y="3669"/>
                  </a:lnTo>
                  <a:cubicBezTo>
                    <a:pt x="4653" y="3607"/>
                    <a:pt x="4746" y="3513"/>
                    <a:pt x="4746" y="3389"/>
                  </a:cubicBezTo>
                  <a:lnTo>
                    <a:pt x="4746" y="2149"/>
                  </a:lnTo>
                  <a:lnTo>
                    <a:pt x="5584" y="1745"/>
                  </a:lnTo>
                  <a:cubicBezTo>
                    <a:pt x="5832" y="1652"/>
                    <a:pt x="5863" y="1280"/>
                    <a:pt x="5615" y="1156"/>
                  </a:cubicBezTo>
                  <a:lnTo>
                    <a:pt x="3257" y="70"/>
                  </a:lnTo>
                  <a:cubicBezTo>
                    <a:pt x="3149" y="24"/>
                    <a:pt x="3032" y="1"/>
                    <a:pt x="29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4" name="Google Shape;12794;p24"/>
            <p:cNvSpPr/>
            <p:nvPr/>
          </p:nvSpPr>
          <p:spPr>
            <a:xfrm>
              <a:off x="4177975" y="2608600"/>
              <a:ext cx="10125" cy="10125"/>
            </a:xfrm>
            <a:custGeom>
              <a:avLst/>
              <a:gdLst/>
              <a:ahLst/>
              <a:cxnLst/>
              <a:rect l="l" t="t" r="r" b="b"/>
              <a:pathLst>
                <a:path w="405" h="405" extrusionOk="0">
                  <a:moveTo>
                    <a:pt x="187" y="1"/>
                  </a:moveTo>
                  <a:cubicBezTo>
                    <a:pt x="94" y="1"/>
                    <a:pt x="1" y="94"/>
                    <a:pt x="1" y="218"/>
                  </a:cubicBezTo>
                  <a:cubicBezTo>
                    <a:pt x="1" y="311"/>
                    <a:pt x="94" y="404"/>
                    <a:pt x="187" y="404"/>
                  </a:cubicBezTo>
                  <a:cubicBezTo>
                    <a:pt x="311" y="404"/>
                    <a:pt x="404" y="311"/>
                    <a:pt x="404" y="218"/>
                  </a:cubicBezTo>
                  <a:cubicBezTo>
                    <a:pt x="404" y="94"/>
                    <a:pt x="311" y="1"/>
                    <a:pt x="1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5" name="Google Shape;12795;p24"/>
            <p:cNvSpPr/>
            <p:nvPr/>
          </p:nvSpPr>
          <p:spPr>
            <a:xfrm>
              <a:off x="4175650" y="2638075"/>
              <a:ext cx="12450" cy="10875"/>
            </a:xfrm>
            <a:custGeom>
              <a:avLst/>
              <a:gdLst/>
              <a:ahLst/>
              <a:cxnLst/>
              <a:rect l="l" t="t" r="r" b="b"/>
              <a:pathLst>
                <a:path w="498" h="435" extrusionOk="0">
                  <a:moveTo>
                    <a:pt x="280" y="1"/>
                  </a:moveTo>
                  <a:cubicBezTo>
                    <a:pt x="1" y="1"/>
                    <a:pt x="1" y="435"/>
                    <a:pt x="280" y="435"/>
                  </a:cubicBezTo>
                  <a:cubicBezTo>
                    <a:pt x="404" y="435"/>
                    <a:pt x="497" y="342"/>
                    <a:pt x="497" y="218"/>
                  </a:cubicBezTo>
                  <a:cubicBezTo>
                    <a:pt x="497" y="94"/>
                    <a:pt x="404" y="1"/>
                    <a:pt x="28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6" name="Google Shape;12796;p24"/>
            <p:cNvSpPr/>
            <p:nvPr/>
          </p:nvSpPr>
          <p:spPr>
            <a:xfrm>
              <a:off x="4177975" y="2668325"/>
              <a:ext cx="10125" cy="10100"/>
            </a:xfrm>
            <a:custGeom>
              <a:avLst/>
              <a:gdLst/>
              <a:ahLst/>
              <a:cxnLst/>
              <a:rect l="l" t="t" r="r" b="b"/>
              <a:pathLst>
                <a:path w="405" h="404" extrusionOk="0">
                  <a:moveTo>
                    <a:pt x="187" y="0"/>
                  </a:moveTo>
                  <a:cubicBezTo>
                    <a:pt x="94" y="0"/>
                    <a:pt x="1" y="93"/>
                    <a:pt x="1" y="186"/>
                  </a:cubicBezTo>
                  <a:cubicBezTo>
                    <a:pt x="1" y="311"/>
                    <a:pt x="94" y="404"/>
                    <a:pt x="187" y="404"/>
                  </a:cubicBezTo>
                  <a:cubicBezTo>
                    <a:pt x="311" y="404"/>
                    <a:pt x="404" y="311"/>
                    <a:pt x="404" y="186"/>
                  </a:cubicBezTo>
                  <a:cubicBezTo>
                    <a:pt x="404" y="93"/>
                    <a:pt x="311" y="0"/>
                    <a:pt x="1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7" name="Google Shape;12797;p24"/>
            <p:cNvSpPr/>
            <p:nvPr/>
          </p:nvSpPr>
          <p:spPr>
            <a:xfrm>
              <a:off x="4175650" y="2697800"/>
              <a:ext cx="12450" cy="10100"/>
            </a:xfrm>
            <a:custGeom>
              <a:avLst/>
              <a:gdLst/>
              <a:ahLst/>
              <a:cxnLst/>
              <a:rect l="l" t="t" r="r" b="b"/>
              <a:pathLst>
                <a:path w="498" h="404" extrusionOk="0">
                  <a:moveTo>
                    <a:pt x="280" y="0"/>
                  </a:moveTo>
                  <a:cubicBezTo>
                    <a:pt x="1" y="0"/>
                    <a:pt x="1" y="403"/>
                    <a:pt x="280" y="403"/>
                  </a:cubicBezTo>
                  <a:cubicBezTo>
                    <a:pt x="404" y="403"/>
                    <a:pt x="497" y="310"/>
                    <a:pt x="497" y="217"/>
                  </a:cubicBezTo>
                  <a:cubicBezTo>
                    <a:pt x="497" y="93"/>
                    <a:pt x="404" y="0"/>
                    <a:pt x="2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8" name="Google Shape;12798;p24"/>
            <p:cNvSpPr/>
            <p:nvPr/>
          </p:nvSpPr>
          <p:spPr>
            <a:xfrm>
              <a:off x="4177975" y="2728025"/>
              <a:ext cx="10125" cy="10125"/>
            </a:xfrm>
            <a:custGeom>
              <a:avLst/>
              <a:gdLst/>
              <a:ahLst/>
              <a:cxnLst/>
              <a:rect l="l" t="t" r="r" b="b"/>
              <a:pathLst>
                <a:path w="405" h="405" extrusionOk="0">
                  <a:moveTo>
                    <a:pt x="187" y="1"/>
                  </a:moveTo>
                  <a:cubicBezTo>
                    <a:pt x="94" y="1"/>
                    <a:pt x="1" y="94"/>
                    <a:pt x="1" y="187"/>
                  </a:cubicBezTo>
                  <a:cubicBezTo>
                    <a:pt x="1" y="311"/>
                    <a:pt x="94" y="404"/>
                    <a:pt x="187" y="404"/>
                  </a:cubicBezTo>
                  <a:cubicBezTo>
                    <a:pt x="311" y="404"/>
                    <a:pt x="404" y="311"/>
                    <a:pt x="404" y="187"/>
                  </a:cubicBezTo>
                  <a:cubicBezTo>
                    <a:pt x="404" y="94"/>
                    <a:pt x="311" y="1"/>
                    <a:pt x="1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799" name="Google Shape;12799;p24"/>
            <p:cNvSpPr/>
            <p:nvPr/>
          </p:nvSpPr>
          <p:spPr>
            <a:xfrm>
              <a:off x="4196600" y="2608600"/>
              <a:ext cx="81450" cy="10125"/>
            </a:xfrm>
            <a:custGeom>
              <a:avLst/>
              <a:gdLst/>
              <a:ahLst/>
              <a:cxnLst/>
              <a:rect l="l" t="t" r="r" b="b"/>
              <a:pathLst>
                <a:path w="3258" h="405" extrusionOk="0">
                  <a:moveTo>
                    <a:pt x="217" y="1"/>
                  </a:moveTo>
                  <a:cubicBezTo>
                    <a:pt x="93" y="1"/>
                    <a:pt x="0" y="94"/>
                    <a:pt x="0" y="218"/>
                  </a:cubicBezTo>
                  <a:cubicBezTo>
                    <a:pt x="0" y="311"/>
                    <a:pt x="93" y="404"/>
                    <a:pt x="217" y="404"/>
                  </a:cubicBezTo>
                  <a:lnTo>
                    <a:pt x="3071" y="404"/>
                  </a:lnTo>
                  <a:cubicBezTo>
                    <a:pt x="3164" y="404"/>
                    <a:pt x="3257" y="311"/>
                    <a:pt x="3257" y="218"/>
                  </a:cubicBezTo>
                  <a:cubicBezTo>
                    <a:pt x="3257" y="94"/>
                    <a:pt x="3164" y="1"/>
                    <a:pt x="30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00" name="Google Shape;12800;p24"/>
            <p:cNvSpPr/>
            <p:nvPr/>
          </p:nvSpPr>
          <p:spPr>
            <a:xfrm>
              <a:off x="4195050" y="2638075"/>
              <a:ext cx="85325" cy="10875"/>
            </a:xfrm>
            <a:custGeom>
              <a:avLst/>
              <a:gdLst/>
              <a:ahLst/>
              <a:cxnLst/>
              <a:rect l="l" t="t" r="r" b="b"/>
              <a:pathLst>
                <a:path w="3413" h="435" extrusionOk="0">
                  <a:moveTo>
                    <a:pt x="279" y="1"/>
                  </a:moveTo>
                  <a:cubicBezTo>
                    <a:pt x="0" y="1"/>
                    <a:pt x="0" y="435"/>
                    <a:pt x="279" y="435"/>
                  </a:cubicBezTo>
                  <a:lnTo>
                    <a:pt x="3133" y="435"/>
                  </a:lnTo>
                  <a:cubicBezTo>
                    <a:pt x="3412" y="435"/>
                    <a:pt x="3412" y="1"/>
                    <a:pt x="31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01" name="Google Shape;12801;p24"/>
            <p:cNvSpPr/>
            <p:nvPr/>
          </p:nvSpPr>
          <p:spPr>
            <a:xfrm>
              <a:off x="4196600" y="2668325"/>
              <a:ext cx="81450" cy="10100"/>
            </a:xfrm>
            <a:custGeom>
              <a:avLst/>
              <a:gdLst/>
              <a:ahLst/>
              <a:cxnLst/>
              <a:rect l="l" t="t" r="r" b="b"/>
              <a:pathLst>
                <a:path w="3258" h="404" extrusionOk="0">
                  <a:moveTo>
                    <a:pt x="217" y="0"/>
                  </a:moveTo>
                  <a:cubicBezTo>
                    <a:pt x="93" y="0"/>
                    <a:pt x="0" y="93"/>
                    <a:pt x="0" y="186"/>
                  </a:cubicBezTo>
                  <a:cubicBezTo>
                    <a:pt x="0" y="311"/>
                    <a:pt x="93" y="404"/>
                    <a:pt x="217" y="404"/>
                  </a:cubicBezTo>
                  <a:lnTo>
                    <a:pt x="3071" y="404"/>
                  </a:lnTo>
                  <a:cubicBezTo>
                    <a:pt x="3164" y="404"/>
                    <a:pt x="3257" y="311"/>
                    <a:pt x="3257" y="186"/>
                  </a:cubicBezTo>
                  <a:cubicBezTo>
                    <a:pt x="3257" y="93"/>
                    <a:pt x="3164" y="0"/>
                    <a:pt x="30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02" name="Google Shape;12802;p24"/>
            <p:cNvSpPr/>
            <p:nvPr/>
          </p:nvSpPr>
          <p:spPr>
            <a:xfrm>
              <a:off x="4195050" y="2697800"/>
              <a:ext cx="85325" cy="10100"/>
            </a:xfrm>
            <a:custGeom>
              <a:avLst/>
              <a:gdLst/>
              <a:ahLst/>
              <a:cxnLst/>
              <a:rect l="l" t="t" r="r" b="b"/>
              <a:pathLst>
                <a:path w="3413" h="404" extrusionOk="0">
                  <a:moveTo>
                    <a:pt x="279" y="0"/>
                  </a:moveTo>
                  <a:cubicBezTo>
                    <a:pt x="0" y="0"/>
                    <a:pt x="0" y="403"/>
                    <a:pt x="279" y="403"/>
                  </a:cubicBezTo>
                  <a:lnTo>
                    <a:pt x="3133" y="403"/>
                  </a:lnTo>
                  <a:cubicBezTo>
                    <a:pt x="3412" y="403"/>
                    <a:pt x="3412" y="0"/>
                    <a:pt x="31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03" name="Google Shape;12803;p24"/>
            <p:cNvSpPr/>
            <p:nvPr/>
          </p:nvSpPr>
          <p:spPr>
            <a:xfrm>
              <a:off x="4196600" y="2728025"/>
              <a:ext cx="81450" cy="10125"/>
            </a:xfrm>
            <a:custGeom>
              <a:avLst/>
              <a:gdLst/>
              <a:ahLst/>
              <a:cxnLst/>
              <a:rect l="l" t="t" r="r" b="b"/>
              <a:pathLst>
                <a:path w="3258" h="405" extrusionOk="0">
                  <a:moveTo>
                    <a:pt x="217" y="1"/>
                  </a:moveTo>
                  <a:cubicBezTo>
                    <a:pt x="93" y="1"/>
                    <a:pt x="0" y="94"/>
                    <a:pt x="0" y="187"/>
                  </a:cubicBezTo>
                  <a:cubicBezTo>
                    <a:pt x="0" y="311"/>
                    <a:pt x="93" y="404"/>
                    <a:pt x="217" y="404"/>
                  </a:cubicBezTo>
                  <a:lnTo>
                    <a:pt x="3071" y="404"/>
                  </a:lnTo>
                  <a:cubicBezTo>
                    <a:pt x="3164" y="404"/>
                    <a:pt x="3257" y="311"/>
                    <a:pt x="3257" y="187"/>
                  </a:cubicBezTo>
                  <a:cubicBezTo>
                    <a:pt x="3257" y="94"/>
                    <a:pt x="3164" y="1"/>
                    <a:pt x="30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2804" name="Google Shape;12804;p24"/>
          <p:cNvSpPr/>
          <p:nvPr/>
        </p:nvSpPr>
        <p:spPr>
          <a:xfrm>
            <a:off x="6455190" y="3610948"/>
            <a:ext cx="698000" cy="451500"/>
          </a:xfrm>
          <a:custGeom>
            <a:avLst/>
            <a:gdLst/>
            <a:ahLst/>
            <a:cxnLst/>
            <a:rect l="l" t="t" r="r" b="b"/>
            <a:pathLst>
              <a:path w="13960" h="9030" extrusionOk="0">
                <a:moveTo>
                  <a:pt x="6111" y="2856"/>
                </a:moveTo>
                <a:lnTo>
                  <a:pt x="6111" y="3477"/>
                </a:lnTo>
                <a:lnTo>
                  <a:pt x="5150" y="3477"/>
                </a:lnTo>
                <a:lnTo>
                  <a:pt x="5150" y="2856"/>
                </a:lnTo>
                <a:close/>
                <a:moveTo>
                  <a:pt x="10144" y="2856"/>
                </a:moveTo>
                <a:lnTo>
                  <a:pt x="10144" y="3477"/>
                </a:lnTo>
                <a:lnTo>
                  <a:pt x="9213" y="3477"/>
                </a:lnTo>
                <a:lnTo>
                  <a:pt x="9213" y="2856"/>
                </a:lnTo>
                <a:close/>
                <a:moveTo>
                  <a:pt x="4746" y="3291"/>
                </a:moveTo>
                <a:lnTo>
                  <a:pt x="4746" y="4035"/>
                </a:lnTo>
                <a:lnTo>
                  <a:pt x="3816" y="4035"/>
                </a:lnTo>
                <a:lnTo>
                  <a:pt x="3816" y="3291"/>
                </a:lnTo>
                <a:close/>
                <a:moveTo>
                  <a:pt x="7445" y="3291"/>
                </a:moveTo>
                <a:lnTo>
                  <a:pt x="7445" y="4035"/>
                </a:lnTo>
                <a:lnTo>
                  <a:pt x="6514" y="4035"/>
                </a:lnTo>
                <a:lnTo>
                  <a:pt x="6514" y="3291"/>
                </a:lnTo>
                <a:close/>
                <a:moveTo>
                  <a:pt x="6111" y="3880"/>
                </a:moveTo>
                <a:lnTo>
                  <a:pt x="6111" y="4252"/>
                </a:lnTo>
                <a:lnTo>
                  <a:pt x="5150" y="4252"/>
                </a:lnTo>
                <a:lnTo>
                  <a:pt x="5150" y="3880"/>
                </a:lnTo>
                <a:close/>
                <a:moveTo>
                  <a:pt x="10144" y="3880"/>
                </a:moveTo>
                <a:lnTo>
                  <a:pt x="10144" y="4252"/>
                </a:lnTo>
                <a:lnTo>
                  <a:pt x="9213" y="4252"/>
                </a:lnTo>
                <a:lnTo>
                  <a:pt x="9213" y="3880"/>
                </a:lnTo>
                <a:close/>
                <a:moveTo>
                  <a:pt x="4746" y="4469"/>
                </a:moveTo>
                <a:lnTo>
                  <a:pt x="4746" y="4810"/>
                </a:lnTo>
                <a:lnTo>
                  <a:pt x="3816" y="4810"/>
                </a:lnTo>
                <a:lnTo>
                  <a:pt x="3816" y="4469"/>
                </a:lnTo>
                <a:close/>
                <a:moveTo>
                  <a:pt x="7445" y="4469"/>
                </a:moveTo>
                <a:lnTo>
                  <a:pt x="7445" y="4810"/>
                </a:lnTo>
                <a:lnTo>
                  <a:pt x="6514" y="4810"/>
                </a:lnTo>
                <a:lnTo>
                  <a:pt x="6514" y="4469"/>
                </a:lnTo>
                <a:close/>
                <a:moveTo>
                  <a:pt x="8810" y="4066"/>
                </a:moveTo>
                <a:lnTo>
                  <a:pt x="8810" y="5121"/>
                </a:lnTo>
                <a:lnTo>
                  <a:pt x="7848" y="5121"/>
                </a:lnTo>
                <a:lnTo>
                  <a:pt x="7848" y="4066"/>
                </a:lnTo>
                <a:close/>
                <a:moveTo>
                  <a:pt x="8810" y="5524"/>
                </a:moveTo>
                <a:lnTo>
                  <a:pt x="8810" y="5896"/>
                </a:lnTo>
                <a:lnTo>
                  <a:pt x="7848" y="5896"/>
                </a:lnTo>
                <a:lnTo>
                  <a:pt x="7848" y="5524"/>
                </a:lnTo>
                <a:close/>
                <a:moveTo>
                  <a:pt x="4746" y="5214"/>
                </a:moveTo>
                <a:lnTo>
                  <a:pt x="4746" y="7664"/>
                </a:lnTo>
                <a:lnTo>
                  <a:pt x="3816" y="7664"/>
                </a:lnTo>
                <a:lnTo>
                  <a:pt x="3785" y="5214"/>
                </a:lnTo>
                <a:close/>
                <a:moveTo>
                  <a:pt x="6080" y="4655"/>
                </a:moveTo>
                <a:lnTo>
                  <a:pt x="6080" y="7664"/>
                </a:lnTo>
                <a:lnTo>
                  <a:pt x="5150" y="7664"/>
                </a:lnTo>
                <a:lnTo>
                  <a:pt x="5150" y="4655"/>
                </a:lnTo>
                <a:close/>
                <a:moveTo>
                  <a:pt x="7445" y="5214"/>
                </a:moveTo>
                <a:lnTo>
                  <a:pt x="7445" y="7664"/>
                </a:lnTo>
                <a:lnTo>
                  <a:pt x="6514" y="7664"/>
                </a:lnTo>
                <a:lnTo>
                  <a:pt x="6514" y="5214"/>
                </a:lnTo>
                <a:close/>
                <a:moveTo>
                  <a:pt x="8810" y="6299"/>
                </a:moveTo>
                <a:lnTo>
                  <a:pt x="8810" y="7664"/>
                </a:lnTo>
                <a:lnTo>
                  <a:pt x="7848" y="7664"/>
                </a:lnTo>
                <a:lnTo>
                  <a:pt x="7848" y="6299"/>
                </a:lnTo>
                <a:close/>
                <a:moveTo>
                  <a:pt x="10144" y="4655"/>
                </a:moveTo>
                <a:lnTo>
                  <a:pt x="10144" y="7664"/>
                </a:lnTo>
                <a:lnTo>
                  <a:pt x="9182" y="7664"/>
                </a:lnTo>
                <a:lnTo>
                  <a:pt x="9182" y="4655"/>
                </a:lnTo>
                <a:close/>
                <a:moveTo>
                  <a:pt x="11819" y="1274"/>
                </a:moveTo>
                <a:lnTo>
                  <a:pt x="11819" y="7664"/>
                </a:lnTo>
                <a:lnTo>
                  <a:pt x="10547" y="7664"/>
                </a:lnTo>
                <a:lnTo>
                  <a:pt x="10547" y="2856"/>
                </a:lnTo>
                <a:cubicBezTo>
                  <a:pt x="10547" y="2639"/>
                  <a:pt x="10392" y="2453"/>
                  <a:pt x="10175" y="2453"/>
                </a:cubicBezTo>
                <a:lnTo>
                  <a:pt x="9182" y="2453"/>
                </a:lnTo>
                <a:cubicBezTo>
                  <a:pt x="8965" y="2453"/>
                  <a:pt x="8810" y="2639"/>
                  <a:pt x="8810" y="2856"/>
                </a:cubicBezTo>
                <a:lnTo>
                  <a:pt x="8810" y="3663"/>
                </a:lnTo>
                <a:lnTo>
                  <a:pt x="7848" y="3663"/>
                </a:lnTo>
                <a:lnTo>
                  <a:pt x="7848" y="3260"/>
                </a:lnTo>
                <a:cubicBezTo>
                  <a:pt x="7848" y="3042"/>
                  <a:pt x="7693" y="2887"/>
                  <a:pt x="7476" y="2887"/>
                </a:cubicBezTo>
                <a:lnTo>
                  <a:pt x="6514" y="2887"/>
                </a:lnTo>
                <a:lnTo>
                  <a:pt x="6514" y="2856"/>
                </a:lnTo>
                <a:cubicBezTo>
                  <a:pt x="6514" y="2639"/>
                  <a:pt x="6328" y="2453"/>
                  <a:pt x="6111" y="2453"/>
                </a:cubicBezTo>
                <a:lnTo>
                  <a:pt x="5150" y="2453"/>
                </a:lnTo>
                <a:cubicBezTo>
                  <a:pt x="4932" y="2453"/>
                  <a:pt x="4777" y="2639"/>
                  <a:pt x="4777" y="2856"/>
                </a:cubicBezTo>
                <a:lnTo>
                  <a:pt x="4777" y="2887"/>
                </a:lnTo>
                <a:lnTo>
                  <a:pt x="3816" y="2887"/>
                </a:lnTo>
                <a:cubicBezTo>
                  <a:pt x="3599" y="2887"/>
                  <a:pt x="3413" y="3042"/>
                  <a:pt x="3413" y="3260"/>
                </a:cubicBezTo>
                <a:lnTo>
                  <a:pt x="3413" y="7664"/>
                </a:lnTo>
                <a:lnTo>
                  <a:pt x="2141" y="7664"/>
                </a:lnTo>
                <a:lnTo>
                  <a:pt x="2141" y="1274"/>
                </a:lnTo>
                <a:close/>
                <a:moveTo>
                  <a:pt x="5584" y="8067"/>
                </a:moveTo>
                <a:lnTo>
                  <a:pt x="5584" y="8595"/>
                </a:lnTo>
                <a:lnTo>
                  <a:pt x="590" y="8595"/>
                </a:lnTo>
                <a:cubicBezTo>
                  <a:pt x="497" y="8595"/>
                  <a:pt x="404" y="8502"/>
                  <a:pt x="404" y="8409"/>
                </a:cubicBezTo>
                <a:lnTo>
                  <a:pt x="404" y="8067"/>
                </a:lnTo>
                <a:close/>
                <a:moveTo>
                  <a:pt x="7941" y="8067"/>
                </a:moveTo>
                <a:lnTo>
                  <a:pt x="7972" y="8595"/>
                </a:lnTo>
                <a:lnTo>
                  <a:pt x="5987" y="8595"/>
                </a:lnTo>
                <a:lnTo>
                  <a:pt x="5987" y="8067"/>
                </a:lnTo>
                <a:close/>
                <a:moveTo>
                  <a:pt x="12455" y="1"/>
                </a:moveTo>
                <a:cubicBezTo>
                  <a:pt x="12440" y="1"/>
                  <a:pt x="12424" y="1"/>
                  <a:pt x="12408" y="3"/>
                </a:cubicBezTo>
                <a:lnTo>
                  <a:pt x="1551" y="3"/>
                </a:lnTo>
                <a:cubicBezTo>
                  <a:pt x="1179" y="3"/>
                  <a:pt x="869" y="313"/>
                  <a:pt x="869" y="685"/>
                </a:cubicBezTo>
                <a:lnTo>
                  <a:pt x="869" y="1616"/>
                </a:lnTo>
                <a:cubicBezTo>
                  <a:pt x="822" y="1740"/>
                  <a:pt x="939" y="1802"/>
                  <a:pt x="1055" y="1802"/>
                </a:cubicBezTo>
                <a:cubicBezTo>
                  <a:pt x="1171" y="1802"/>
                  <a:pt x="1288" y="1740"/>
                  <a:pt x="1241" y="1616"/>
                </a:cubicBezTo>
                <a:lnTo>
                  <a:pt x="1241" y="685"/>
                </a:lnTo>
                <a:cubicBezTo>
                  <a:pt x="1241" y="530"/>
                  <a:pt x="1365" y="406"/>
                  <a:pt x="1551" y="406"/>
                </a:cubicBezTo>
                <a:lnTo>
                  <a:pt x="12377" y="406"/>
                </a:lnTo>
                <a:cubicBezTo>
                  <a:pt x="12532" y="406"/>
                  <a:pt x="12656" y="530"/>
                  <a:pt x="12656" y="685"/>
                </a:cubicBezTo>
                <a:lnTo>
                  <a:pt x="12656" y="7664"/>
                </a:lnTo>
                <a:lnTo>
                  <a:pt x="12222" y="7664"/>
                </a:lnTo>
                <a:lnTo>
                  <a:pt x="12222" y="1274"/>
                </a:lnTo>
                <a:cubicBezTo>
                  <a:pt x="12222" y="1057"/>
                  <a:pt x="12036" y="871"/>
                  <a:pt x="11788" y="840"/>
                </a:cubicBezTo>
                <a:lnTo>
                  <a:pt x="2172" y="840"/>
                </a:lnTo>
                <a:cubicBezTo>
                  <a:pt x="1924" y="840"/>
                  <a:pt x="1738" y="1057"/>
                  <a:pt x="1738" y="1274"/>
                </a:cubicBezTo>
                <a:lnTo>
                  <a:pt x="1738" y="7664"/>
                </a:lnTo>
                <a:lnTo>
                  <a:pt x="1272" y="7664"/>
                </a:lnTo>
                <a:lnTo>
                  <a:pt x="1272" y="2422"/>
                </a:lnTo>
                <a:cubicBezTo>
                  <a:pt x="1303" y="2298"/>
                  <a:pt x="1179" y="2236"/>
                  <a:pt x="1059" y="2236"/>
                </a:cubicBezTo>
                <a:cubicBezTo>
                  <a:pt x="939" y="2236"/>
                  <a:pt x="822" y="2298"/>
                  <a:pt x="869" y="2422"/>
                </a:cubicBezTo>
                <a:lnTo>
                  <a:pt x="869" y="7664"/>
                </a:lnTo>
                <a:lnTo>
                  <a:pt x="404" y="7664"/>
                </a:lnTo>
                <a:cubicBezTo>
                  <a:pt x="187" y="7664"/>
                  <a:pt x="0" y="7850"/>
                  <a:pt x="0" y="8067"/>
                </a:cubicBezTo>
                <a:lnTo>
                  <a:pt x="0" y="8409"/>
                </a:lnTo>
                <a:cubicBezTo>
                  <a:pt x="0" y="8750"/>
                  <a:pt x="280" y="9029"/>
                  <a:pt x="621" y="9029"/>
                </a:cubicBezTo>
                <a:lnTo>
                  <a:pt x="11571" y="9029"/>
                </a:lnTo>
                <a:cubicBezTo>
                  <a:pt x="11695" y="9029"/>
                  <a:pt x="11788" y="8936"/>
                  <a:pt x="11788" y="8812"/>
                </a:cubicBezTo>
                <a:cubicBezTo>
                  <a:pt x="11788" y="8688"/>
                  <a:pt x="11695" y="8595"/>
                  <a:pt x="11571" y="8595"/>
                </a:cubicBezTo>
                <a:lnTo>
                  <a:pt x="8376" y="8595"/>
                </a:lnTo>
                <a:lnTo>
                  <a:pt x="8376" y="8067"/>
                </a:lnTo>
                <a:lnTo>
                  <a:pt x="13556" y="8067"/>
                </a:lnTo>
                <a:lnTo>
                  <a:pt x="13556" y="8409"/>
                </a:lnTo>
                <a:cubicBezTo>
                  <a:pt x="13556" y="8502"/>
                  <a:pt x="13463" y="8595"/>
                  <a:pt x="13339" y="8595"/>
                </a:cubicBezTo>
                <a:lnTo>
                  <a:pt x="12377" y="8595"/>
                </a:lnTo>
                <a:cubicBezTo>
                  <a:pt x="12284" y="8595"/>
                  <a:pt x="12191" y="8688"/>
                  <a:pt x="12191" y="8812"/>
                </a:cubicBezTo>
                <a:cubicBezTo>
                  <a:pt x="12191" y="8905"/>
                  <a:pt x="12284" y="8998"/>
                  <a:pt x="12377" y="8998"/>
                </a:cubicBezTo>
                <a:lnTo>
                  <a:pt x="13339" y="8998"/>
                </a:lnTo>
                <a:cubicBezTo>
                  <a:pt x="13680" y="8998"/>
                  <a:pt x="13959" y="8719"/>
                  <a:pt x="13959" y="8409"/>
                </a:cubicBezTo>
                <a:lnTo>
                  <a:pt x="13959" y="8036"/>
                </a:lnTo>
                <a:cubicBezTo>
                  <a:pt x="13959" y="7819"/>
                  <a:pt x="13773" y="7664"/>
                  <a:pt x="13556" y="7664"/>
                </a:cubicBezTo>
                <a:lnTo>
                  <a:pt x="13091" y="7664"/>
                </a:lnTo>
                <a:lnTo>
                  <a:pt x="13091" y="685"/>
                </a:lnTo>
                <a:cubicBezTo>
                  <a:pt x="13091" y="329"/>
                  <a:pt x="12806" y="1"/>
                  <a:pt x="124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2805" name="Google Shape;12805;p24"/>
          <p:cNvGrpSpPr/>
          <p:nvPr/>
        </p:nvGrpSpPr>
        <p:grpSpPr>
          <a:xfrm>
            <a:off x="7987029" y="3640496"/>
            <a:ext cx="699550" cy="392400"/>
            <a:chOff x="2443225" y="2532550"/>
            <a:chExt cx="349775" cy="268400"/>
          </a:xfrm>
        </p:grpSpPr>
        <p:sp>
          <p:nvSpPr>
            <p:cNvPr id="12806" name="Google Shape;12806;p24"/>
            <p:cNvSpPr/>
            <p:nvPr/>
          </p:nvSpPr>
          <p:spPr>
            <a:xfrm>
              <a:off x="2443225" y="2532550"/>
              <a:ext cx="349775" cy="268400"/>
            </a:xfrm>
            <a:custGeom>
              <a:avLst/>
              <a:gdLst/>
              <a:ahLst/>
              <a:cxnLst/>
              <a:rect l="l" t="t" r="r" b="b"/>
              <a:pathLst>
                <a:path w="13991" h="10736" extrusionOk="0">
                  <a:moveTo>
                    <a:pt x="3444" y="3012"/>
                  </a:moveTo>
                  <a:lnTo>
                    <a:pt x="3444" y="9402"/>
                  </a:lnTo>
                  <a:lnTo>
                    <a:pt x="2172" y="9402"/>
                  </a:lnTo>
                  <a:lnTo>
                    <a:pt x="2172" y="3012"/>
                  </a:lnTo>
                  <a:close/>
                  <a:moveTo>
                    <a:pt x="10113" y="406"/>
                  </a:moveTo>
                  <a:cubicBezTo>
                    <a:pt x="10144" y="406"/>
                    <a:pt x="10175" y="437"/>
                    <a:pt x="10175" y="468"/>
                  </a:cubicBezTo>
                  <a:lnTo>
                    <a:pt x="10175" y="9402"/>
                  </a:lnTo>
                  <a:lnTo>
                    <a:pt x="3847" y="9402"/>
                  </a:lnTo>
                  <a:lnTo>
                    <a:pt x="3847" y="468"/>
                  </a:lnTo>
                  <a:cubicBezTo>
                    <a:pt x="3847" y="437"/>
                    <a:pt x="3878" y="406"/>
                    <a:pt x="3909" y="406"/>
                  </a:cubicBezTo>
                  <a:close/>
                  <a:moveTo>
                    <a:pt x="11819" y="2981"/>
                  </a:moveTo>
                  <a:cubicBezTo>
                    <a:pt x="11819" y="2981"/>
                    <a:pt x="11850" y="2981"/>
                    <a:pt x="11850" y="3012"/>
                  </a:cubicBezTo>
                  <a:lnTo>
                    <a:pt x="11850" y="9402"/>
                  </a:lnTo>
                  <a:lnTo>
                    <a:pt x="10578" y="9402"/>
                  </a:lnTo>
                  <a:lnTo>
                    <a:pt x="10578" y="2981"/>
                  </a:lnTo>
                  <a:close/>
                  <a:moveTo>
                    <a:pt x="12439" y="2112"/>
                  </a:moveTo>
                  <a:cubicBezTo>
                    <a:pt x="12595" y="2112"/>
                    <a:pt x="12719" y="2236"/>
                    <a:pt x="12719" y="2422"/>
                  </a:cubicBezTo>
                  <a:lnTo>
                    <a:pt x="12719" y="9402"/>
                  </a:lnTo>
                  <a:lnTo>
                    <a:pt x="12284" y="9402"/>
                  </a:lnTo>
                  <a:lnTo>
                    <a:pt x="12284" y="3012"/>
                  </a:lnTo>
                  <a:cubicBezTo>
                    <a:pt x="12253" y="2764"/>
                    <a:pt x="12067" y="2578"/>
                    <a:pt x="11850" y="2578"/>
                  </a:cubicBezTo>
                  <a:lnTo>
                    <a:pt x="10578" y="2578"/>
                  </a:lnTo>
                  <a:lnTo>
                    <a:pt x="10578" y="2112"/>
                  </a:lnTo>
                  <a:close/>
                  <a:moveTo>
                    <a:pt x="5584" y="9805"/>
                  </a:moveTo>
                  <a:lnTo>
                    <a:pt x="5584" y="10332"/>
                  </a:lnTo>
                  <a:lnTo>
                    <a:pt x="621" y="10332"/>
                  </a:lnTo>
                  <a:cubicBezTo>
                    <a:pt x="528" y="10332"/>
                    <a:pt x="435" y="10239"/>
                    <a:pt x="435" y="10115"/>
                  </a:cubicBezTo>
                  <a:lnTo>
                    <a:pt x="435" y="9805"/>
                  </a:lnTo>
                  <a:close/>
                  <a:moveTo>
                    <a:pt x="7973" y="9805"/>
                  </a:moveTo>
                  <a:lnTo>
                    <a:pt x="7973" y="10332"/>
                  </a:lnTo>
                  <a:lnTo>
                    <a:pt x="5987" y="10332"/>
                  </a:lnTo>
                  <a:lnTo>
                    <a:pt x="5987" y="9805"/>
                  </a:lnTo>
                  <a:close/>
                  <a:moveTo>
                    <a:pt x="3856" y="0"/>
                  </a:moveTo>
                  <a:cubicBezTo>
                    <a:pt x="3603" y="0"/>
                    <a:pt x="3415" y="207"/>
                    <a:pt x="3444" y="468"/>
                  </a:cubicBezTo>
                  <a:lnTo>
                    <a:pt x="3444" y="1709"/>
                  </a:lnTo>
                  <a:lnTo>
                    <a:pt x="1583" y="1709"/>
                  </a:lnTo>
                  <a:cubicBezTo>
                    <a:pt x="1210" y="1709"/>
                    <a:pt x="869" y="2019"/>
                    <a:pt x="869" y="2422"/>
                  </a:cubicBezTo>
                  <a:lnTo>
                    <a:pt x="869" y="3353"/>
                  </a:lnTo>
                  <a:cubicBezTo>
                    <a:pt x="869" y="3477"/>
                    <a:pt x="978" y="3539"/>
                    <a:pt x="1086" y="3539"/>
                  </a:cubicBezTo>
                  <a:cubicBezTo>
                    <a:pt x="1195" y="3539"/>
                    <a:pt x="1303" y="3477"/>
                    <a:pt x="1303" y="3353"/>
                  </a:cubicBezTo>
                  <a:lnTo>
                    <a:pt x="1303" y="2422"/>
                  </a:lnTo>
                  <a:cubicBezTo>
                    <a:pt x="1272" y="2236"/>
                    <a:pt x="1428" y="2112"/>
                    <a:pt x="1583" y="2112"/>
                  </a:cubicBezTo>
                  <a:lnTo>
                    <a:pt x="3444" y="2112"/>
                  </a:lnTo>
                  <a:lnTo>
                    <a:pt x="3444" y="2578"/>
                  </a:lnTo>
                  <a:lnTo>
                    <a:pt x="2172" y="2578"/>
                  </a:lnTo>
                  <a:cubicBezTo>
                    <a:pt x="1955" y="2578"/>
                    <a:pt x="1738" y="2764"/>
                    <a:pt x="1738" y="3012"/>
                  </a:cubicBezTo>
                  <a:lnTo>
                    <a:pt x="1738" y="9402"/>
                  </a:lnTo>
                  <a:lnTo>
                    <a:pt x="1303" y="9402"/>
                  </a:lnTo>
                  <a:lnTo>
                    <a:pt x="1303" y="4160"/>
                  </a:lnTo>
                  <a:cubicBezTo>
                    <a:pt x="1303" y="4020"/>
                    <a:pt x="1195" y="3950"/>
                    <a:pt x="1086" y="3950"/>
                  </a:cubicBezTo>
                  <a:cubicBezTo>
                    <a:pt x="978" y="3950"/>
                    <a:pt x="869" y="4020"/>
                    <a:pt x="869" y="4160"/>
                  </a:cubicBezTo>
                  <a:lnTo>
                    <a:pt x="869" y="9402"/>
                  </a:lnTo>
                  <a:lnTo>
                    <a:pt x="404" y="9402"/>
                  </a:lnTo>
                  <a:cubicBezTo>
                    <a:pt x="187" y="9402"/>
                    <a:pt x="1" y="9557"/>
                    <a:pt x="1" y="9774"/>
                  </a:cubicBezTo>
                  <a:lnTo>
                    <a:pt x="1" y="10146"/>
                  </a:lnTo>
                  <a:cubicBezTo>
                    <a:pt x="1" y="10456"/>
                    <a:pt x="280" y="10736"/>
                    <a:pt x="621" y="10736"/>
                  </a:cubicBezTo>
                  <a:lnTo>
                    <a:pt x="11571" y="10736"/>
                  </a:lnTo>
                  <a:cubicBezTo>
                    <a:pt x="11695" y="10736"/>
                    <a:pt x="11788" y="10643"/>
                    <a:pt x="11788" y="10518"/>
                  </a:cubicBezTo>
                  <a:cubicBezTo>
                    <a:pt x="11788" y="10425"/>
                    <a:pt x="11695" y="10332"/>
                    <a:pt x="11571" y="10332"/>
                  </a:cubicBezTo>
                  <a:lnTo>
                    <a:pt x="8376" y="10332"/>
                  </a:lnTo>
                  <a:lnTo>
                    <a:pt x="8376" y="9805"/>
                  </a:lnTo>
                  <a:lnTo>
                    <a:pt x="13556" y="9805"/>
                  </a:lnTo>
                  <a:lnTo>
                    <a:pt x="13556" y="10115"/>
                  </a:lnTo>
                  <a:cubicBezTo>
                    <a:pt x="13556" y="10239"/>
                    <a:pt x="13463" y="10332"/>
                    <a:pt x="13370" y="10332"/>
                  </a:cubicBezTo>
                  <a:lnTo>
                    <a:pt x="12408" y="10332"/>
                  </a:lnTo>
                  <a:cubicBezTo>
                    <a:pt x="12284" y="10332"/>
                    <a:pt x="12191" y="10425"/>
                    <a:pt x="12191" y="10518"/>
                  </a:cubicBezTo>
                  <a:cubicBezTo>
                    <a:pt x="12191" y="10643"/>
                    <a:pt x="12284" y="10736"/>
                    <a:pt x="12408" y="10736"/>
                  </a:cubicBezTo>
                  <a:lnTo>
                    <a:pt x="13370" y="10736"/>
                  </a:lnTo>
                  <a:cubicBezTo>
                    <a:pt x="13711" y="10736"/>
                    <a:pt x="13990" y="10456"/>
                    <a:pt x="13990" y="10115"/>
                  </a:cubicBezTo>
                  <a:lnTo>
                    <a:pt x="13990" y="9774"/>
                  </a:lnTo>
                  <a:cubicBezTo>
                    <a:pt x="13990" y="9557"/>
                    <a:pt x="13804" y="9402"/>
                    <a:pt x="13618" y="9402"/>
                  </a:cubicBezTo>
                  <a:lnTo>
                    <a:pt x="13122" y="9402"/>
                  </a:lnTo>
                  <a:lnTo>
                    <a:pt x="13122" y="2422"/>
                  </a:lnTo>
                  <a:cubicBezTo>
                    <a:pt x="13122" y="2019"/>
                    <a:pt x="12812" y="1709"/>
                    <a:pt x="12439" y="1709"/>
                  </a:cubicBezTo>
                  <a:lnTo>
                    <a:pt x="10578" y="1709"/>
                  </a:lnTo>
                  <a:lnTo>
                    <a:pt x="10578" y="468"/>
                  </a:lnTo>
                  <a:cubicBezTo>
                    <a:pt x="10607" y="207"/>
                    <a:pt x="10419" y="0"/>
                    <a:pt x="10166" y="0"/>
                  </a:cubicBezTo>
                  <a:cubicBezTo>
                    <a:pt x="10148" y="0"/>
                    <a:pt x="10131" y="1"/>
                    <a:pt x="10113" y="3"/>
                  </a:cubicBezTo>
                  <a:lnTo>
                    <a:pt x="3909" y="3"/>
                  </a:lnTo>
                  <a:cubicBezTo>
                    <a:pt x="3891" y="1"/>
                    <a:pt x="3874" y="0"/>
                    <a:pt x="38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07" name="Google Shape;12807;p24"/>
            <p:cNvSpPr/>
            <p:nvPr/>
          </p:nvSpPr>
          <p:spPr>
            <a:xfrm>
              <a:off x="2555675" y="2562075"/>
              <a:ext cx="31825" cy="31825"/>
            </a:xfrm>
            <a:custGeom>
              <a:avLst/>
              <a:gdLst/>
              <a:ahLst/>
              <a:cxnLst/>
              <a:rect l="l" t="t" r="r" b="b"/>
              <a:pathLst>
                <a:path w="1273" h="1273" extrusionOk="0">
                  <a:moveTo>
                    <a:pt x="869" y="404"/>
                  </a:moveTo>
                  <a:lnTo>
                    <a:pt x="869" y="838"/>
                  </a:lnTo>
                  <a:lnTo>
                    <a:pt x="435" y="838"/>
                  </a:lnTo>
                  <a:lnTo>
                    <a:pt x="435" y="404"/>
                  </a:lnTo>
                  <a:close/>
                  <a:moveTo>
                    <a:pt x="373" y="1"/>
                  </a:moveTo>
                  <a:cubicBezTo>
                    <a:pt x="187" y="1"/>
                    <a:pt x="0" y="156"/>
                    <a:pt x="0" y="342"/>
                  </a:cubicBezTo>
                  <a:lnTo>
                    <a:pt x="0" y="900"/>
                  </a:lnTo>
                  <a:cubicBezTo>
                    <a:pt x="0" y="1086"/>
                    <a:pt x="156" y="1272"/>
                    <a:pt x="373" y="1272"/>
                  </a:cubicBezTo>
                  <a:lnTo>
                    <a:pt x="931" y="1272"/>
                  </a:lnTo>
                  <a:cubicBezTo>
                    <a:pt x="1117" y="1272"/>
                    <a:pt x="1272" y="1086"/>
                    <a:pt x="1272" y="900"/>
                  </a:cubicBezTo>
                  <a:lnTo>
                    <a:pt x="1272" y="342"/>
                  </a:lnTo>
                  <a:cubicBezTo>
                    <a:pt x="1272" y="156"/>
                    <a:pt x="1117" y="1"/>
                    <a:pt x="9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08" name="Google Shape;12808;p24"/>
            <p:cNvSpPr/>
            <p:nvPr/>
          </p:nvSpPr>
          <p:spPr>
            <a:xfrm>
              <a:off x="2555675" y="2613950"/>
              <a:ext cx="31825" cy="31900"/>
            </a:xfrm>
            <a:custGeom>
              <a:avLst/>
              <a:gdLst/>
              <a:ahLst/>
              <a:cxnLst/>
              <a:rect l="l" t="t" r="r" b="b"/>
              <a:pathLst>
                <a:path w="1273" h="1276" extrusionOk="0">
                  <a:moveTo>
                    <a:pt x="869" y="407"/>
                  </a:moveTo>
                  <a:lnTo>
                    <a:pt x="869" y="842"/>
                  </a:lnTo>
                  <a:lnTo>
                    <a:pt x="435" y="842"/>
                  </a:lnTo>
                  <a:lnTo>
                    <a:pt x="435" y="407"/>
                  </a:lnTo>
                  <a:close/>
                  <a:moveTo>
                    <a:pt x="972" y="1"/>
                  </a:moveTo>
                  <a:cubicBezTo>
                    <a:pt x="958" y="1"/>
                    <a:pt x="945" y="2"/>
                    <a:pt x="931" y="4"/>
                  </a:cubicBezTo>
                  <a:lnTo>
                    <a:pt x="373" y="4"/>
                  </a:lnTo>
                  <a:cubicBezTo>
                    <a:pt x="156" y="4"/>
                    <a:pt x="0" y="159"/>
                    <a:pt x="0" y="345"/>
                  </a:cubicBezTo>
                  <a:lnTo>
                    <a:pt x="0" y="904"/>
                  </a:lnTo>
                  <a:cubicBezTo>
                    <a:pt x="0" y="1090"/>
                    <a:pt x="156" y="1276"/>
                    <a:pt x="373" y="1276"/>
                  </a:cubicBezTo>
                  <a:lnTo>
                    <a:pt x="931" y="1276"/>
                  </a:lnTo>
                  <a:cubicBezTo>
                    <a:pt x="1117" y="1245"/>
                    <a:pt x="1272" y="1090"/>
                    <a:pt x="1272" y="904"/>
                  </a:cubicBezTo>
                  <a:lnTo>
                    <a:pt x="1272" y="345"/>
                  </a:lnTo>
                  <a:cubicBezTo>
                    <a:pt x="1272" y="173"/>
                    <a:pt x="1139" y="1"/>
                    <a:pt x="9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09" name="Google Shape;12809;p24"/>
            <p:cNvSpPr/>
            <p:nvPr/>
          </p:nvSpPr>
          <p:spPr>
            <a:xfrm>
              <a:off x="2555675" y="2665225"/>
              <a:ext cx="31825" cy="31825"/>
            </a:xfrm>
            <a:custGeom>
              <a:avLst/>
              <a:gdLst/>
              <a:ahLst/>
              <a:cxnLst/>
              <a:rect l="l" t="t" r="r" b="b"/>
              <a:pathLst>
                <a:path w="1273" h="1273" extrusionOk="0">
                  <a:moveTo>
                    <a:pt x="869" y="435"/>
                  </a:moveTo>
                  <a:lnTo>
                    <a:pt x="869" y="869"/>
                  </a:lnTo>
                  <a:lnTo>
                    <a:pt x="435" y="869"/>
                  </a:lnTo>
                  <a:lnTo>
                    <a:pt x="435" y="435"/>
                  </a:lnTo>
                  <a:close/>
                  <a:moveTo>
                    <a:pt x="373" y="0"/>
                  </a:moveTo>
                  <a:cubicBezTo>
                    <a:pt x="156" y="0"/>
                    <a:pt x="0" y="186"/>
                    <a:pt x="0" y="372"/>
                  </a:cubicBezTo>
                  <a:lnTo>
                    <a:pt x="0" y="931"/>
                  </a:lnTo>
                  <a:cubicBezTo>
                    <a:pt x="0" y="1117"/>
                    <a:pt x="187" y="1272"/>
                    <a:pt x="373" y="1272"/>
                  </a:cubicBezTo>
                  <a:lnTo>
                    <a:pt x="931" y="1272"/>
                  </a:lnTo>
                  <a:cubicBezTo>
                    <a:pt x="1117" y="1272"/>
                    <a:pt x="1272" y="1117"/>
                    <a:pt x="1272" y="931"/>
                  </a:cubicBezTo>
                  <a:lnTo>
                    <a:pt x="1272" y="372"/>
                  </a:lnTo>
                  <a:cubicBezTo>
                    <a:pt x="1272" y="186"/>
                    <a:pt x="1117" y="0"/>
                    <a:pt x="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10" name="Google Shape;12810;p24"/>
            <p:cNvSpPr/>
            <p:nvPr/>
          </p:nvSpPr>
          <p:spPr>
            <a:xfrm>
              <a:off x="2555675" y="2717175"/>
              <a:ext cx="31825" cy="31825"/>
            </a:xfrm>
            <a:custGeom>
              <a:avLst/>
              <a:gdLst/>
              <a:ahLst/>
              <a:cxnLst/>
              <a:rect l="l" t="t" r="r" b="b"/>
              <a:pathLst>
                <a:path w="1273" h="1273" extrusionOk="0">
                  <a:moveTo>
                    <a:pt x="869" y="435"/>
                  </a:moveTo>
                  <a:lnTo>
                    <a:pt x="869" y="869"/>
                  </a:lnTo>
                  <a:lnTo>
                    <a:pt x="435" y="869"/>
                  </a:lnTo>
                  <a:lnTo>
                    <a:pt x="435" y="435"/>
                  </a:lnTo>
                  <a:close/>
                  <a:moveTo>
                    <a:pt x="373" y="1"/>
                  </a:moveTo>
                  <a:cubicBezTo>
                    <a:pt x="156" y="1"/>
                    <a:pt x="0" y="156"/>
                    <a:pt x="0" y="373"/>
                  </a:cubicBezTo>
                  <a:lnTo>
                    <a:pt x="0" y="931"/>
                  </a:lnTo>
                  <a:cubicBezTo>
                    <a:pt x="0" y="1117"/>
                    <a:pt x="156" y="1272"/>
                    <a:pt x="373" y="1272"/>
                  </a:cubicBezTo>
                  <a:lnTo>
                    <a:pt x="931" y="1272"/>
                  </a:lnTo>
                  <a:cubicBezTo>
                    <a:pt x="1117" y="1272"/>
                    <a:pt x="1272" y="1117"/>
                    <a:pt x="1272" y="931"/>
                  </a:cubicBezTo>
                  <a:lnTo>
                    <a:pt x="1272" y="373"/>
                  </a:lnTo>
                  <a:cubicBezTo>
                    <a:pt x="1272" y="187"/>
                    <a:pt x="1117" y="1"/>
                    <a:pt x="9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11" name="Google Shape;12811;p24"/>
            <p:cNvSpPr/>
            <p:nvPr/>
          </p:nvSpPr>
          <p:spPr>
            <a:xfrm>
              <a:off x="2596325" y="2563375"/>
              <a:ext cx="87325" cy="10475"/>
            </a:xfrm>
            <a:custGeom>
              <a:avLst/>
              <a:gdLst/>
              <a:ahLst/>
              <a:cxnLst/>
              <a:rect l="l" t="t" r="r" b="b"/>
              <a:pathLst>
                <a:path w="3493" h="419" extrusionOk="0">
                  <a:moveTo>
                    <a:pt x="183" y="0"/>
                  </a:moveTo>
                  <a:cubicBezTo>
                    <a:pt x="0" y="0"/>
                    <a:pt x="5" y="419"/>
                    <a:pt x="198" y="419"/>
                  </a:cubicBezTo>
                  <a:cubicBezTo>
                    <a:pt x="210" y="419"/>
                    <a:pt x="223" y="417"/>
                    <a:pt x="236" y="414"/>
                  </a:cubicBezTo>
                  <a:lnTo>
                    <a:pt x="3338" y="414"/>
                  </a:lnTo>
                  <a:cubicBezTo>
                    <a:pt x="3493" y="321"/>
                    <a:pt x="3493" y="73"/>
                    <a:pt x="3338" y="11"/>
                  </a:cubicBezTo>
                  <a:lnTo>
                    <a:pt x="236" y="11"/>
                  </a:lnTo>
                  <a:cubicBezTo>
                    <a:pt x="216" y="4"/>
                    <a:pt x="199" y="0"/>
                    <a:pt x="1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12" name="Google Shape;12812;p24"/>
            <p:cNvSpPr/>
            <p:nvPr/>
          </p:nvSpPr>
          <p:spPr>
            <a:xfrm>
              <a:off x="2595225" y="2583025"/>
              <a:ext cx="33375" cy="10875"/>
            </a:xfrm>
            <a:custGeom>
              <a:avLst/>
              <a:gdLst/>
              <a:ahLst/>
              <a:cxnLst/>
              <a:rect l="l" t="t" r="r" b="b"/>
              <a:pathLst>
                <a:path w="1335" h="435" extrusionOk="0">
                  <a:moveTo>
                    <a:pt x="280" y="0"/>
                  </a:moveTo>
                  <a:cubicBezTo>
                    <a:pt x="0" y="0"/>
                    <a:pt x="0" y="434"/>
                    <a:pt x="280" y="434"/>
                  </a:cubicBezTo>
                  <a:lnTo>
                    <a:pt x="1055" y="434"/>
                  </a:lnTo>
                  <a:cubicBezTo>
                    <a:pt x="1334" y="434"/>
                    <a:pt x="1334" y="0"/>
                    <a:pt x="105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13" name="Google Shape;12813;p24"/>
            <p:cNvSpPr/>
            <p:nvPr/>
          </p:nvSpPr>
          <p:spPr>
            <a:xfrm>
              <a:off x="2595225" y="2614825"/>
              <a:ext cx="90750" cy="10100"/>
            </a:xfrm>
            <a:custGeom>
              <a:avLst/>
              <a:gdLst/>
              <a:ahLst/>
              <a:cxnLst/>
              <a:rect l="l" t="t" r="r" b="b"/>
              <a:pathLst>
                <a:path w="3630" h="404" extrusionOk="0">
                  <a:moveTo>
                    <a:pt x="280" y="0"/>
                  </a:moveTo>
                  <a:cubicBezTo>
                    <a:pt x="0" y="0"/>
                    <a:pt x="0" y="403"/>
                    <a:pt x="280" y="403"/>
                  </a:cubicBezTo>
                  <a:lnTo>
                    <a:pt x="3382" y="403"/>
                  </a:lnTo>
                  <a:cubicBezTo>
                    <a:pt x="3630" y="403"/>
                    <a:pt x="3630" y="0"/>
                    <a:pt x="3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14" name="Google Shape;12814;p24"/>
            <p:cNvSpPr/>
            <p:nvPr/>
          </p:nvSpPr>
          <p:spPr>
            <a:xfrm>
              <a:off x="2596775" y="2634200"/>
              <a:ext cx="30275" cy="10100"/>
            </a:xfrm>
            <a:custGeom>
              <a:avLst/>
              <a:gdLst/>
              <a:ahLst/>
              <a:cxnLst/>
              <a:rect l="l" t="t" r="r" b="b"/>
              <a:pathLst>
                <a:path w="1211" h="404" extrusionOk="0">
                  <a:moveTo>
                    <a:pt x="218" y="0"/>
                  </a:moveTo>
                  <a:cubicBezTo>
                    <a:pt x="94" y="0"/>
                    <a:pt x="0" y="94"/>
                    <a:pt x="0" y="218"/>
                  </a:cubicBezTo>
                  <a:cubicBezTo>
                    <a:pt x="0" y="311"/>
                    <a:pt x="94" y="404"/>
                    <a:pt x="218" y="404"/>
                  </a:cubicBezTo>
                  <a:lnTo>
                    <a:pt x="993" y="404"/>
                  </a:lnTo>
                  <a:cubicBezTo>
                    <a:pt x="1117" y="404"/>
                    <a:pt x="1210" y="311"/>
                    <a:pt x="1210" y="218"/>
                  </a:cubicBezTo>
                  <a:cubicBezTo>
                    <a:pt x="1210" y="94"/>
                    <a:pt x="1117" y="0"/>
                    <a:pt x="9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15" name="Google Shape;12815;p24"/>
            <p:cNvSpPr/>
            <p:nvPr/>
          </p:nvSpPr>
          <p:spPr>
            <a:xfrm>
              <a:off x="2596450" y="2666500"/>
              <a:ext cx="87200" cy="9875"/>
            </a:xfrm>
            <a:custGeom>
              <a:avLst/>
              <a:gdLst/>
              <a:ahLst/>
              <a:cxnLst/>
              <a:rect l="l" t="t" r="r" b="b"/>
              <a:pathLst>
                <a:path w="3488" h="395" extrusionOk="0">
                  <a:moveTo>
                    <a:pt x="177" y="1"/>
                  </a:moveTo>
                  <a:cubicBezTo>
                    <a:pt x="0" y="1"/>
                    <a:pt x="0" y="394"/>
                    <a:pt x="177" y="394"/>
                  </a:cubicBezTo>
                  <a:cubicBezTo>
                    <a:pt x="194" y="394"/>
                    <a:pt x="211" y="391"/>
                    <a:pt x="231" y="384"/>
                  </a:cubicBezTo>
                  <a:lnTo>
                    <a:pt x="3333" y="384"/>
                  </a:lnTo>
                  <a:cubicBezTo>
                    <a:pt x="3488" y="321"/>
                    <a:pt x="3488" y="73"/>
                    <a:pt x="3333" y="11"/>
                  </a:cubicBezTo>
                  <a:lnTo>
                    <a:pt x="231" y="11"/>
                  </a:lnTo>
                  <a:cubicBezTo>
                    <a:pt x="211" y="4"/>
                    <a:pt x="194" y="1"/>
                    <a:pt x="1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16" name="Google Shape;12816;p24"/>
            <p:cNvSpPr/>
            <p:nvPr/>
          </p:nvSpPr>
          <p:spPr>
            <a:xfrm>
              <a:off x="2595225" y="2686150"/>
              <a:ext cx="33375" cy="10125"/>
            </a:xfrm>
            <a:custGeom>
              <a:avLst/>
              <a:gdLst/>
              <a:ahLst/>
              <a:cxnLst/>
              <a:rect l="l" t="t" r="r" b="b"/>
              <a:pathLst>
                <a:path w="1335" h="405" extrusionOk="0">
                  <a:moveTo>
                    <a:pt x="280" y="1"/>
                  </a:moveTo>
                  <a:cubicBezTo>
                    <a:pt x="0" y="1"/>
                    <a:pt x="0" y="404"/>
                    <a:pt x="280" y="404"/>
                  </a:cubicBezTo>
                  <a:lnTo>
                    <a:pt x="1055" y="404"/>
                  </a:lnTo>
                  <a:cubicBezTo>
                    <a:pt x="1334" y="404"/>
                    <a:pt x="1334" y="1"/>
                    <a:pt x="10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17" name="Google Shape;12817;p24"/>
            <p:cNvSpPr/>
            <p:nvPr/>
          </p:nvSpPr>
          <p:spPr>
            <a:xfrm>
              <a:off x="2596775" y="2718725"/>
              <a:ext cx="87650" cy="10100"/>
            </a:xfrm>
            <a:custGeom>
              <a:avLst/>
              <a:gdLst/>
              <a:ahLst/>
              <a:cxnLst/>
              <a:rect l="l" t="t" r="r" b="b"/>
              <a:pathLst>
                <a:path w="3506" h="404" extrusionOk="0">
                  <a:moveTo>
                    <a:pt x="218" y="1"/>
                  </a:moveTo>
                  <a:cubicBezTo>
                    <a:pt x="94" y="1"/>
                    <a:pt x="0" y="94"/>
                    <a:pt x="0" y="218"/>
                  </a:cubicBezTo>
                  <a:cubicBezTo>
                    <a:pt x="0" y="311"/>
                    <a:pt x="94" y="404"/>
                    <a:pt x="218" y="404"/>
                  </a:cubicBezTo>
                  <a:lnTo>
                    <a:pt x="3320" y="404"/>
                  </a:lnTo>
                  <a:cubicBezTo>
                    <a:pt x="3413" y="404"/>
                    <a:pt x="3506" y="311"/>
                    <a:pt x="3506" y="218"/>
                  </a:cubicBezTo>
                  <a:cubicBezTo>
                    <a:pt x="3506" y="94"/>
                    <a:pt x="3413" y="1"/>
                    <a:pt x="33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18" name="Google Shape;12818;p24"/>
            <p:cNvSpPr/>
            <p:nvPr/>
          </p:nvSpPr>
          <p:spPr>
            <a:xfrm>
              <a:off x="2597550" y="2738125"/>
              <a:ext cx="29500" cy="10100"/>
            </a:xfrm>
            <a:custGeom>
              <a:avLst/>
              <a:gdLst/>
              <a:ahLst/>
              <a:cxnLst/>
              <a:rect l="l" t="t" r="r" b="b"/>
              <a:pathLst>
                <a:path w="1180" h="404" extrusionOk="0">
                  <a:moveTo>
                    <a:pt x="187" y="0"/>
                  </a:moveTo>
                  <a:cubicBezTo>
                    <a:pt x="94" y="0"/>
                    <a:pt x="1" y="93"/>
                    <a:pt x="1" y="217"/>
                  </a:cubicBezTo>
                  <a:cubicBezTo>
                    <a:pt x="1" y="310"/>
                    <a:pt x="94" y="403"/>
                    <a:pt x="187" y="403"/>
                  </a:cubicBezTo>
                  <a:lnTo>
                    <a:pt x="962" y="403"/>
                  </a:lnTo>
                  <a:cubicBezTo>
                    <a:pt x="1086" y="403"/>
                    <a:pt x="1179" y="310"/>
                    <a:pt x="1179" y="217"/>
                  </a:cubicBezTo>
                  <a:cubicBezTo>
                    <a:pt x="1179" y="93"/>
                    <a:pt x="1086" y="0"/>
                    <a:pt x="9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819" name="Google Shape;12819;p24"/>
          <p:cNvGrpSpPr/>
          <p:nvPr/>
        </p:nvGrpSpPr>
        <p:grpSpPr>
          <a:xfrm>
            <a:off x="9450928" y="3538898"/>
            <a:ext cx="698000" cy="595600"/>
            <a:chOff x="1680925" y="2517875"/>
            <a:chExt cx="349000" cy="297800"/>
          </a:xfrm>
        </p:grpSpPr>
        <p:sp>
          <p:nvSpPr>
            <p:cNvPr id="12820" name="Google Shape;12820;p24"/>
            <p:cNvSpPr/>
            <p:nvPr/>
          </p:nvSpPr>
          <p:spPr>
            <a:xfrm>
              <a:off x="1946525" y="2568275"/>
              <a:ext cx="11275" cy="7900"/>
            </a:xfrm>
            <a:custGeom>
              <a:avLst/>
              <a:gdLst/>
              <a:ahLst/>
              <a:cxnLst/>
              <a:rect l="l" t="t" r="r" b="b"/>
              <a:pathLst>
                <a:path w="451" h="316" extrusionOk="0">
                  <a:moveTo>
                    <a:pt x="264" y="1"/>
                  </a:moveTo>
                  <a:cubicBezTo>
                    <a:pt x="1" y="1"/>
                    <a:pt x="256" y="316"/>
                    <a:pt x="385" y="316"/>
                  </a:cubicBezTo>
                  <a:cubicBezTo>
                    <a:pt x="423" y="316"/>
                    <a:pt x="451" y="288"/>
                    <a:pt x="451" y="218"/>
                  </a:cubicBezTo>
                  <a:cubicBezTo>
                    <a:pt x="451" y="94"/>
                    <a:pt x="358" y="1"/>
                    <a:pt x="2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21" name="Google Shape;12821;p24"/>
            <p:cNvSpPr/>
            <p:nvPr/>
          </p:nvSpPr>
          <p:spPr>
            <a:xfrm>
              <a:off x="1967075" y="2568275"/>
              <a:ext cx="11675" cy="10125"/>
            </a:xfrm>
            <a:custGeom>
              <a:avLst/>
              <a:gdLst/>
              <a:ahLst/>
              <a:cxnLst/>
              <a:rect l="l" t="t" r="r" b="b"/>
              <a:pathLst>
                <a:path w="467" h="405" extrusionOk="0">
                  <a:moveTo>
                    <a:pt x="280" y="1"/>
                  </a:moveTo>
                  <a:cubicBezTo>
                    <a:pt x="1" y="1"/>
                    <a:pt x="1" y="404"/>
                    <a:pt x="280" y="404"/>
                  </a:cubicBezTo>
                  <a:cubicBezTo>
                    <a:pt x="373" y="404"/>
                    <a:pt x="466" y="311"/>
                    <a:pt x="466" y="218"/>
                  </a:cubicBezTo>
                  <a:cubicBezTo>
                    <a:pt x="466" y="94"/>
                    <a:pt x="373" y="1"/>
                    <a:pt x="28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22" name="Google Shape;12822;p24"/>
            <p:cNvSpPr/>
            <p:nvPr/>
          </p:nvSpPr>
          <p:spPr>
            <a:xfrm>
              <a:off x="1989000" y="2568275"/>
              <a:ext cx="11450" cy="7900"/>
            </a:xfrm>
            <a:custGeom>
              <a:avLst/>
              <a:gdLst/>
              <a:ahLst/>
              <a:cxnLst/>
              <a:rect l="l" t="t" r="r" b="b"/>
              <a:pathLst>
                <a:path w="458" h="316" extrusionOk="0">
                  <a:moveTo>
                    <a:pt x="240" y="1"/>
                  </a:moveTo>
                  <a:cubicBezTo>
                    <a:pt x="1" y="1"/>
                    <a:pt x="261" y="316"/>
                    <a:pt x="392" y="316"/>
                  </a:cubicBezTo>
                  <a:cubicBezTo>
                    <a:pt x="430" y="316"/>
                    <a:pt x="458" y="288"/>
                    <a:pt x="458" y="218"/>
                  </a:cubicBezTo>
                  <a:cubicBezTo>
                    <a:pt x="458" y="94"/>
                    <a:pt x="365" y="1"/>
                    <a:pt x="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23" name="Google Shape;12823;p24"/>
            <p:cNvSpPr/>
            <p:nvPr/>
          </p:nvSpPr>
          <p:spPr>
            <a:xfrm>
              <a:off x="1680925" y="2517875"/>
              <a:ext cx="349000" cy="297800"/>
            </a:xfrm>
            <a:custGeom>
              <a:avLst/>
              <a:gdLst/>
              <a:ahLst/>
              <a:cxnLst/>
              <a:rect l="l" t="t" r="r" b="b"/>
              <a:pathLst>
                <a:path w="13960" h="11912" extrusionOk="0">
                  <a:moveTo>
                    <a:pt x="4592" y="404"/>
                  </a:moveTo>
                  <a:cubicBezTo>
                    <a:pt x="4747" y="404"/>
                    <a:pt x="4871" y="528"/>
                    <a:pt x="4871" y="683"/>
                  </a:cubicBezTo>
                  <a:lnTo>
                    <a:pt x="4871" y="1179"/>
                  </a:lnTo>
                  <a:lnTo>
                    <a:pt x="435" y="1179"/>
                  </a:lnTo>
                  <a:lnTo>
                    <a:pt x="435" y="683"/>
                  </a:lnTo>
                  <a:cubicBezTo>
                    <a:pt x="435" y="528"/>
                    <a:pt x="559" y="404"/>
                    <a:pt x="714" y="404"/>
                  </a:cubicBezTo>
                  <a:close/>
                  <a:moveTo>
                    <a:pt x="13587" y="3258"/>
                  </a:moveTo>
                  <a:lnTo>
                    <a:pt x="13587" y="11478"/>
                  </a:lnTo>
                  <a:lnTo>
                    <a:pt x="7197" y="11478"/>
                  </a:lnTo>
                  <a:lnTo>
                    <a:pt x="7197" y="3258"/>
                  </a:lnTo>
                  <a:close/>
                  <a:moveTo>
                    <a:pt x="714" y="1"/>
                  </a:moveTo>
                  <a:cubicBezTo>
                    <a:pt x="311" y="1"/>
                    <a:pt x="32" y="280"/>
                    <a:pt x="32" y="683"/>
                  </a:cubicBezTo>
                  <a:lnTo>
                    <a:pt x="32" y="11478"/>
                  </a:lnTo>
                  <a:cubicBezTo>
                    <a:pt x="1" y="11726"/>
                    <a:pt x="187" y="11912"/>
                    <a:pt x="435" y="11912"/>
                  </a:cubicBezTo>
                  <a:lnTo>
                    <a:pt x="3754" y="11912"/>
                  </a:lnTo>
                  <a:cubicBezTo>
                    <a:pt x="3847" y="11912"/>
                    <a:pt x="3940" y="11819"/>
                    <a:pt x="3940" y="11726"/>
                  </a:cubicBezTo>
                  <a:cubicBezTo>
                    <a:pt x="3940" y="11602"/>
                    <a:pt x="3847" y="11509"/>
                    <a:pt x="3754" y="11509"/>
                  </a:cubicBezTo>
                  <a:lnTo>
                    <a:pt x="435" y="11509"/>
                  </a:lnTo>
                  <a:lnTo>
                    <a:pt x="435" y="3258"/>
                  </a:lnTo>
                  <a:lnTo>
                    <a:pt x="6794" y="3258"/>
                  </a:lnTo>
                  <a:lnTo>
                    <a:pt x="6794" y="11478"/>
                  </a:lnTo>
                  <a:lnTo>
                    <a:pt x="4561" y="11478"/>
                  </a:lnTo>
                  <a:cubicBezTo>
                    <a:pt x="4436" y="11478"/>
                    <a:pt x="4343" y="11571"/>
                    <a:pt x="4343" y="11695"/>
                  </a:cubicBezTo>
                  <a:cubicBezTo>
                    <a:pt x="4312" y="11819"/>
                    <a:pt x="4436" y="11912"/>
                    <a:pt x="4561" y="11912"/>
                  </a:cubicBezTo>
                  <a:lnTo>
                    <a:pt x="13556" y="11912"/>
                  </a:lnTo>
                  <a:cubicBezTo>
                    <a:pt x="13773" y="11912"/>
                    <a:pt x="13959" y="11726"/>
                    <a:pt x="13959" y="11509"/>
                  </a:cubicBezTo>
                  <a:lnTo>
                    <a:pt x="13959" y="1583"/>
                  </a:lnTo>
                  <a:cubicBezTo>
                    <a:pt x="13959" y="1365"/>
                    <a:pt x="13773" y="1179"/>
                    <a:pt x="13556" y="1179"/>
                  </a:cubicBezTo>
                  <a:lnTo>
                    <a:pt x="9275" y="1179"/>
                  </a:lnTo>
                  <a:cubicBezTo>
                    <a:pt x="9267" y="1178"/>
                    <a:pt x="9260" y="1178"/>
                    <a:pt x="9252" y="1178"/>
                  </a:cubicBezTo>
                  <a:cubicBezTo>
                    <a:pt x="9035" y="1178"/>
                    <a:pt x="9035" y="1584"/>
                    <a:pt x="9252" y="1584"/>
                  </a:cubicBezTo>
                  <a:cubicBezTo>
                    <a:pt x="9260" y="1584"/>
                    <a:pt x="9267" y="1584"/>
                    <a:pt x="9275" y="1583"/>
                  </a:cubicBezTo>
                  <a:lnTo>
                    <a:pt x="13556" y="1583"/>
                  </a:lnTo>
                  <a:lnTo>
                    <a:pt x="13556" y="2854"/>
                  </a:lnTo>
                  <a:lnTo>
                    <a:pt x="435" y="2854"/>
                  </a:lnTo>
                  <a:lnTo>
                    <a:pt x="435" y="1583"/>
                  </a:lnTo>
                  <a:lnTo>
                    <a:pt x="8438" y="1583"/>
                  </a:lnTo>
                  <a:cubicBezTo>
                    <a:pt x="8446" y="1584"/>
                    <a:pt x="8454" y="1584"/>
                    <a:pt x="8461" y="1584"/>
                  </a:cubicBezTo>
                  <a:cubicBezTo>
                    <a:pt x="8678" y="1584"/>
                    <a:pt x="8678" y="1178"/>
                    <a:pt x="8461" y="1178"/>
                  </a:cubicBezTo>
                  <a:cubicBezTo>
                    <a:pt x="8454" y="1178"/>
                    <a:pt x="8446" y="1178"/>
                    <a:pt x="8438" y="1179"/>
                  </a:cubicBezTo>
                  <a:lnTo>
                    <a:pt x="5274" y="1179"/>
                  </a:lnTo>
                  <a:lnTo>
                    <a:pt x="5274" y="683"/>
                  </a:lnTo>
                  <a:cubicBezTo>
                    <a:pt x="5274" y="280"/>
                    <a:pt x="4964" y="1"/>
                    <a:pt x="459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24" name="Google Shape;12824;p24"/>
            <p:cNvSpPr/>
            <p:nvPr/>
          </p:nvSpPr>
          <p:spPr>
            <a:xfrm>
              <a:off x="1708850" y="2623350"/>
              <a:ext cx="124875" cy="32600"/>
            </a:xfrm>
            <a:custGeom>
              <a:avLst/>
              <a:gdLst/>
              <a:ahLst/>
              <a:cxnLst/>
              <a:rect l="l" t="t" r="r" b="b"/>
              <a:pathLst>
                <a:path w="4995" h="1304" extrusionOk="0">
                  <a:moveTo>
                    <a:pt x="4149" y="433"/>
                  </a:moveTo>
                  <a:cubicBezTo>
                    <a:pt x="4397" y="433"/>
                    <a:pt x="4397" y="901"/>
                    <a:pt x="4149" y="901"/>
                  </a:cubicBezTo>
                  <a:cubicBezTo>
                    <a:pt x="4142" y="901"/>
                    <a:pt x="4134" y="901"/>
                    <a:pt x="4126" y="900"/>
                  </a:cubicBezTo>
                  <a:lnTo>
                    <a:pt x="838" y="900"/>
                  </a:lnTo>
                  <a:cubicBezTo>
                    <a:pt x="559" y="838"/>
                    <a:pt x="559" y="466"/>
                    <a:pt x="838" y="434"/>
                  </a:cubicBezTo>
                  <a:lnTo>
                    <a:pt x="4126" y="434"/>
                  </a:lnTo>
                  <a:cubicBezTo>
                    <a:pt x="4134" y="434"/>
                    <a:pt x="4142" y="433"/>
                    <a:pt x="4149" y="433"/>
                  </a:cubicBezTo>
                  <a:close/>
                  <a:moveTo>
                    <a:pt x="838" y="0"/>
                  </a:moveTo>
                  <a:cubicBezTo>
                    <a:pt x="0" y="0"/>
                    <a:pt x="0" y="1303"/>
                    <a:pt x="838" y="1303"/>
                  </a:cubicBezTo>
                  <a:lnTo>
                    <a:pt x="4126" y="1303"/>
                  </a:lnTo>
                  <a:cubicBezTo>
                    <a:pt x="4994" y="1303"/>
                    <a:pt x="4994" y="0"/>
                    <a:pt x="412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25" name="Google Shape;12825;p24"/>
            <p:cNvSpPr/>
            <p:nvPr/>
          </p:nvSpPr>
          <p:spPr>
            <a:xfrm>
              <a:off x="1715825" y="2670650"/>
              <a:ext cx="111700" cy="10100"/>
            </a:xfrm>
            <a:custGeom>
              <a:avLst/>
              <a:gdLst/>
              <a:ahLst/>
              <a:cxnLst/>
              <a:rect l="l" t="t" r="r" b="b"/>
              <a:pathLst>
                <a:path w="4468" h="404" extrusionOk="0">
                  <a:moveTo>
                    <a:pt x="280" y="0"/>
                  </a:moveTo>
                  <a:cubicBezTo>
                    <a:pt x="1" y="0"/>
                    <a:pt x="1" y="404"/>
                    <a:pt x="280" y="404"/>
                  </a:cubicBezTo>
                  <a:lnTo>
                    <a:pt x="4188" y="404"/>
                  </a:lnTo>
                  <a:cubicBezTo>
                    <a:pt x="4467" y="404"/>
                    <a:pt x="4467" y="0"/>
                    <a:pt x="418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26" name="Google Shape;12826;p24"/>
            <p:cNvSpPr/>
            <p:nvPr/>
          </p:nvSpPr>
          <p:spPr>
            <a:xfrm>
              <a:off x="1718150" y="2695200"/>
              <a:ext cx="108275" cy="10500"/>
            </a:xfrm>
            <a:custGeom>
              <a:avLst/>
              <a:gdLst/>
              <a:ahLst/>
              <a:cxnLst/>
              <a:rect l="l" t="t" r="r" b="b"/>
              <a:pathLst>
                <a:path w="4331" h="420" extrusionOk="0">
                  <a:moveTo>
                    <a:pt x="4148" y="1"/>
                  </a:moveTo>
                  <a:cubicBezTo>
                    <a:pt x="4132" y="1"/>
                    <a:pt x="4114" y="4"/>
                    <a:pt x="4095" y="11"/>
                  </a:cubicBezTo>
                  <a:lnTo>
                    <a:pt x="187" y="11"/>
                  </a:lnTo>
                  <a:cubicBezTo>
                    <a:pt x="1" y="73"/>
                    <a:pt x="1" y="352"/>
                    <a:pt x="187" y="414"/>
                  </a:cubicBezTo>
                  <a:lnTo>
                    <a:pt x="4095" y="414"/>
                  </a:lnTo>
                  <a:cubicBezTo>
                    <a:pt x="4108" y="418"/>
                    <a:pt x="4121" y="419"/>
                    <a:pt x="4132" y="419"/>
                  </a:cubicBezTo>
                  <a:cubicBezTo>
                    <a:pt x="4325" y="419"/>
                    <a:pt x="4331" y="1"/>
                    <a:pt x="41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27" name="Google Shape;12827;p24"/>
            <p:cNvSpPr/>
            <p:nvPr/>
          </p:nvSpPr>
          <p:spPr>
            <a:xfrm>
              <a:off x="1715825" y="2720275"/>
              <a:ext cx="111700" cy="10875"/>
            </a:xfrm>
            <a:custGeom>
              <a:avLst/>
              <a:gdLst/>
              <a:ahLst/>
              <a:cxnLst/>
              <a:rect l="l" t="t" r="r" b="b"/>
              <a:pathLst>
                <a:path w="4468" h="435" extrusionOk="0">
                  <a:moveTo>
                    <a:pt x="280" y="1"/>
                  </a:moveTo>
                  <a:cubicBezTo>
                    <a:pt x="1" y="1"/>
                    <a:pt x="1" y="435"/>
                    <a:pt x="280" y="435"/>
                  </a:cubicBezTo>
                  <a:lnTo>
                    <a:pt x="4188" y="435"/>
                  </a:lnTo>
                  <a:cubicBezTo>
                    <a:pt x="4467" y="435"/>
                    <a:pt x="4467" y="1"/>
                    <a:pt x="41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28" name="Google Shape;12828;p24"/>
            <p:cNvSpPr/>
            <p:nvPr/>
          </p:nvSpPr>
          <p:spPr>
            <a:xfrm>
              <a:off x="1877125" y="2623350"/>
              <a:ext cx="125650" cy="32600"/>
            </a:xfrm>
            <a:custGeom>
              <a:avLst/>
              <a:gdLst/>
              <a:ahLst/>
              <a:cxnLst/>
              <a:rect l="l" t="t" r="r" b="b"/>
              <a:pathLst>
                <a:path w="5026" h="1304" extrusionOk="0">
                  <a:moveTo>
                    <a:pt x="846" y="433"/>
                  </a:moveTo>
                  <a:cubicBezTo>
                    <a:pt x="853" y="433"/>
                    <a:pt x="861" y="434"/>
                    <a:pt x="869" y="434"/>
                  </a:cubicBezTo>
                  <a:lnTo>
                    <a:pt x="4157" y="434"/>
                  </a:lnTo>
                  <a:cubicBezTo>
                    <a:pt x="4436" y="466"/>
                    <a:pt x="4436" y="838"/>
                    <a:pt x="4157" y="900"/>
                  </a:cubicBezTo>
                  <a:lnTo>
                    <a:pt x="869" y="900"/>
                  </a:lnTo>
                  <a:cubicBezTo>
                    <a:pt x="861" y="901"/>
                    <a:pt x="853" y="901"/>
                    <a:pt x="846" y="901"/>
                  </a:cubicBezTo>
                  <a:cubicBezTo>
                    <a:pt x="598" y="901"/>
                    <a:pt x="598" y="433"/>
                    <a:pt x="846" y="433"/>
                  </a:cubicBezTo>
                  <a:close/>
                  <a:moveTo>
                    <a:pt x="869" y="0"/>
                  </a:moveTo>
                  <a:cubicBezTo>
                    <a:pt x="1" y="0"/>
                    <a:pt x="1" y="1303"/>
                    <a:pt x="869" y="1303"/>
                  </a:cubicBezTo>
                  <a:lnTo>
                    <a:pt x="4157" y="1303"/>
                  </a:lnTo>
                  <a:cubicBezTo>
                    <a:pt x="5026" y="1303"/>
                    <a:pt x="5026" y="0"/>
                    <a:pt x="415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29" name="Google Shape;12829;p24"/>
            <p:cNvSpPr/>
            <p:nvPr/>
          </p:nvSpPr>
          <p:spPr>
            <a:xfrm>
              <a:off x="1877125" y="2748200"/>
              <a:ext cx="125650" cy="31825"/>
            </a:xfrm>
            <a:custGeom>
              <a:avLst/>
              <a:gdLst/>
              <a:ahLst/>
              <a:cxnLst/>
              <a:rect l="l" t="t" r="r" b="b"/>
              <a:pathLst>
                <a:path w="5026" h="1273" extrusionOk="0">
                  <a:moveTo>
                    <a:pt x="4157" y="404"/>
                  </a:moveTo>
                  <a:cubicBezTo>
                    <a:pt x="4281" y="404"/>
                    <a:pt x="4405" y="497"/>
                    <a:pt x="4405" y="621"/>
                  </a:cubicBezTo>
                  <a:cubicBezTo>
                    <a:pt x="4405" y="745"/>
                    <a:pt x="4281" y="869"/>
                    <a:pt x="4157" y="869"/>
                  </a:cubicBezTo>
                  <a:lnTo>
                    <a:pt x="869" y="869"/>
                  </a:lnTo>
                  <a:cubicBezTo>
                    <a:pt x="745" y="869"/>
                    <a:pt x="621" y="745"/>
                    <a:pt x="621" y="621"/>
                  </a:cubicBezTo>
                  <a:cubicBezTo>
                    <a:pt x="621" y="497"/>
                    <a:pt x="745" y="404"/>
                    <a:pt x="869" y="404"/>
                  </a:cubicBezTo>
                  <a:close/>
                  <a:moveTo>
                    <a:pt x="869" y="0"/>
                  </a:moveTo>
                  <a:cubicBezTo>
                    <a:pt x="1" y="0"/>
                    <a:pt x="1" y="1272"/>
                    <a:pt x="869" y="1272"/>
                  </a:cubicBezTo>
                  <a:lnTo>
                    <a:pt x="4157" y="1272"/>
                  </a:lnTo>
                  <a:cubicBezTo>
                    <a:pt x="5026" y="1272"/>
                    <a:pt x="5026" y="0"/>
                    <a:pt x="415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30" name="Google Shape;12830;p24"/>
            <p:cNvSpPr/>
            <p:nvPr/>
          </p:nvSpPr>
          <p:spPr>
            <a:xfrm>
              <a:off x="1709625" y="2748200"/>
              <a:ext cx="124875" cy="31825"/>
            </a:xfrm>
            <a:custGeom>
              <a:avLst/>
              <a:gdLst/>
              <a:ahLst/>
              <a:cxnLst/>
              <a:rect l="l" t="t" r="r" b="b"/>
              <a:pathLst>
                <a:path w="4995" h="1273" extrusionOk="0">
                  <a:moveTo>
                    <a:pt x="4157" y="404"/>
                  </a:moveTo>
                  <a:cubicBezTo>
                    <a:pt x="4281" y="404"/>
                    <a:pt x="4374" y="497"/>
                    <a:pt x="4374" y="652"/>
                  </a:cubicBezTo>
                  <a:cubicBezTo>
                    <a:pt x="4374" y="776"/>
                    <a:pt x="4281" y="869"/>
                    <a:pt x="4157" y="869"/>
                  </a:cubicBezTo>
                  <a:lnTo>
                    <a:pt x="838" y="869"/>
                  </a:lnTo>
                  <a:cubicBezTo>
                    <a:pt x="714" y="869"/>
                    <a:pt x="621" y="776"/>
                    <a:pt x="621" y="652"/>
                  </a:cubicBezTo>
                  <a:cubicBezTo>
                    <a:pt x="621" y="497"/>
                    <a:pt x="714" y="404"/>
                    <a:pt x="838" y="404"/>
                  </a:cubicBezTo>
                  <a:close/>
                  <a:moveTo>
                    <a:pt x="838" y="0"/>
                  </a:moveTo>
                  <a:cubicBezTo>
                    <a:pt x="0" y="0"/>
                    <a:pt x="0" y="1272"/>
                    <a:pt x="838" y="1272"/>
                  </a:cubicBezTo>
                  <a:lnTo>
                    <a:pt x="4157" y="1272"/>
                  </a:lnTo>
                  <a:cubicBezTo>
                    <a:pt x="4994" y="1272"/>
                    <a:pt x="4994" y="0"/>
                    <a:pt x="415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31" name="Google Shape;12831;p24"/>
            <p:cNvSpPr/>
            <p:nvPr/>
          </p:nvSpPr>
          <p:spPr>
            <a:xfrm>
              <a:off x="1884875" y="2670650"/>
              <a:ext cx="111700" cy="10100"/>
            </a:xfrm>
            <a:custGeom>
              <a:avLst/>
              <a:gdLst/>
              <a:ahLst/>
              <a:cxnLst/>
              <a:rect l="l" t="t" r="r" b="b"/>
              <a:pathLst>
                <a:path w="4468" h="404" extrusionOk="0">
                  <a:moveTo>
                    <a:pt x="280" y="0"/>
                  </a:moveTo>
                  <a:cubicBezTo>
                    <a:pt x="1" y="0"/>
                    <a:pt x="1" y="404"/>
                    <a:pt x="280" y="404"/>
                  </a:cubicBezTo>
                  <a:lnTo>
                    <a:pt x="4188" y="404"/>
                  </a:lnTo>
                  <a:cubicBezTo>
                    <a:pt x="4468" y="404"/>
                    <a:pt x="4468" y="0"/>
                    <a:pt x="418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32" name="Google Shape;12832;p24"/>
            <p:cNvSpPr/>
            <p:nvPr/>
          </p:nvSpPr>
          <p:spPr>
            <a:xfrm>
              <a:off x="1886100" y="2695975"/>
              <a:ext cx="109250" cy="9850"/>
            </a:xfrm>
            <a:custGeom>
              <a:avLst/>
              <a:gdLst/>
              <a:ahLst/>
              <a:cxnLst/>
              <a:rect l="l" t="t" r="r" b="b"/>
              <a:pathLst>
                <a:path w="4370" h="394" extrusionOk="0">
                  <a:moveTo>
                    <a:pt x="178" y="1"/>
                  </a:moveTo>
                  <a:cubicBezTo>
                    <a:pt x="0" y="1"/>
                    <a:pt x="0" y="394"/>
                    <a:pt x="178" y="394"/>
                  </a:cubicBezTo>
                  <a:cubicBezTo>
                    <a:pt x="194" y="394"/>
                    <a:pt x="212" y="390"/>
                    <a:pt x="231" y="383"/>
                  </a:cubicBezTo>
                  <a:lnTo>
                    <a:pt x="4139" y="383"/>
                  </a:lnTo>
                  <a:cubicBezTo>
                    <a:pt x="4159" y="390"/>
                    <a:pt x="4176" y="394"/>
                    <a:pt x="4193" y="394"/>
                  </a:cubicBezTo>
                  <a:cubicBezTo>
                    <a:pt x="4370" y="394"/>
                    <a:pt x="4370" y="1"/>
                    <a:pt x="4193" y="1"/>
                  </a:cubicBezTo>
                  <a:cubicBezTo>
                    <a:pt x="4176" y="1"/>
                    <a:pt x="4159" y="4"/>
                    <a:pt x="4139" y="11"/>
                  </a:cubicBezTo>
                  <a:lnTo>
                    <a:pt x="231" y="11"/>
                  </a:lnTo>
                  <a:cubicBezTo>
                    <a:pt x="212" y="4"/>
                    <a:pt x="194" y="1"/>
                    <a:pt x="1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33" name="Google Shape;12833;p24"/>
            <p:cNvSpPr/>
            <p:nvPr/>
          </p:nvSpPr>
          <p:spPr>
            <a:xfrm>
              <a:off x="1884875" y="2720275"/>
              <a:ext cx="111700" cy="10875"/>
            </a:xfrm>
            <a:custGeom>
              <a:avLst/>
              <a:gdLst/>
              <a:ahLst/>
              <a:cxnLst/>
              <a:rect l="l" t="t" r="r" b="b"/>
              <a:pathLst>
                <a:path w="4468" h="435" extrusionOk="0">
                  <a:moveTo>
                    <a:pt x="280" y="1"/>
                  </a:moveTo>
                  <a:cubicBezTo>
                    <a:pt x="1" y="1"/>
                    <a:pt x="1" y="435"/>
                    <a:pt x="280" y="435"/>
                  </a:cubicBezTo>
                  <a:lnTo>
                    <a:pt x="4188" y="435"/>
                  </a:lnTo>
                  <a:cubicBezTo>
                    <a:pt x="4468" y="435"/>
                    <a:pt x="4468" y="1"/>
                    <a:pt x="41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834" name="Google Shape;12834;p24"/>
          <p:cNvGrpSpPr/>
          <p:nvPr/>
        </p:nvGrpSpPr>
        <p:grpSpPr>
          <a:xfrm>
            <a:off x="12550317" y="3535198"/>
            <a:ext cx="697950" cy="603000"/>
            <a:chOff x="7719625" y="3086300"/>
            <a:chExt cx="348975" cy="301500"/>
          </a:xfrm>
        </p:grpSpPr>
        <p:sp>
          <p:nvSpPr>
            <p:cNvPr id="12835" name="Google Shape;12835;p24"/>
            <p:cNvSpPr/>
            <p:nvPr/>
          </p:nvSpPr>
          <p:spPr>
            <a:xfrm>
              <a:off x="7719625" y="3086300"/>
              <a:ext cx="348975" cy="301500"/>
            </a:xfrm>
            <a:custGeom>
              <a:avLst/>
              <a:gdLst/>
              <a:ahLst/>
              <a:cxnLst/>
              <a:rect l="l" t="t" r="r" b="b"/>
              <a:pathLst>
                <a:path w="13959" h="12060" extrusionOk="0">
                  <a:moveTo>
                    <a:pt x="5584" y="404"/>
                  </a:moveTo>
                  <a:cubicBezTo>
                    <a:pt x="5615" y="404"/>
                    <a:pt x="5646" y="435"/>
                    <a:pt x="5646" y="466"/>
                  </a:cubicBezTo>
                  <a:lnTo>
                    <a:pt x="5646" y="3847"/>
                  </a:lnTo>
                  <a:lnTo>
                    <a:pt x="5460" y="3754"/>
                  </a:lnTo>
                  <a:cubicBezTo>
                    <a:pt x="5413" y="3723"/>
                    <a:pt x="5359" y="3707"/>
                    <a:pt x="5308" y="3707"/>
                  </a:cubicBezTo>
                  <a:cubicBezTo>
                    <a:pt x="5258" y="3707"/>
                    <a:pt x="5211" y="3723"/>
                    <a:pt x="5180" y="3754"/>
                  </a:cubicBezTo>
                  <a:lnTo>
                    <a:pt x="4932" y="3878"/>
                  </a:lnTo>
                  <a:lnTo>
                    <a:pt x="4932" y="466"/>
                  </a:lnTo>
                  <a:cubicBezTo>
                    <a:pt x="4932" y="435"/>
                    <a:pt x="4932" y="404"/>
                    <a:pt x="4963" y="404"/>
                  </a:cubicBezTo>
                  <a:close/>
                  <a:moveTo>
                    <a:pt x="6297" y="1117"/>
                  </a:moveTo>
                  <a:cubicBezTo>
                    <a:pt x="6545" y="1117"/>
                    <a:pt x="6762" y="1334"/>
                    <a:pt x="6762" y="1583"/>
                  </a:cubicBezTo>
                  <a:lnTo>
                    <a:pt x="6762" y="8283"/>
                  </a:lnTo>
                  <a:cubicBezTo>
                    <a:pt x="6638" y="8190"/>
                    <a:pt x="6452" y="8128"/>
                    <a:pt x="6297" y="8128"/>
                  </a:cubicBezTo>
                  <a:lnTo>
                    <a:pt x="6297" y="8159"/>
                  </a:lnTo>
                  <a:lnTo>
                    <a:pt x="2047" y="8159"/>
                  </a:lnTo>
                  <a:cubicBezTo>
                    <a:pt x="1830" y="8159"/>
                    <a:pt x="1675" y="7973"/>
                    <a:pt x="1675" y="7786"/>
                  </a:cubicBezTo>
                  <a:lnTo>
                    <a:pt x="1675" y="1490"/>
                  </a:lnTo>
                  <a:cubicBezTo>
                    <a:pt x="1675" y="1272"/>
                    <a:pt x="1830" y="1117"/>
                    <a:pt x="2047" y="1117"/>
                  </a:cubicBezTo>
                  <a:lnTo>
                    <a:pt x="4498" y="1117"/>
                  </a:lnTo>
                  <a:lnTo>
                    <a:pt x="4498" y="4064"/>
                  </a:lnTo>
                  <a:cubicBezTo>
                    <a:pt x="4498" y="4157"/>
                    <a:pt x="4560" y="4281"/>
                    <a:pt x="4653" y="4312"/>
                  </a:cubicBezTo>
                  <a:cubicBezTo>
                    <a:pt x="4684" y="4343"/>
                    <a:pt x="4746" y="4374"/>
                    <a:pt x="4808" y="4374"/>
                  </a:cubicBezTo>
                  <a:cubicBezTo>
                    <a:pt x="4839" y="4374"/>
                    <a:pt x="4901" y="4343"/>
                    <a:pt x="4963" y="4312"/>
                  </a:cubicBezTo>
                  <a:lnTo>
                    <a:pt x="5304" y="4126"/>
                  </a:lnTo>
                  <a:lnTo>
                    <a:pt x="5615" y="4312"/>
                  </a:lnTo>
                  <a:cubicBezTo>
                    <a:pt x="5646" y="4343"/>
                    <a:pt x="5692" y="4359"/>
                    <a:pt x="5743" y="4359"/>
                  </a:cubicBezTo>
                  <a:cubicBezTo>
                    <a:pt x="5793" y="4359"/>
                    <a:pt x="5847" y="4343"/>
                    <a:pt x="5894" y="4312"/>
                  </a:cubicBezTo>
                  <a:cubicBezTo>
                    <a:pt x="5987" y="4250"/>
                    <a:pt x="6049" y="4157"/>
                    <a:pt x="6049" y="4064"/>
                  </a:cubicBezTo>
                  <a:lnTo>
                    <a:pt x="6049" y="1117"/>
                  </a:lnTo>
                  <a:close/>
                  <a:moveTo>
                    <a:pt x="10981" y="9430"/>
                  </a:moveTo>
                  <a:lnTo>
                    <a:pt x="12687" y="9741"/>
                  </a:lnTo>
                  <a:lnTo>
                    <a:pt x="12718" y="9741"/>
                  </a:lnTo>
                  <a:cubicBezTo>
                    <a:pt x="12718" y="9772"/>
                    <a:pt x="12718" y="9772"/>
                    <a:pt x="12718" y="9772"/>
                  </a:cubicBezTo>
                  <a:lnTo>
                    <a:pt x="12470" y="10051"/>
                  </a:lnTo>
                  <a:cubicBezTo>
                    <a:pt x="12408" y="10082"/>
                    <a:pt x="12377" y="10144"/>
                    <a:pt x="12377" y="10206"/>
                  </a:cubicBezTo>
                  <a:cubicBezTo>
                    <a:pt x="12377" y="10268"/>
                    <a:pt x="12408" y="10330"/>
                    <a:pt x="12470" y="10392"/>
                  </a:cubicBezTo>
                  <a:lnTo>
                    <a:pt x="13183" y="11136"/>
                  </a:lnTo>
                  <a:lnTo>
                    <a:pt x="12656" y="11633"/>
                  </a:lnTo>
                  <a:lnTo>
                    <a:pt x="11943" y="10888"/>
                  </a:lnTo>
                  <a:cubicBezTo>
                    <a:pt x="11881" y="10842"/>
                    <a:pt x="11819" y="10819"/>
                    <a:pt x="11760" y="10819"/>
                  </a:cubicBezTo>
                  <a:cubicBezTo>
                    <a:pt x="11702" y="10819"/>
                    <a:pt x="11648" y="10842"/>
                    <a:pt x="11601" y="10888"/>
                  </a:cubicBezTo>
                  <a:lnTo>
                    <a:pt x="11322" y="11167"/>
                  </a:lnTo>
                  <a:lnTo>
                    <a:pt x="11291" y="11167"/>
                  </a:lnTo>
                  <a:lnTo>
                    <a:pt x="11291" y="11136"/>
                  </a:lnTo>
                  <a:lnTo>
                    <a:pt x="10981" y="9430"/>
                  </a:lnTo>
                  <a:close/>
                  <a:moveTo>
                    <a:pt x="4963" y="1"/>
                  </a:moveTo>
                  <a:cubicBezTo>
                    <a:pt x="4715" y="1"/>
                    <a:pt x="4498" y="218"/>
                    <a:pt x="4498" y="466"/>
                  </a:cubicBezTo>
                  <a:lnTo>
                    <a:pt x="4498" y="714"/>
                  </a:lnTo>
                  <a:lnTo>
                    <a:pt x="2047" y="714"/>
                  </a:lnTo>
                  <a:cubicBezTo>
                    <a:pt x="1644" y="714"/>
                    <a:pt x="1303" y="1024"/>
                    <a:pt x="1272" y="1427"/>
                  </a:cubicBezTo>
                  <a:lnTo>
                    <a:pt x="683" y="1427"/>
                  </a:lnTo>
                  <a:cubicBezTo>
                    <a:pt x="310" y="1427"/>
                    <a:pt x="0" y="1738"/>
                    <a:pt x="0" y="2110"/>
                  </a:cubicBezTo>
                  <a:lnTo>
                    <a:pt x="0" y="9275"/>
                  </a:lnTo>
                  <a:cubicBezTo>
                    <a:pt x="0" y="9679"/>
                    <a:pt x="310" y="9958"/>
                    <a:pt x="683" y="9958"/>
                  </a:cubicBezTo>
                  <a:lnTo>
                    <a:pt x="2358" y="9958"/>
                  </a:lnTo>
                  <a:cubicBezTo>
                    <a:pt x="2606" y="9958"/>
                    <a:pt x="2606" y="9554"/>
                    <a:pt x="2358" y="9554"/>
                  </a:cubicBezTo>
                  <a:lnTo>
                    <a:pt x="683" y="9554"/>
                  </a:lnTo>
                  <a:cubicBezTo>
                    <a:pt x="527" y="9554"/>
                    <a:pt x="403" y="9430"/>
                    <a:pt x="403" y="9275"/>
                  </a:cubicBezTo>
                  <a:lnTo>
                    <a:pt x="403" y="2110"/>
                  </a:lnTo>
                  <a:cubicBezTo>
                    <a:pt x="403" y="1971"/>
                    <a:pt x="503" y="1857"/>
                    <a:pt x="635" y="1857"/>
                  </a:cubicBezTo>
                  <a:cubicBezTo>
                    <a:pt x="651" y="1857"/>
                    <a:pt x="666" y="1859"/>
                    <a:pt x="683" y="1862"/>
                  </a:cubicBezTo>
                  <a:lnTo>
                    <a:pt x="1272" y="1862"/>
                  </a:lnTo>
                  <a:lnTo>
                    <a:pt x="1272" y="7786"/>
                  </a:lnTo>
                  <a:cubicBezTo>
                    <a:pt x="1272" y="8221"/>
                    <a:pt x="1613" y="8562"/>
                    <a:pt x="2047" y="8562"/>
                  </a:cubicBezTo>
                  <a:lnTo>
                    <a:pt x="6297" y="8562"/>
                  </a:lnTo>
                  <a:cubicBezTo>
                    <a:pt x="6545" y="8562"/>
                    <a:pt x="6762" y="8748"/>
                    <a:pt x="6793" y="8996"/>
                  </a:cubicBezTo>
                  <a:cubicBezTo>
                    <a:pt x="6793" y="9089"/>
                    <a:pt x="6886" y="9182"/>
                    <a:pt x="6979" y="9182"/>
                  </a:cubicBezTo>
                  <a:cubicBezTo>
                    <a:pt x="7073" y="9182"/>
                    <a:pt x="7166" y="9089"/>
                    <a:pt x="7197" y="8996"/>
                  </a:cubicBezTo>
                  <a:cubicBezTo>
                    <a:pt x="7197" y="8748"/>
                    <a:pt x="7414" y="8562"/>
                    <a:pt x="7662" y="8562"/>
                  </a:cubicBezTo>
                  <a:lnTo>
                    <a:pt x="11943" y="8562"/>
                  </a:lnTo>
                  <a:cubicBezTo>
                    <a:pt x="12346" y="8562"/>
                    <a:pt x="12718" y="8221"/>
                    <a:pt x="12718" y="7786"/>
                  </a:cubicBezTo>
                  <a:lnTo>
                    <a:pt x="12718" y="1862"/>
                  </a:lnTo>
                  <a:lnTo>
                    <a:pt x="13276" y="1862"/>
                  </a:lnTo>
                  <a:cubicBezTo>
                    <a:pt x="13432" y="1862"/>
                    <a:pt x="13556" y="1986"/>
                    <a:pt x="13556" y="2141"/>
                  </a:cubicBezTo>
                  <a:lnTo>
                    <a:pt x="13556" y="9306"/>
                  </a:lnTo>
                  <a:cubicBezTo>
                    <a:pt x="13556" y="9430"/>
                    <a:pt x="13432" y="9554"/>
                    <a:pt x="13276" y="9554"/>
                  </a:cubicBezTo>
                  <a:lnTo>
                    <a:pt x="13059" y="9554"/>
                  </a:lnTo>
                  <a:cubicBezTo>
                    <a:pt x="12966" y="9430"/>
                    <a:pt x="12873" y="9368"/>
                    <a:pt x="12749" y="9337"/>
                  </a:cubicBezTo>
                  <a:lnTo>
                    <a:pt x="10950" y="9027"/>
                  </a:lnTo>
                  <a:cubicBezTo>
                    <a:pt x="10921" y="9020"/>
                    <a:pt x="10892" y="9016"/>
                    <a:pt x="10864" y="9016"/>
                  </a:cubicBezTo>
                  <a:cubicBezTo>
                    <a:pt x="10655" y="9016"/>
                    <a:pt x="10492" y="9211"/>
                    <a:pt x="10547" y="9430"/>
                  </a:cubicBezTo>
                  <a:lnTo>
                    <a:pt x="10547" y="9554"/>
                  </a:lnTo>
                  <a:lnTo>
                    <a:pt x="3164" y="9554"/>
                  </a:lnTo>
                  <a:cubicBezTo>
                    <a:pt x="2885" y="9554"/>
                    <a:pt x="2885" y="9958"/>
                    <a:pt x="3164" y="9958"/>
                  </a:cubicBezTo>
                  <a:lnTo>
                    <a:pt x="10640" y="9958"/>
                  </a:lnTo>
                  <a:lnTo>
                    <a:pt x="10857" y="11199"/>
                  </a:lnTo>
                  <a:cubicBezTo>
                    <a:pt x="10897" y="11439"/>
                    <a:pt x="11092" y="11576"/>
                    <a:pt x="11292" y="11576"/>
                  </a:cubicBezTo>
                  <a:cubicBezTo>
                    <a:pt x="11402" y="11576"/>
                    <a:pt x="11513" y="11535"/>
                    <a:pt x="11601" y="11447"/>
                  </a:cubicBezTo>
                  <a:lnTo>
                    <a:pt x="11725" y="11292"/>
                  </a:lnTo>
                  <a:lnTo>
                    <a:pt x="12408" y="11943"/>
                  </a:lnTo>
                  <a:cubicBezTo>
                    <a:pt x="12470" y="12021"/>
                    <a:pt x="12563" y="12059"/>
                    <a:pt x="12660" y="12059"/>
                  </a:cubicBezTo>
                  <a:cubicBezTo>
                    <a:pt x="12757" y="12059"/>
                    <a:pt x="12858" y="12021"/>
                    <a:pt x="12935" y="11943"/>
                  </a:cubicBezTo>
                  <a:lnTo>
                    <a:pt x="13494" y="11416"/>
                  </a:lnTo>
                  <a:cubicBezTo>
                    <a:pt x="13556" y="11323"/>
                    <a:pt x="13587" y="11230"/>
                    <a:pt x="13587" y="11136"/>
                  </a:cubicBezTo>
                  <a:cubicBezTo>
                    <a:pt x="13587" y="11043"/>
                    <a:pt x="13556" y="10950"/>
                    <a:pt x="13494" y="10857"/>
                  </a:cubicBezTo>
                  <a:lnTo>
                    <a:pt x="12811" y="10206"/>
                  </a:lnTo>
                  <a:lnTo>
                    <a:pt x="12966" y="10082"/>
                  </a:lnTo>
                  <a:cubicBezTo>
                    <a:pt x="12997" y="10051"/>
                    <a:pt x="13028" y="10020"/>
                    <a:pt x="13028" y="9958"/>
                  </a:cubicBezTo>
                  <a:lnTo>
                    <a:pt x="13276" y="9958"/>
                  </a:lnTo>
                  <a:cubicBezTo>
                    <a:pt x="13649" y="9958"/>
                    <a:pt x="13959" y="9679"/>
                    <a:pt x="13959" y="9275"/>
                  </a:cubicBezTo>
                  <a:lnTo>
                    <a:pt x="13959" y="2110"/>
                  </a:lnTo>
                  <a:cubicBezTo>
                    <a:pt x="13959" y="1738"/>
                    <a:pt x="13649" y="1427"/>
                    <a:pt x="13276" y="1427"/>
                  </a:cubicBezTo>
                  <a:lnTo>
                    <a:pt x="12718" y="1427"/>
                  </a:lnTo>
                  <a:cubicBezTo>
                    <a:pt x="12687" y="1024"/>
                    <a:pt x="12346" y="714"/>
                    <a:pt x="11943" y="714"/>
                  </a:cubicBezTo>
                  <a:lnTo>
                    <a:pt x="9988" y="714"/>
                  </a:lnTo>
                  <a:cubicBezTo>
                    <a:pt x="9802" y="776"/>
                    <a:pt x="9802" y="1024"/>
                    <a:pt x="9988" y="1117"/>
                  </a:cubicBezTo>
                  <a:lnTo>
                    <a:pt x="11943" y="1117"/>
                  </a:lnTo>
                  <a:cubicBezTo>
                    <a:pt x="12129" y="1117"/>
                    <a:pt x="12284" y="1272"/>
                    <a:pt x="12284" y="1459"/>
                  </a:cubicBezTo>
                  <a:lnTo>
                    <a:pt x="12284" y="7786"/>
                  </a:lnTo>
                  <a:cubicBezTo>
                    <a:pt x="12284" y="7973"/>
                    <a:pt x="12129" y="8159"/>
                    <a:pt x="11943" y="8159"/>
                  </a:cubicBezTo>
                  <a:lnTo>
                    <a:pt x="7662" y="8159"/>
                  </a:lnTo>
                  <a:cubicBezTo>
                    <a:pt x="7507" y="8159"/>
                    <a:pt x="7321" y="8190"/>
                    <a:pt x="7197" y="8283"/>
                  </a:cubicBezTo>
                  <a:lnTo>
                    <a:pt x="7197" y="1583"/>
                  </a:lnTo>
                  <a:cubicBezTo>
                    <a:pt x="7197" y="1334"/>
                    <a:pt x="7414" y="1117"/>
                    <a:pt x="7662" y="1117"/>
                  </a:cubicBezTo>
                  <a:lnTo>
                    <a:pt x="9182" y="1117"/>
                  </a:lnTo>
                  <a:cubicBezTo>
                    <a:pt x="9193" y="1121"/>
                    <a:pt x="9204" y="1122"/>
                    <a:pt x="9214" y="1122"/>
                  </a:cubicBezTo>
                  <a:cubicBezTo>
                    <a:pt x="9383" y="1122"/>
                    <a:pt x="9388" y="704"/>
                    <a:pt x="9228" y="704"/>
                  </a:cubicBezTo>
                  <a:cubicBezTo>
                    <a:pt x="9214" y="704"/>
                    <a:pt x="9199" y="707"/>
                    <a:pt x="9182" y="714"/>
                  </a:cubicBezTo>
                  <a:lnTo>
                    <a:pt x="7662" y="714"/>
                  </a:lnTo>
                  <a:cubicBezTo>
                    <a:pt x="7491" y="931"/>
                    <a:pt x="7235" y="1040"/>
                    <a:pt x="6979" y="1040"/>
                  </a:cubicBezTo>
                  <a:cubicBezTo>
                    <a:pt x="6724" y="1040"/>
                    <a:pt x="6468" y="931"/>
                    <a:pt x="6297" y="714"/>
                  </a:cubicBezTo>
                  <a:lnTo>
                    <a:pt x="6049" y="714"/>
                  </a:lnTo>
                  <a:lnTo>
                    <a:pt x="6049" y="466"/>
                  </a:lnTo>
                  <a:cubicBezTo>
                    <a:pt x="6049" y="218"/>
                    <a:pt x="5832" y="1"/>
                    <a:pt x="558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36" name="Google Shape;12836;p24"/>
            <p:cNvSpPr/>
            <p:nvPr/>
          </p:nvSpPr>
          <p:spPr>
            <a:xfrm>
              <a:off x="7778550" y="3139800"/>
              <a:ext cx="40350" cy="10900"/>
            </a:xfrm>
            <a:custGeom>
              <a:avLst/>
              <a:gdLst/>
              <a:ahLst/>
              <a:cxnLst/>
              <a:rect l="l" t="t" r="r" b="b"/>
              <a:pathLst>
                <a:path w="1614" h="436" extrusionOk="0">
                  <a:moveTo>
                    <a:pt x="280" y="1"/>
                  </a:moveTo>
                  <a:cubicBezTo>
                    <a:pt x="1" y="1"/>
                    <a:pt x="1" y="435"/>
                    <a:pt x="280" y="435"/>
                  </a:cubicBezTo>
                  <a:lnTo>
                    <a:pt x="1365" y="435"/>
                  </a:lnTo>
                  <a:cubicBezTo>
                    <a:pt x="1614" y="435"/>
                    <a:pt x="1614" y="1"/>
                    <a:pt x="136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37" name="Google Shape;12837;p24"/>
            <p:cNvSpPr/>
            <p:nvPr/>
          </p:nvSpPr>
          <p:spPr>
            <a:xfrm>
              <a:off x="7780875" y="3163600"/>
              <a:ext cx="36875" cy="9850"/>
            </a:xfrm>
            <a:custGeom>
              <a:avLst/>
              <a:gdLst/>
              <a:ahLst/>
              <a:cxnLst/>
              <a:rect l="l" t="t" r="r" b="b"/>
              <a:pathLst>
                <a:path w="1475" h="394" extrusionOk="0">
                  <a:moveTo>
                    <a:pt x="1319" y="0"/>
                  </a:moveTo>
                  <a:cubicBezTo>
                    <a:pt x="1305" y="0"/>
                    <a:pt x="1289" y="3"/>
                    <a:pt x="1272" y="11"/>
                  </a:cubicBezTo>
                  <a:lnTo>
                    <a:pt x="187" y="11"/>
                  </a:lnTo>
                  <a:cubicBezTo>
                    <a:pt x="1" y="73"/>
                    <a:pt x="1" y="321"/>
                    <a:pt x="187" y="383"/>
                  </a:cubicBezTo>
                  <a:lnTo>
                    <a:pt x="1272" y="383"/>
                  </a:lnTo>
                  <a:cubicBezTo>
                    <a:pt x="1289" y="390"/>
                    <a:pt x="1305" y="393"/>
                    <a:pt x="1319" y="393"/>
                  </a:cubicBezTo>
                  <a:cubicBezTo>
                    <a:pt x="1474" y="393"/>
                    <a:pt x="1474" y="0"/>
                    <a:pt x="131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38" name="Google Shape;12838;p24"/>
            <p:cNvSpPr/>
            <p:nvPr/>
          </p:nvSpPr>
          <p:spPr>
            <a:xfrm>
              <a:off x="7778550" y="3186350"/>
              <a:ext cx="40350" cy="10875"/>
            </a:xfrm>
            <a:custGeom>
              <a:avLst/>
              <a:gdLst/>
              <a:ahLst/>
              <a:cxnLst/>
              <a:rect l="l" t="t" r="r" b="b"/>
              <a:pathLst>
                <a:path w="1614" h="435" extrusionOk="0">
                  <a:moveTo>
                    <a:pt x="280" y="0"/>
                  </a:moveTo>
                  <a:cubicBezTo>
                    <a:pt x="1" y="0"/>
                    <a:pt x="1" y="434"/>
                    <a:pt x="280" y="434"/>
                  </a:cubicBezTo>
                  <a:lnTo>
                    <a:pt x="1365" y="434"/>
                  </a:lnTo>
                  <a:cubicBezTo>
                    <a:pt x="1614" y="434"/>
                    <a:pt x="1614" y="0"/>
                    <a:pt x="13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39" name="Google Shape;12839;p24"/>
            <p:cNvSpPr/>
            <p:nvPr/>
          </p:nvSpPr>
          <p:spPr>
            <a:xfrm>
              <a:off x="7778550" y="3210375"/>
              <a:ext cx="96950" cy="10100"/>
            </a:xfrm>
            <a:custGeom>
              <a:avLst/>
              <a:gdLst/>
              <a:ahLst/>
              <a:cxnLst/>
              <a:rect l="l" t="t" r="r" b="b"/>
              <a:pathLst>
                <a:path w="3878" h="404" extrusionOk="0">
                  <a:moveTo>
                    <a:pt x="280" y="1"/>
                  </a:moveTo>
                  <a:cubicBezTo>
                    <a:pt x="1" y="1"/>
                    <a:pt x="1" y="404"/>
                    <a:pt x="280" y="404"/>
                  </a:cubicBezTo>
                  <a:lnTo>
                    <a:pt x="3599" y="404"/>
                  </a:lnTo>
                  <a:cubicBezTo>
                    <a:pt x="3878" y="404"/>
                    <a:pt x="3878" y="1"/>
                    <a:pt x="3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40" name="Google Shape;12840;p24"/>
            <p:cNvSpPr/>
            <p:nvPr/>
          </p:nvSpPr>
          <p:spPr>
            <a:xfrm>
              <a:off x="7778550" y="3235200"/>
              <a:ext cx="96950" cy="10100"/>
            </a:xfrm>
            <a:custGeom>
              <a:avLst/>
              <a:gdLst/>
              <a:ahLst/>
              <a:cxnLst/>
              <a:rect l="l" t="t" r="r" b="b"/>
              <a:pathLst>
                <a:path w="3878" h="404" extrusionOk="0">
                  <a:moveTo>
                    <a:pt x="280" y="0"/>
                  </a:moveTo>
                  <a:cubicBezTo>
                    <a:pt x="1" y="0"/>
                    <a:pt x="1" y="404"/>
                    <a:pt x="280" y="404"/>
                  </a:cubicBezTo>
                  <a:lnTo>
                    <a:pt x="3599" y="404"/>
                  </a:lnTo>
                  <a:cubicBezTo>
                    <a:pt x="3878" y="404"/>
                    <a:pt x="3878" y="0"/>
                    <a:pt x="35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41" name="Google Shape;12841;p24"/>
            <p:cNvSpPr/>
            <p:nvPr/>
          </p:nvSpPr>
          <p:spPr>
            <a:xfrm>
              <a:off x="7778550" y="3260000"/>
              <a:ext cx="96950" cy="10125"/>
            </a:xfrm>
            <a:custGeom>
              <a:avLst/>
              <a:gdLst/>
              <a:ahLst/>
              <a:cxnLst/>
              <a:rect l="l" t="t" r="r" b="b"/>
              <a:pathLst>
                <a:path w="3878" h="405" extrusionOk="0">
                  <a:moveTo>
                    <a:pt x="280" y="1"/>
                  </a:moveTo>
                  <a:cubicBezTo>
                    <a:pt x="1" y="1"/>
                    <a:pt x="1" y="404"/>
                    <a:pt x="280" y="404"/>
                  </a:cubicBezTo>
                  <a:lnTo>
                    <a:pt x="3599" y="404"/>
                  </a:lnTo>
                  <a:cubicBezTo>
                    <a:pt x="3878" y="404"/>
                    <a:pt x="3878" y="1"/>
                    <a:pt x="3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42" name="Google Shape;12842;p24"/>
            <p:cNvSpPr/>
            <p:nvPr/>
          </p:nvSpPr>
          <p:spPr>
            <a:xfrm>
              <a:off x="7917375" y="3210375"/>
              <a:ext cx="97725" cy="10100"/>
            </a:xfrm>
            <a:custGeom>
              <a:avLst/>
              <a:gdLst/>
              <a:ahLst/>
              <a:cxnLst/>
              <a:rect l="l" t="t" r="r" b="b"/>
              <a:pathLst>
                <a:path w="3909" h="404" extrusionOk="0">
                  <a:moveTo>
                    <a:pt x="279" y="1"/>
                  </a:moveTo>
                  <a:cubicBezTo>
                    <a:pt x="0" y="1"/>
                    <a:pt x="0" y="404"/>
                    <a:pt x="279" y="404"/>
                  </a:cubicBezTo>
                  <a:lnTo>
                    <a:pt x="3629" y="404"/>
                  </a:lnTo>
                  <a:cubicBezTo>
                    <a:pt x="3909" y="404"/>
                    <a:pt x="3909" y="1"/>
                    <a:pt x="36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43" name="Google Shape;12843;p24"/>
            <p:cNvSpPr/>
            <p:nvPr/>
          </p:nvSpPr>
          <p:spPr>
            <a:xfrm>
              <a:off x="7917375" y="3235200"/>
              <a:ext cx="97725" cy="10100"/>
            </a:xfrm>
            <a:custGeom>
              <a:avLst/>
              <a:gdLst/>
              <a:ahLst/>
              <a:cxnLst/>
              <a:rect l="l" t="t" r="r" b="b"/>
              <a:pathLst>
                <a:path w="3909" h="404" extrusionOk="0">
                  <a:moveTo>
                    <a:pt x="279" y="0"/>
                  </a:moveTo>
                  <a:cubicBezTo>
                    <a:pt x="0" y="0"/>
                    <a:pt x="0" y="404"/>
                    <a:pt x="279" y="404"/>
                  </a:cubicBezTo>
                  <a:lnTo>
                    <a:pt x="3629" y="404"/>
                  </a:lnTo>
                  <a:cubicBezTo>
                    <a:pt x="3909" y="404"/>
                    <a:pt x="3909" y="0"/>
                    <a:pt x="36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44" name="Google Shape;12844;p24"/>
            <p:cNvSpPr/>
            <p:nvPr/>
          </p:nvSpPr>
          <p:spPr>
            <a:xfrm>
              <a:off x="7917375" y="3260000"/>
              <a:ext cx="97725" cy="10125"/>
            </a:xfrm>
            <a:custGeom>
              <a:avLst/>
              <a:gdLst/>
              <a:ahLst/>
              <a:cxnLst/>
              <a:rect l="l" t="t" r="r" b="b"/>
              <a:pathLst>
                <a:path w="3909" h="405" extrusionOk="0">
                  <a:moveTo>
                    <a:pt x="279" y="1"/>
                  </a:moveTo>
                  <a:cubicBezTo>
                    <a:pt x="0" y="1"/>
                    <a:pt x="0" y="404"/>
                    <a:pt x="279" y="404"/>
                  </a:cubicBezTo>
                  <a:lnTo>
                    <a:pt x="3629" y="404"/>
                  </a:lnTo>
                  <a:cubicBezTo>
                    <a:pt x="3909" y="404"/>
                    <a:pt x="3909" y="1"/>
                    <a:pt x="36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45" name="Google Shape;12845;p24"/>
            <p:cNvSpPr/>
            <p:nvPr/>
          </p:nvSpPr>
          <p:spPr>
            <a:xfrm>
              <a:off x="7921250" y="3132050"/>
              <a:ext cx="89975" cy="63625"/>
            </a:xfrm>
            <a:custGeom>
              <a:avLst/>
              <a:gdLst/>
              <a:ahLst/>
              <a:cxnLst/>
              <a:rect l="l" t="t" r="r" b="b"/>
              <a:pathLst>
                <a:path w="3599" h="2545" extrusionOk="0">
                  <a:moveTo>
                    <a:pt x="3133" y="404"/>
                  </a:moveTo>
                  <a:cubicBezTo>
                    <a:pt x="3164" y="404"/>
                    <a:pt x="3195" y="435"/>
                    <a:pt x="3195" y="466"/>
                  </a:cubicBezTo>
                  <a:lnTo>
                    <a:pt x="3195" y="2079"/>
                  </a:lnTo>
                  <a:cubicBezTo>
                    <a:pt x="3195" y="2110"/>
                    <a:pt x="3164" y="2110"/>
                    <a:pt x="3133" y="2110"/>
                  </a:cubicBezTo>
                  <a:lnTo>
                    <a:pt x="465" y="2110"/>
                  </a:lnTo>
                  <a:cubicBezTo>
                    <a:pt x="434" y="2110"/>
                    <a:pt x="403" y="2110"/>
                    <a:pt x="403" y="2079"/>
                  </a:cubicBezTo>
                  <a:lnTo>
                    <a:pt x="403" y="466"/>
                  </a:lnTo>
                  <a:cubicBezTo>
                    <a:pt x="403" y="435"/>
                    <a:pt x="434" y="404"/>
                    <a:pt x="465" y="404"/>
                  </a:cubicBezTo>
                  <a:close/>
                  <a:moveTo>
                    <a:pt x="465" y="1"/>
                  </a:moveTo>
                  <a:cubicBezTo>
                    <a:pt x="217" y="1"/>
                    <a:pt x="0" y="187"/>
                    <a:pt x="0" y="466"/>
                  </a:cubicBezTo>
                  <a:lnTo>
                    <a:pt x="0" y="2079"/>
                  </a:lnTo>
                  <a:cubicBezTo>
                    <a:pt x="0" y="2327"/>
                    <a:pt x="217" y="2544"/>
                    <a:pt x="465" y="2544"/>
                  </a:cubicBezTo>
                  <a:lnTo>
                    <a:pt x="3133" y="2544"/>
                  </a:lnTo>
                  <a:cubicBezTo>
                    <a:pt x="3381" y="2544"/>
                    <a:pt x="3598" y="2327"/>
                    <a:pt x="3598" y="2079"/>
                  </a:cubicBezTo>
                  <a:lnTo>
                    <a:pt x="3598" y="466"/>
                  </a:lnTo>
                  <a:cubicBezTo>
                    <a:pt x="3598" y="218"/>
                    <a:pt x="3381" y="1"/>
                    <a:pt x="31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846" name="Google Shape;12846;p24"/>
          <p:cNvGrpSpPr/>
          <p:nvPr/>
        </p:nvGrpSpPr>
        <p:grpSpPr>
          <a:xfrm>
            <a:off x="15490680" y="3539673"/>
            <a:ext cx="698000" cy="594050"/>
            <a:chOff x="6217500" y="3088625"/>
            <a:chExt cx="349000" cy="297025"/>
          </a:xfrm>
        </p:grpSpPr>
        <p:sp>
          <p:nvSpPr>
            <p:cNvPr id="12847" name="Google Shape;12847;p24"/>
            <p:cNvSpPr/>
            <p:nvPr/>
          </p:nvSpPr>
          <p:spPr>
            <a:xfrm>
              <a:off x="6484275" y="3139025"/>
              <a:ext cx="9325" cy="10125"/>
            </a:xfrm>
            <a:custGeom>
              <a:avLst/>
              <a:gdLst/>
              <a:ahLst/>
              <a:cxnLst/>
              <a:rect l="l" t="t" r="r" b="b"/>
              <a:pathLst>
                <a:path w="373" h="405" extrusionOk="0">
                  <a:moveTo>
                    <a:pt x="186" y="1"/>
                  </a:moveTo>
                  <a:cubicBezTo>
                    <a:pt x="0" y="63"/>
                    <a:pt x="0" y="342"/>
                    <a:pt x="186" y="404"/>
                  </a:cubicBezTo>
                  <a:cubicBezTo>
                    <a:pt x="276" y="404"/>
                    <a:pt x="365" y="319"/>
                    <a:pt x="372" y="203"/>
                  </a:cubicBezTo>
                  <a:lnTo>
                    <a:pt x="372" y="203"/>
                  </a:lnTo>
                  <a:cubicBezTo>
                    <a:pt x="372" y="208"/>
                    <a:pt x="373" y="213"/>
                    <a:pt x="373" y="218"/>
                  </a:cubicBezTo>
                  <a:lnTo>
                    <a:pt x="373" y="187"/>
                  </a:lnTo>
                  <a:cubicBezTo>
                    <a:pt x="373" y="192"/>
                    <a:pt x="372" y="197"/>
                    <a:pt x="372" y="203"/>
                  </a:cubicBezTo>
                  <a:cubicBezTo>
                    <a:pt x="365" y="86"/>
                    <a:pt x="276" y="1"/>
                    <a:pt x="1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48" name="Google Shape;12848;p24"/>
            <p:cNvSpPr/>
            <p:nvPr/>
          </p:nvSpPr>
          <p:spPr>
            <a:xfrm>
              <a:off x="6504000" y="3139025"/>
              <a:ext cx="11325" cy="7550"/>
            </a:xfrm>
            <a:custGeom>
              <a:avLst/>
              <a:gdLst/>
              <a:ahLst/>
              <a:cxnLst/>
              <a:rect l="l" t="t" r="r" b="b"/>
              <a:pathLst>
                <a:path w="453" h="302" extrusionOk="0">
                  <a:moveTo>
                    <a:pt x="235" y="1"/>
                  </a:moveTo>
                  <a:cubicBezTo>
                    <a:pt x="1" y="1"/>
                    <a:pt x="244" y="302"/>
                    <a:pt x="378" y="302"/>
                  </a:cubicBezTo>
                  <a:cubicBezTo>
                    <a:pt x="421" y="302"/>
                    <a:pt x="452" y="270"/>
                    <a:pt x="452" y="187"/>
                  </a:cubicBezTo>
                  <a:cubicBezTo>
                    <a:pt x="452" y="94"/>
                    <a:pt x="359" y="1"/>
                    <a:pt x="2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49" name="Google Shape;12849;p24"/>
            <p:cNvSpPr/>
            <p:nvPr/>
          </p:nvSpPr>
          <p:spPr>
            <a:xfrm>
              <a:off x="6524950" y="3139025"/>
              <a:ext cx="11300" cy="7550"/>
            </a:xfrm>
            <a:custGeom>
              <a:avLst/>
              <a:gdLst/>
              <a:ahLst/>
              <a:cxnLst/>
              <a:rect l="l" t="t" r="r" b="b"/>
              <a:pathLst>
                <a:path w="452" h="302" extrusionOk="0">
                  <a:moveTo>
                    <a:pt x="235" y="1"/>
                  </a:moveTo>
                  <a:cubicBezTo>
                    <a:pt x="0" y="1"/>
                    <a:pt x="244" y="302"/>
                    <a:pt x="377" y="302"/>
                  </a:cubicBezTo>
                  <a:cubicBezTo>
                    <a:pt x="420" y="302"/>
                    <a:pt x="452" y="270"/>
                    <a:pt x="452" y="187"/>
                  </a:cubicBezTo>
                  <a:cubicBezTo>
                    <a:pt x="452" y="94"/>
                    <a:pt x="359" y="1"/>
                    <a:pt x="2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50" name="Google Shape;12850;p24"/>
            <p:cNvSpPr/>
            <p:nvPr/>
          </p:nvSpPr>
          <p:spPr>
            <a:xfrm>
              <a:off x="6217500" y="3088625"/>
              <a:ext cx="349000" cy="297025"/>
            </a:xfrm>
            <a:custGeom>
              <a:avLst/>
              <a:gdLst/>
              <a:ahLst/>
              <a:cxnLst/>
              <a:rect l="l" t="t" r="r" b="b"/>
              <a:pathLst>
                <a:path w="13960" h="11881" extrusionOk="0">
                  <a:moveTo>
                    <a:pt x="4561" y="404"/>
                  </a:moveTo>
                  <a:cubicBezTo>
                    <a:pt x="4716" y="404"/>
                    <a:pt x="4840" y="528"/>
                    <a:pt x="4840" y="652"/>
                  </a:cubicBezTo>
                  <a:lnTo>
                    <a:pt x="4840" y="1179"/>
                  </a:lnTo>
                  <a:lnTo>
                    <a:pt x="404" y="1179"/>
                  </a:lnTo>
                  <a:lnTo>
                    <a:pt x="404" y="652"/>
                  </a:lnTo>
                  <a:cubicBezTo>
                    <a:pt x="404" y="528"/>
                    <a:pt x="528" y="404"/>
                    <a:pt x="683" y="404"/>
                  </a:cubicBezTo>
                  <a:close/>
                  <a:moveTo>
                    <a:pt x="13525" y="1583"/>
                  </a:moveTo>
                  <a:lnTo>
                    <a:pt x="13525" y="2823"/>
                  </a:lnTo>
                  <a:lnTo>
                    <a:pt x="404" y="2823"/>
                  </a:lnTo>
                  <a:lnTo>
                    <a:pt x="404" y="1583"/>
                  </a:lnTo>
                  <a:close/>
                  <a:moveTo>
                    <a:pt x="13556" y="3258"/>
                  </a:moveTo>
                  <a:lnTo>
                    <a:pt x="13556" y="11478"/>
                  </a:lnTo>
                  <a:lnTo>
                    <a:pt x="404" y="11478"/>
                  </a:lnTo>
                  <a:lnTo>
                    <a:pt x="404" y="3258"/>
                  </a:lnTo>
                  <a:close/>
                  <a:moveTo>
                    <a:pt x="683" y="1"/>
                  </a:moveTo>
                  <a:cubicBezTo>
                    <a:pt x="280" y="1"/>
                    <a:pt x="1" y="280"/>
                    <a:pt x="1" y="652"/>
                  </a:cubicBezTo>
                  <a:lnTo>
                    <a:pt x="1" y="11478"/>
                  </a:lnTo>
                  <a:cubicBezTo>
                    <a:pt x="1" y="11695"/>
                    <a:pt x="187" y="11881"/>
                    <a:pt x="404" y="11881"/>
                  </a:cubicBezTo>
                  <a:lnTo>
                    <a:pt x="13525" y="11881"/>
                  </a:lnTo>
                  <a:cubicBezTo>
                    <a:pt x="13773" y="11881"/>
                    <a:pt x="13959" y="11695"/>
                    <a:pt x="13959" y="11478"/>
                  </a:cubicBezTo>
                  <a:lnTo>
                    <a:pt x="13959" y="1583"/>
                  </a:lnTo>
                  <a:cubicBezTo>
                    <a:pt x="13959" y="1366"/>
                    <a:pt x="13773" y="1179"/>
                    <a:pt x="13525" y="1179"/>
                  </a:cubicBezTo>
                  <a:lnTo>
                    <a:pt x="5243" y="1179"/>
                  </a:lnTo>
                  <a:lnTo>
                    <a:pt x="5243" y="652"/>
                  </a:lnTo>
                  <a:cubicBezTo>
                    <a:pt x="5243" y="280"/>
                    <a:pt x="4964" y="1"/>
                    <a:pt x="459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51" name="Google Shape;12851;p24"/>
            <p:cNvSpPr/>
            <p:nvPr/>
          </p:nvSpPr>
          <p:spPr>
            <a:xfrm>
              <a:off x="6274900" y="3185575"/>
              <a:ext cx="233425" cy="79900"/>
            </a:xfrm>
            <a:custGeom>
              <a:avLst/>
              <a:gdLst/>
              <a:ahLst/>
              <a:cxnLst/>
              <a:rect l="l" t="t" r="r" b="b"/>
              <a:pathLst>
                <a:path w="9337" h="3196" extrusionOk="0">
                  <a:moveTo>
                    <a:pt x="2978" y="403"/>
                  </a:moveTo>
                  <a:lnTo>
                    <a:pt x="2978" y="2792"/>
                  </a:lnTo>
                  <a:lnTo>
                    <a:pt x="434" y="2792"/>
                  </a:lnTo>
                  <a:lnTo>
                    <a:pt x="434" y="403"/>
                  </a:lnTo>
                  <a:close/>
                  <a:moveTo>
                    <a:pt x="403" y="0"/>
                  </a:moveTo>
                  <a:cubicBezTo>
                    <a:pt x="186" y="0"/>
                    <a:pt x="0" y="155"/>
                    <a:pt x="0" y="372"/>
                  </a:cubicBezTo>
                  <a:lnTo>
                    <a:pt x="0" y="2823"/>
                  </a:lnTo>
                  <a:cubicBezTo>
                    <a:pt x="0" y="3040"/>
                    <a:pt x="186" y="3195"/>
                    <a:pt x="403" y="3195"/>
                  </a:cubicBezTo>
                  <a:lnTo>
                    <a:pt x="8965" y="3195"/>
                  </a:lnTo>
                  <a:cubicBezTo>
                    <a:pt x="9182" y="3195"/>
                    <a:pt x="9337" y="3040"/>
                    <a:pt x="9337" y="2823"/>
                  </a:cubicBezTo>
                  <a:lnTo>
                    <a:pt x="9337" y="372"/>
                  </a:lnTo>
                  <a:cubicBezTo>
                    <a:pt x="9337" y="155"/>
                    <a:pt x="9182" y="0"/>
                    <a:pt x="8965" y="0"/>
                  </a:cubicBezTo>
                  <a:lnTo>
                    <a:pt x="6514" y="0"/>
                  </a:lnTo>
                  <a:cubicBezTo>
                    <a:pt x="6235" y="0"/>
                    <a:pt x="6235" y="403"/>
                    <a:pt x="6514" y="403"/>
                  </a:cubicBezTo>
                  <a:lnTo>
                    <a:pt x="8965" y="403"/>
                  </a:lnTo>
                  <a:lnTo>
                    <a:pt x="8965" y="2792"/>
                  </a:lnTo>
                  <a:lnTo>
                    <a:pt x="3381" y="2792"/>
                  </a:lnTo>
                  <a:lnTo>
                    <a:pt x="3381" y="403"/>
                  </a:lnTo>
                  <a:lnTo>
                    <a:pt x="5708" y="403"/>
                  </a:lnTo>
                  <a:cubicBezTo>
                    <a:pt x="5956" y="403"/>
                    <a:pt x="5956" y="0"/>
                    <a:pt x="570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52" name="Google Shape;12852;p24"/>
            <p:cNvSpPr/>
            <p:nvPr/>
          </p:nvSpPr>
          <p:spPr>
            <a:xfrm>
              <a:off x="6274900" y="3279400"/>
              <a:ext cx="233425" cy="80675"/>
            </a:xfrm>
            <a:custGeom>
              <a:avLst/>
              <a:gdLst/>
              <a:ahLst/>
              <a:cxnLst/>
              <a:rect l="l" t="t" r="r" b="b"/>
              <a:pathLst>
                <a:path w="9337" h="3227" extrusionOk="0">
                  <a:moveTo>
                    <a:pt x="8934" y="435"/>
                  </a:moveTo>
                  <a:lnTo>
                    <a:pt x="8965" y="2823"/>
                  </a:lnTo>
                  <a:lnTo>
                    <a:pt x="6390" y="2823"/>
                  </a:lnTo>
                  <a:lnTo>
                    <a:pt x="6390" y="435"/>
                  </a:lnTo>
                  <a:close/>
                  <a:moveTo>
                    <a:pt x="403" y="0"/>
                  </a:moveTo>
                  <a:cubicBezTo>
                    <a:pt x="186" y="0"/>
                    <a:pt x="0" y="186"/>
                    <a:pt x="0" y="404"/>
                  </a:cubicBezTo>
                  <a:lnTo>
                    <a:pt x="0" y="2823"/>
                  </a:lnTo>
                  <a:cubicBezTo>
                    <a:pt x="0" y="3040"/>
                    <a:pt x="186" y="3226"/>
                    <a:pt x="403" y="3226"/>
                  </a:cubicBezTo>
                  <a:lnTo>
                    <a:pt x="1551" y="3226"/>
                  </a:lnTo>
                  <a:cubicBezTo>
                    <a:pt x="1830" y="3226"/>
                    <a:pt x="1830" y="2792"/>
                    <a:pt x="1551" y="2792"/>
                  </a:cubicBezTo>
                  <a:lnTo>
                    <a:pt x="403" y="2792"/>
                  </a:lnTo>
                  <a:lnTo>
                    <a:pt x="403" y="404"/>
                  </a:lnTo>
                  <a:lnTo>
                    <a:pt x="5987" y="404"/>
                  </a:lnTo>
                  <a:lnTo>
                    <a:pt x="5987" y="2792"/>
                  </a:lnTo>
                  <a:lnTo>
                    <a:pt x="2389" y="2792"/>
                  </a:lnTo>
                  <a:cubicBezTo>
                    <a:pt x="2109" y="2792"/>
                    <a:pt x="2109" y="3226"/>
                    <a:pt x="2389" y="3226"/>
                  </a:cubicBezTo>
                  <a:lnTo>
                    <a:pt x="8965" y="3226"/>
                  </a:lnTo>
                  <a:cubicBezTo>
                    <a:pt x="9182" y="3226"/>
                    <a:pt x="9337" y="3040"/>
                    <a:pt x="9337" y="2823"/>
                  </a:cubicBezTo>
                  <a:lnTo>
                    <a:pt x="9337" y="404"/>
                  </a:lnTo>
                  <a:cubicBezTo>
                    <a:pt x="9337" y="186"/>
                    <a:pt x="9182" y="0"/>
                    <a:pt x="89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53" name="Google Shape;12853;p24"/>
            <p:cNvSpPr/>
            <p:nvPr/>
          </p:nvSpPr>
          <p:spPr>
            <a:xfrm>
              <a:off x="6447050" y="3297225"/>
              <a:ext cx="38800" cy="45000"/>
            </a:xfrm>
            <a:custGeom>
              <a:avLst/>
              <a:gdLst/>
              <a:ahLst/>
              <a:cxnLst/>
              <a:rect l="l" t="t" r="r" b="b"/>
              <a:pathLst>
                <a:path w="1552" h="1800" extrusionOk="0">
                  <a:moveTo>
                    <a:pt x="776" y="745"/>
                  </a:moveTo>
                  <a:lnTo>
                    <a:pt x="900" y="1055"/>
                  </a:lnTo>
                  <a:lnTo>
                    <a:pt x="652" y="1055"/>
                  </a:lnTo>
                  <a:lnTo>
                    <a:pt x="776" y="745"/>
                  </a:lnTo>
                  <a:close/>
                  <a:moveTo>
                    <a:pt x="776" y="1"/>
                  </a:moveTo>
                  <a:cubicBezTo>
                    <a:pt x="683" y="1"/>
                    <a:pt x="590" y="63"/>
                    <a:pt x="559" y="156"/>
                  </a:cubicBezTo>
                  <a:lnTo>
                    <a:pt x="31" y="1521"/>
                  </a:lnTo>
                  <a:cubicBezTo>
                    <a:pt x="0" y="1614"/>
                    <a:pt x="62" y="1738"/>
                    <a:pt x="156" y="1769"/>
                  </a:cubicBezTo>
                  <a:lnTo>
                    <a:pt x="156" y="1800"/>
                  </a:lnTo>
                  <a:lnTo>
                    <a:pt x="249" y="1800"/>
                  </a:lnTo>
                  <a:cubicBezTo>
                    <a:pt x="311" y="1800"/>
                    <a:pt x="404" y="1738"/>
                    <a:pt x="435" y="1645"/>
                  </a:cubicBezTo>
                  <a:lnTo>
                    <a:pt x="497" y="1459"/>
                  </a:lnTo>
                  <a:lnTo>
                    <a:pt x="1055" y="1459"/>
                  </a:lnTo>
                  <a:lnTo>
                    <a:pt x="1148" y="1645"/>
                  </a:lnTo>
                  <a:cubicBezTo>
                    <a:pt x="1172" y="1740"/>
                    <a:pt x="1250" y="1780"/>
                    <a:pt x="1327" y="1780"/>
                  </a:cubicBezTo>
                  <a:cubicBezTo>
                    <a:pt x="1351" y="1780"/>
                    <a:pt x="1374" y="1776"/>
                    <a:pt x="1396" y="1769"/>
                  </a:cubicBezTo>
                  <a:cubicBezTo>
                    <a:pt x="1520" y="1738"/>
                    <a:pt x="1551" y="1614"/>
                    <a:pt x="1520" y="1521"/>
                  </a:cubicBezTo>
                  <a:lnTo>
                    <a:pt x="993" y="156"/>
                  </a:lnTo>
                  <a:cubicBezTo>
                    <a:pt x="962" y="63"/>
                    <a:pt x="869" y="1"/>
                    <a:pt x="7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54" name="Google Shape;12854;p24"/>
            <p:cNvSpPr/>
            <p:nvPr/>
          </p:nvSpPr>
          <p:spPr>
            <a:xfrm>
              <a:off x="6285750" y="3202125"/>
              <a:ext cx="59975" cy="45500"/>
            </a:xfrm>
            <a:custGeom>
              <a:avLst/>
              <a:gdLst/>
              <a:ahLst/>
              <a:cxnLst/>
              <a:rect l="l" t="t" r="r" b="b"/>
              <a:pathLst>
                <a:path w="2399" h="1820" extrusionOk="0">
                  <a:moveTo>
                    <a:pt x="1183" y="421"/>
                  </a:moveTo>
                  <a:cubicBezTo>
                    <a:pt x="1202" y="421"/>
                    <a:pt x="1221" y="422"/>
                    <a:pt x="1241" y="424"/>
                  </a:cubicBezTo>
                  <a:cubicBezTo>
                    <a:pt x="1520" y="424"/>
                    <a:pt x="1737" y="641"/>
                    <a:pt x="1737" y="920"/>
                  </a:cubicBezTo>
                  <a:cubicBezTo>
                    <a:pt x="1737" y="951"/>
                    <a:pt x="1706" y="1013"/>
                    <a:pt x="1706" y="1075"/>
                  </a:cubicBezTo>
                  <a:lnTo>
                    <a:pt x="1644" y="1013"/>
                  </a:lnTo>
                  <a:cubicBezTo>
                    <a:pt x="1601" y="970"/>
                    <a:pt x="1551" y="952"/>
                    <a:pt x="1503" y="952"/>
                  </a:cubicBezTo>
                  <a:cubicBezTo>
                    <a:pt x="1343" y="952"/>
                    <a:pt x="1199" y="1149"/>
                    <a:pt x="1365" y="1292"/>
                  </a:cubicBezTo>
                  <a:lnTo>
                    <a:pt x="1427" y="1354"/>
                  </a:lnTo>
                  <a:cubicBezTo>
                    <a:pt x="1365" y="1385"/>
                    <a:pt x="1303" y="1385"/>
                    <a:pt x="1241" y="1385"/>
                  </a:cubicBezTo>
                  <a:cubicBezTo>
                    <a:pt x="1221" y="1387"/>
                    <a:pt x="1202" y="1388"/>
                    <a:pt x="1183" y="1388"/>
                  </a:cubicBezTo>
                  <a:cubicBezTo>
                    <a:pt x="547" y="1388"/>
                    <a:pt x="547" y="421"/>
                    <a:pt x="1183" y="421"/>
                  </a:cubicBezTo>
                  <a:close/>
                  <a:moveTo>
                    <a:pt x="1241" y="0"/>
                  </a:moveTo>
                  <a:cubicBezTo>
                    <a:pt x="1100" y="0"/>
                    <a:pt x="952" y="35"/>
                    <a:pt x="807" y="114"/>
                  </a:cubicBezTo>
                  <a:cubicBezTo>
                    <a:pt x="0" y="579"/>
                    <a:pt x="311" y="1789"/>
                    <a:pt x="1241" y="1820"/>
                  </a:cubicBezTo>
                  <a:cubicBezTo>
                    <a:pt x="1396" y="1820"/>
                    <a:pt x="1582" y="1758"/>
                    <a:pt x="1706" y="1664"/>
                  </a:cubicBezTo>
                  <a:lnTo>
                    <a:pt x="1800" y="1727"/>
                  </a:lnTo>
                  <a:cubicBezTo>
                    <a:pt x="1831" y="1789"/>
                    <a:pt x="1862" y="1789"/>
                    <a:pt x="1924" y="1789"/>
                  </a:cubicBezTo>
                  <a:cubicBezTo>
                    <a:pt x="1986" y="1789"/>
                    <a:pt x="2048" y="1789"/>
                    <a:pt x="2079" y="1727"/>
                  </a:cubicBezTo>
                  <a:cubicBezTo>
                    <a:pt x="2141" y="1664"/>
                    <a:pt x="2141" y="1540"/>
                    <a:pt x="2079" y="1447"/>
                  </a:cubicBezTo>
                  <a:lnTo>
                    <a:pt x="2017" y="1385"/>
                  </a:lnTo>
                  <a:cubicBezTo>
                    <a:pt x="2398" y="724"/>
                    <a:pt x="1883" y="0"/>
                    <a:pt x="124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55" name="Google Shape;12855;p24"/>
            <p:cNvSpPr/>
            <p:nvPr/>
          </p:nvSpPr>
          <p:spPr>
            <a:xfrm>
              <a:off x="6371825" y="3208825"/>
              <a:ext cx="113250" cy="10100"/>
            </a:xfrm>
            <a:custGeom>
              <a:avLst/>
              <a:gdLst/>
              <a:ahLst/>
              <a:cxnLst/>
              <a:rect l="l" t="t" r="r" b="b"/>
              <a:pathLst>
                <a:path w="4530" h="404" extrusionOk="0">
                  <a:moveTo>
                    <a:pt x="280" y="1"/>
                  </a:moveTo>
                  <a:cubicBezTo>
                    <a:pt x="1" y="1"/>
                    <a:pt x="1" y="404"/>
                    <a:pt x="280" y="404"/>
                  </a:cubicBezTo>
                  <a:lnTo>
                    <a:pt x="4312" y="404"/>
                  </a:lnTo>
                  <a:cubicBezTo>
                    <a:pt x="4436" y="404"/>
                    <a:pt x="4529" y="311"/>
                    <a:pt x="4529" y="187"/>
                  </a:cubicBezTo>
                  <a:cubicBezTo>
                    <a:pt x="4529" y="94"/>
                    <a:pt x="4436" y="1"/>
                    <a:pt x="431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56" name="Google Shape;12856;p24"/>
            <p:cNvSpPr/>
            <p:nvPr/>
          </p:nvSpPr>
          <p:spPr>
            <a:xfrm>
              <a:off x="6371825" y="3232100"/>
              <a:ext cx="40350" cy="10100"/>
            </a:xfrm>
            <a:custGeom>
              <a:avLst/>
              <a:gdLst/>
              <a:ahLst/>
              <a:cxnLst/>
              <a:rect l="l" t="t" r="r" b="b"/>
              <a:pathLst>
                <a:path w="1614" h="404" extrusionOk="0">
                  <a:moveTo>
                    <a:pt x="280" y="0"/>
                  </a:moveTo>
                  <a:cubicBezTo>
                    <a:pt x="1" y="0"/>
                    <a:pt x="1" y="403"/>
                    <a:pt x="280" y="403"/>
                  </a:cubicBezTo>
                  <a:lnTo>
                    <a:pt x="1334" y="403"/>
                  </a:lnTo>
                  <a:cubicBezTo>
                    <a:pt x="1614" y="403"/>
                    <a:pt x="1614"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57" name="Google Shape;12857;p24"/>
            <p:cNvSpPr/>
            <p:nvPr/>
          </p:nvSpPr>
          <p:spPr>
            <a:xfrm>
              <a:off x="6299875" y="3304175"/>
              <a:ext cx="111350" cy="10175"/>
            </a:xfrm>
            <a:custGeom>
              <a:avLst/>
              <a:gdLst/>
              <a:ahLst/>
              <a:cxnLst/>
              <a:rect l="l" t="t" r="r" b="b"/>
              <a:pathLst>
                <a:path w="4454" h="407" extrusionOk="0">
                  <a:moveTo>
                    <a:pt x="191" y="0"/>
                  </a:moveTo>
                  <a:cubicBezTo>
                    <a:pt x="1" y="0"/>
                    <a:pt x="1" y="407"/>
                    <a:pt x="191" y="407"/>
                  </a:cubicBezTo>
                  <a:cubicBezTo>
                    <a:pt x="197" y="407"/>
                    <a:pt x="204" y="406"/>
                    <a:pt x="211" y="405"/>
                  </a:cubicBezTo>
                  <a:lnTo>
                    <a:pt x="4243" y="405"/>
                  </a:lnTo>
                  <a:cubicBezTo>
                    <a:pt x="4250" y="406"/>
                    <a:pt x="4257" y="407"/>
                    <a:pt x="4264" y="407"/>
                  </a:cubicBezTo>
                  <a:cubicBezTo>
                    <a:pt x="4454" y="407"/>
                    <a:pt x="4454" y="0"/>
                    <a:pt x="4264" y="0"/>
                  </a:cubicBezTo>
                  <a:cubicBezTo>
                    <a:pt x="4257" y="0"/>
                    <a:pt x="4250" y="1"/>
                    <a:pt x="4243" y="2"/>
                  </a:cubicBezTo>
                  <a:lnTo>
                    <a:pt x="211" y="2"/>
                  </a:lnTo>
                  <a:cubicBezTo>
                    <a:pt x="204" y="1"/>
                    <a:pt x="19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58" name="Google Shape;12858;p24"/>
            <p:cNvSpPr/>
            <p:nvPr/>
          </p:nvSpPr>
          <p:spPr>
            <a:xfrm>
              <a:off x="6374150" y="3327475"/>
              <a:ext cx="37250" cy="10100"/>
            </a:xfrm>
            <a:custGeom>
              <a:avLst/>
              <a:gdLst/>
              <a:ahLst/>
              <a:cxnLst/>
              <a:rect l="l" t="t" r="r" b="b"/>
              <a:pathLst>
                <a:path w="1490" h="404" extrusionOk="0">
                  <a:moveTo>
                    <a:pt x="218" y="1"/>
                  </a:moveTo>
                  <a:cubicBezTo>
                    <a:pt x="94" y="1"/>
                    <a:pt x="1" y="94"/>
                    <a:pt x="1" y="187"/>
                  </a:cubicBezTo>
                  <a:cubicBezTo>
                    <a:pt x="1" y="311"/>
                    <a:pt x="94" y="404"/>
                    <a:pt x="218" y="404"/>
                  </a:cubicBezTo>
                  <a:lnTo>
                    <a:pt x="1272" y="404"/>
                  </a:lnTo>
                  <a:cubicBezTo>
                    <a:pt x="1396" y="404"/>
                    <a:pt x="1490" y="311"/>
                    <a:pt x="1490" y="187"/>
                  </a:cubicBezTo>
                  <a:cubicBezTo>
                    <a:pt x="1490" y="94"/>
                    <a:pt x="1396" y="1"/>
                    <a:pt x="12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859" name="Google Shape;12859;p24"/>
          <p:cNvGrpSpPr/>
          <p:nvPr/>
        </p:nvGrpSpPr>
        <p:grpSpPr>
          <a:xfrm>
            <a:off x="15652757" y="4522759"/>
            <a:ext cx="373850" cy="697950"/>
            <a:chOff x="7051925" y="1923875"/>
            <a:chExt cx="186925" cy="348975"/>
          </a:xfrm>
        </p:grpSpPr>
        <p:sp>
          <p:nvSpPr>
            <p:cNvPr id="12860" name="Google Shape;12860;p24"/>
            <p:cNvSpPr/>
            <p:nvPr/>
          </p:nvSpPr>
          <p:spPr>
            <a:xfrm>
              <a:off x="7051925" y="1923875"/>
              <a:ext cx="186925" cy="348975"/>
            </a:xfrm>
            <a:custGeom>
              <a:avLst/>
              <a:gdLst/>
              <a:ahLst/>
              <a:cxnLst/>
              <a:rect l="l" t="t" r="r" b="b"/>
              <a:pathLst>
                <a:path w="7477" h="13959" extrusionOk="0">
                  <a:moveTo>
                    <a:pt x="6825" y="403"/>
                  </a:moveTo>
                  <a:cubicBezTo>
                    <a:pt x="6949" y="403"/>
                    <a:pt x="7073" y="527"/>
                    <a:pt x="7073" y="651"/>
                  </a:cubicBezTo>
                  <a:lnTo>
                    <a:pt x="7073" y="1427"/>
                  </a:lnTo>
                  <a:lnTo>
                    <a:pt x="435" y="1427"/>
                  </a:lnTo>
                  <a:lnTo>
                    <a:pt x="435" y="651"/>
                  </a:lnTo>
                  <a:cubicBezTo>
                    <a:pt x="435" y="527"/>
                    <a:pt x="528" y="403"/>
                    <a:pt x="652" y="403"/>
                  </a:cubicBezTo>
                  <a:close/>
                  <a:moveTo>
                    <a:pt x="652" y="0"/>
                  </a:moveTo>
                  <a:cubicBezTo>
                    <a:pt x="311" y="0"/>
                    <a:pt x="1" y="279"/>
                    <a:pt x="1" y="651"/>
                  </a:cubicBezTo>
                  <a:lnTo>
                    <a:pt x="1" y="3350"/>
                  </a:lnTo>
                  <a:cubicBezTo>
                    <a:pt x="1" y="3474"/>
                    <a:pt x="94" y="3567"/>
                    <a:pt x="218" y="3567"/>
                  </a:cubicBezTo>
                  <a:cubicBezTo>
                    <a:pt x="342" y="3567"/>
                    <a:pt x="435" y="3474"/>
                    <a:pt x="404" y="3350"/>
                  </a:cubicBezTo>
                  <a:lnTo>
                    <a:pt x="404" y="1830"/>
                  </a:lnTo>
                  <a:lnTo>
                    <a:pt x="7042" y="1830"/>
                  </a:lnTo>
                  <a:lnTo>
                    <a:pt x="7042" y="12128"/>
                  </a:lnTo>
                  <a:lnTo>
                    <a:pt x="4591" y="12128"/>
                  </a:lnTo>
                  <a:cubicBezTo>
                    <a:pt x="4467" y="12128"/>
                    <a:pt x="4374" y="12222"/>
                    <a:pt x="4374" y="12315"/>
                  </a:cubicBezTo>
                  <a:cubicBezTo>
                    <a:pt x="4374" y="12439"/>
                    <a:pt x="4467" y="12532"/>
                    <a:pt x="4591" y="12532"/>
                  </a:cubicBezTo>
                  <a:lnTo>
                    <a:pt x="7042" y="12532"/>
                  </a:lnTo>
                  <a:lnTo>
                    <a:pt x="7042" y="13307"/>
                  </a:lnTo>
                  <a:cubicBezTo>
                    <a:pt x="7042" y="13431"/>
                    <a:pt x="6949" y="13555"/>
                    <a:pt x="6825" y="13555"/>
                  </a:cubicBezTo>
                  <a:lnTo>
                    <a:pt x="652" y="13555"/>
                  </a:lnTo>
                  <a:cubicBezTo>
                    <a:pt x="528" y="13555"/>
                    <a:pt x="404" y="13431"/>
                    <a:pt x="404" y="13307"/>
                  </a:cubicBezTo>
                  <a:lnTo>
                    <a:pt x="404" y="12532"/>
                  </a:lnTo>
                  <a:lnTo>
                    <a:pt x="3754" y="12532"/>
                  </a:lnTo>
                  <a:cubicBezTo>
                    <a:pt x="3878" y="12532"/>
                    <a:pt x="3971" y="12439"/>
                    <a:pt x="3971" y="12315"/>
                  </a:cubicBezTo>
                  <a:cubicBezTo>
                    <a:pt x="3971" y="12222"/>
                    <a:pt x="3878" y="12128"/>
                    <a:pt x="3754" y="12128"/>
                  </a:cubicBezTo>
                  <a:lnTo>
                    <a:pt x="404" y="12128"/>
                  </a:lnTo>
                  <a:lnTo>
                    <a:pt x="404" y="4157"/>
                  </a:lnTo>
                  <a:cubicBezTo>
                    <a:pt x="404" y="4064"/>
                    <a:pt x="342" y="3970"/>
                    <a:pt x="218" y="3970"/>
                  </a:cubicBezTo>
                  <a:cubicBezTo>
                    <a:pt x="94" y="3970"/>
                    <a:pt x="1" y="4064"/>
                    <a:pt x="1" y="4157"/>
                  </a:cubicBezTo>
                  <a:lnTo>
                    <a:pt x="1" y="13307"/>
                  </a:lnTo>
                  <a:cubicBezTo>
                    <a:pt x="1" y="13679"/>
                    <a:pt x="311" y="13959"/>
                    <a:pt x="652" y="13959"/>
                  </a:cubicBezTo>
                  <a:lnTo>
                    <a:pt x="6825" y="13959"/>
                  </a:lnTo>
                  <a:cubicBezTo>
                    <a:pt x="7166" y="13959"/>
                    <a:pt x="7476" y="13679"/>
                    <a:pt x="7476" y="13307"/>
                  </a:cubicBezTo>
                  <a:lnTo>
                    <a:pt x="7476" y="651"/>
                  </a:lnTo>
                  <a:cubicBezTo>
                    <a:pt x="7476" y="279"/>
                    <a:pt x="7166" y="0"/>
                    <a:pt x="68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61" name="Google Shape;12861;p24"/>
            <p:cNvSpPr/>
            <p:nvPr/>
          </p:nvSpPr>
          <p:spPr>
            <a:xfrm>
              <a:off x="7082175" y="1992875"/>
              <a:ext cx="126425" cy="216775"/>
            </a:xfrm>
            <a:custGeom>
              <a:avLst/>
              <a:gdLst/>
              <a:ahLst/>
              <a:cxnLst/>
              <a:rect l="l" t="t" r="r" b="b"/>
              <a:pathLst>
                <a:path w="5057" h="8671" extrusionOk="0">
                  <a:moveTo>
                    <a:pt x="4622" y="404"/>
                  </a:moveTo>
                  <a:cubicBezTo>
                    <a:pt x="4622" y="404"/>
                    <a:pt x="4622" y="435"/>
                    <a:pt x="4622" y="435"/>
                  </a:cubicBezTo>
                  <a:lnTo>
                    <a:pt x="4622" y="6763"/>
                  </a:lnTo>
                  <a:cubicBezTo>
                    <a:pt x="4622" y="6794"/>
                    <a:pt x="4622" y="6794"/>
                    <a:pt x="4622" y="6794"/>
                  </a:cubicBezTo>
                  <a:lnTo>
                    <a:pt x="3319" y="6794"/>
                  </a:lnTo>
                  <a:lnTo>
                    <a:pt x="3319" y="6329"/>
                  </a:lnTo>
                  <a:cubicBezTo>
                    <a:pt x="3319" y="6142"/>
                    <a:pt x="3164" y="5987"/>
                    <a:pt x="2978" y="5987"/>
                  </a:cubicBezTo>
                  <a:lnTo>
                    <a:pt x="2079" y="5987"/>
                  </a:lnTo>
                  <a:cubicBezTo>
                    <a:pt x="1892" y="5987"/>
                    <a:pt x="1737" y="6142"/>
                    <a:pt x="1737" y="6329"/>
                  </a:cubicBezTo>
                  <a:lnTo>
                    <a:pt x="1737" y="6794"/>
                  </a:lnTo>
                  <a:lnTo>
                    <a:pt x="404" y="6794"/>
                  </a:lnTo>
                  <a:cubicBezTo>
                    <a:pt x="372" y="6794"/>
                    <a:pt x="372" y="6794"/>
                    <a:pt x="372" y="6763"/>
                  </a:cubicBezTo>
                  <a:lnTo>
                    <a:pt x="372" y="435"/>
                  </a:lnTo>
                  <a:cubicBezTo>
                    <a:pt x="372" y="435"/>
                    <a:pt x="372" y="404"/>
                    <a:pt x="404" y="404"/>
                  </a:cubicBezTo>
                  <a:close/>
                  <a:moveTo>
                    <a:pt x="2916" y="6391"/>
                  </a:moveTo>
                  <a:lnTo>
                    <a:pt x="2916" y="6980"/>
                  </a:lnTo>
                  <a:cubicBezTo>
                    <a:pt x="2916" y="7104"/>
                    <a:pt x="3009" y="7197"/>
                    <a:pt x="3164" y="7197"/>
                  </a:cubicBezTo>
                  <a:lnTo>
                    <a:pt x="3226" y="7197"/>
                  </a:lnTo>
                  <a:lnTo>
                    <a:pt x="2544" y="8190"/>
                  </a:lnTo>
                  <a:lnTo>
                    <a:pt x="1830" y="7197"/>
                  </a:lnTo>
                  <a:lnTo>
                    <a:pt x="1923" y="7197"/>
                  </a:lnTo>
                  <a:cubicBezTo>
                    <a:pt x="2048" y="7197"/>
                    <a:pt x="2141" y="7104"/>
                    <a:pt x="2141" y="6980"/>
                  </a:cubicBezTo>
                  <a:lnTo>
                    <a:pt x="2141" y="6391"/>
                  </a:lnTo>
                  <a:close/>
                  <a:moveTo>
                    <a:pt x="435" y="1"/>
                  </a:moveTo>
                  <a:cubicBezTo>
                    <a:pt x="186" y="1"/>
                    <a:pt x="0" y="218"/>
                    <a:pt x="0" y="435"/>
                  </a:cubicBezTo>
                  <a:lnTo>
                    <a:pt x="0" y="6763"/>
                  </a:lnTo>
                  <a:cubicBezTo>
                    <a:pt x="0" y="7011"/>
                    <a:pt x="186" y="7197"/>
                    <a:pt x="435" y="7197"/>
                  </a:cubicBezTo>
                  <a:lnTo>
                    <a:pt x="1365" y="7197"/>
                  </a:lnTo>
                  <a:cubicBezTo>
                    <a:pt x="1365" y="7228"/>
                    <a:pt x="1396" y="7228"/>
                    <a:pt x="1396" y="7259"/>
                  </a:cubicBezTo>
                  <a:lnTo>
                    <a:pt x="2265" y="8531"/>
                  </a:lnTo>
                  <a:cubicBezTo>
                    <a:pt x="2327" y="8624"/>
                    <a:pt x="2428" y="8671"/>
                    <a:pt x="2528" y="8671"/>
                  </a:cubicBezTo>
                  <a:cubicBezTo>
                    <a:pt x="2629" y="8671"/>
                    <a:pt x="2730" y="8624"/>
                    <a:pt x="2792" y="8531"/>
                  </a:cubicBezTo>
                  <a:lnTo>
                    <a:pt x="3692" y="7259"/>
                  </a:lnTo>
                  <a:cubicBezTo>
                    <a:pt x="3692" y="7259"/>
                    <a:pt x="3723" y="7228"/>
                    <a:pt x="3723" y="7197"/>
                  </a:cubicBezTo>
                  <a:lnTo>
                    <a:pt x="4622" y="7197"/>
                  </a:lnTo>
                  <a:cubicBezTo>
                    <a:pt x="4870" y="7197"/>
                    <a:pt x="5056" y="7011"/>
                    <a:pt x="5056" y="6763"/>
                  </a:cubicBezTo>
                  <a:lnTo>
                    <a:pt x="5056" y="435"/>
                  </a:lnTo>
                  <a:cubicBezTo>
                    <a:pt x="5056" y="218"/>
                    <a:pt x="4870" y="1"/>
                    <a:pt x="46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62" name="Google Shape;12862;p24"/>
            <p:cNvSpPr/>
            <p:nvPr/>
          </p:nvSpPr>
          <p:spPr>
            <a:xfrm>
              <a:off x="7106975" y="2021575"/>
              <a:ext cx="39575" cy="10875"/>
            </a:xfrm>
            <a:custGeom>
              <a:avLst/>
              <a:gdLst/>
              <a:ahLst/>
              <a:cxnLst/>
              <a:rect l="l" t="t" r="r" b="b"/>
              <a:pathLst>
                <a:path w="1583" h="435" extrusionOk="0">
                  <a:moveTo>
                    <a:pt x="280" y="0"/>
                  </a:moveTo>
                  <a:cubicBezTo>
                    <a:pt x="1" y="0"/>
                    <a:pt x="1" y="435"/>
                    <a:pt x="280" y="435"/>
                  </a:cubicBezTo>
                  <a:lnTo>
                    <a:pt x="1304" y="435"/>
                  </a:lnTo>
                  <a:cubicBezTo>
                    <a:pt x="1583" y="435"/>
                    <a:pt x="1583" y="0"/>
                    <a:pt x="130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63" name="Google Shape;12863;p24"/>
            <p:cNvSpPr/>
            <p:nvPr/>
          </p:nvSpPr>
          <p:spPr>
            <a:xfrm>
              <a:off x="7106975" y="2044825"/>
              <a:ext cx="76800" cy="10125"/>
            </a:xfrm>
            <a:custGeom>
              <a:avLst/>
              <a:gdLst/>
              <a:ahLst/>
              <a:cxnLst/>
              <a:rect l="l" t="t" r="r" b="b"/>
              <a:pathLst>
                <a:path w="3072" h="405" extrusionOk="0">
                  <a:moveTo>
                    <a:pt x="280" y="1"/>
                  </a:moveTo>
                  <a:cubicBezTo>
                    <a:pt x="1" y="1"/>
                    <a:pt x="1" y="404"/>
                    <a:pt x="280" y="404"/>
                  </a:cubicBezTo>
                  <a:lnTo>
                    <a:pt x="2793" y="404"/>
                  </a:lnTo>
                  <a:cubicBezTo>
                    <a:pt x="3072" y="404"/>
                    <a:pt x="3072" y="1"/>
                    <a:pt x="27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64" name="Google Shape;12864;p24"/>
            <p:cNvSpPr/>
            <p:nvPr/>
          </p:nvSpPr>
          <p:spPr>
            <a:xfrm>
              <a:off x="7108525" y="2067325"/>
              <a:ext cx="73700" cy="10100"/>
            </a:xfrm>
            <a:custGeom>
              <a:avLst/>
              <a:gdLst/>
              <a:ahLst/>
              <a:cxnLst/>
              <a:rect l="l" t="t" r="r" b="b"/>
              <a:pathLst>
                <a:path w="2948" h="404" extrusionOk="0">
                  <a:moveTo>
                    <a:pt x="218" y="1"/>
                  </a:moveTo>
                  <a:cubicBezTo>
                    <a:pt x="94" y="1"/>
                    <a:pt x="1" y="94"/>
                    <a:pt x="1" y="218"/>
                  </a:cubicBezTo>
                  <a:cubicBezTo>
                    <a:pt x="1" y="311"/>
                    <a:pt x="94" y="404"/>
                    <a:pt x="218" y="404"/>
                  </a:cubicBezTo>
                  <a:lnTo>
                    <a:pt x="2731" y="404"/>
                  </a:lnTo>
                  <a:cubicBezTo>
                    <a:pt x="2855" y="404"/>
                    <a:pt x="2948" y="311"/>
                    <a:pt x="2948" y="218"/>
                  </a:cubicBezTo>
                  <a:cubicBezTo>
                    <a:pt x="2948" y="94"/>
                    <a:pt x="2855" y="1"/>
                    <a:pt x="27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65" name="Google Shape;12865;p24"/>
            <p:cNvSpPr/>
            <p:nvPr/>
          </p:nvSpPr>
          <p:spPr>
            <a:xfrm>
              <a:off x="7107950" y="2089775"/>
              <a:ext cx="74850" cy="10175"/>
            </a:xfrm>
            <a:custGeom>
              <a:avLst/>
              <a:gdLst/>
              <a:ahLst/>
              <a:cxnLst/>
              <a:rect l="l" t="t" r="r" b="b"/>
              <a:pathLst>
                <a:path w="2994" h="407" extrusionOk="0">
                  <a:moveTo>
                    <a:pt x="218" y="1"/>
                  </a:moveTo>
                  <a:cubicBezTo>
                    <a:pt x="1" y="1"/>
                    <a:pt x="1" y="407"/>
                    <a:pt x="218" y="407"/>
                  </a:cubicBezTo>
                  <a:cubicBezTo>
                    <a:pt x="225" y="407"/>
                    <a:pt x="233" y="406"/>
                    <a:pt x="241" y="405"/>
                  </a:cubicBezTo>
                  <a:lnTo>
                    <a:pt x="2754" y="405"/>
                  </a:lnTo>
                  <a:cubicBezTo>
                    <a:pt x="2762" y="406"/>
                    <a:pt x="2769" y="407"/>
                    <a:pt x="2777" y="407"/>
                  </a:cubicBezTo>
                  <a:cubicBezTo>
                    <a:pt x="2994" y="407"/>
                    <a:pt x="2994" y="1"/>
                    <a:pt x="2777" y="1"/>
                  </a:cubicBezTo>
                  <a:cubicBezTo>
                    <a:pt x="2769" y="1"/>
                    <a:pt x="2762" y="1"/>
                    <a:pt x="2754" y="2"/>
                  </a:cubicBezTo>
                  <a:lnTo>
                    <a:pt x="241" y="2"/>
                  </a:lnTo>
                  <a:cubicBezTo>
                    <a:pt x="233" y="1"/>
                    <a:pt x="225" y="1"/>
                    <a:pt x="2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66" name="Google Shape;12866;p24"/>
            <p:cNvSpPr/>
            <p:nvPr/>
          </p:nvSpPr>
          <p:spPr>
            <a:xfrm>
              <a:off x="7107950" y="2112950"/>
              <a:ext cx="74875" cy="10275"/>
            </a:xfrm>
            <a:custGeom>
              <a:avLst/>
              <a:gdLst/>
              <a:ahLst/>
              <a:cxnLst/>
              <a:rect l="l" t="t" r="r" b="b"/>
              <a:pathLst>
                <a:path w="2995" h="411" extrusionOk="0">
                  <a:moveTo>
                    <a:pt x="200" y="0"/>
                  </a:moveTo>
                  <a:cubicBezTo>
                    <a:pt x="0" y="0"/>
                    <a:pt x="7" y="410"/>
                    <a:pt x="219" y="410"/>
                  </a:cubicBezTo>
                  <a:cubicBezTo>
                    <a:pt x="226" y="410"/>
                    <a:pt x="234" y="410"/>
                    <a:pt x="241" y="409"/>
                  </a:cubicBezTo>
                  <a:lnTo>
                    <a:pt x="2754" y="409"/>
                  </a:lnTo>
                  <a:cubicBezTo>
                    <a:pt x="2761" y="410"/>
                    <a:pt x="2768" y="410"/>
                    <a:pt x="2776" y="410"/>
                  </a:cubicBezTo>
                  <a:cubicBezTo>
                    <a:pt x="2988" y="410"/>
                    <a:pt x="2994" y="0"/>
                    <a:pt x="2795" y="0"/>
                  </a:cubicBezTo>
                  <a:cubicBezTo>
                    <a:pt x="2782" y="0"/>
                    <a:pt x="2768" y="2"/>
                    <a:pt x="2754" y="6"/>
                  </a:cubicBezTo>
                  <a:lnTo>
                    <a:pt x="241" y="6"/>
                  </a:lnTo>
                  <a:cubicBezTo>
                    <a:pt x="226" y="2"/>
                    <a:pt x="213" y="0"/>
                    <a:pt x="20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867" name="Google Shape;12867;p24"/>
          <p:cNvGrpSpPr/>
          <p:nvPr/>
        </p:nvGrpSpPr>
        <p:grpSpPr>
          <a:xfrm>
            <a:off x="14019791" y="4586282"/>
            <a:ext cx="696450" cy="570900"/>
            <a:chOff x="5452875" y="3094050"/>
            <a:chExt cx="348225" cy="285450"/>
          </a:xfrm>
        </p:grpSpPr>
        <p:sp>
          <p:nvSpPr>
            <p:cNvPr id="12868" name="Google Shape;12868;p24"/>
            <p:cNvSpPr/>
            <p:nvPr/>
          </p:nvSpPr>
          <p:spPr>
            <a:xfrm>
              <a:off x="5452875" y="3094050"/>
              <a:ext cx="348225" cy="285450"/>
            </a:xfrm>
            <a:custGeom>
              <a:avLst/>
              <a:gdLst/>
              <a:ahLst/>
              <a:cxnLst/>
              <a:rect l="l" t="t" r="r" b="b"/>
              <a:pathLst>
                <a:path w="13929" h="11418" extrusionOk="0">
                  <a:moveTo>
                    <a:pt x="4188" y="404"/>
                  </a:moveTo>
                  <a:lnTo>
                    <a:pt x="4188" y="4437"/>
                  </a:lnTo>
                  <a:lnTo>
                    <a:pt x="404" y="4437"/>
                  </a:lnTo>
                  <a:lnTo>
                    <a:pt x="404" y="745"/>
                  </a:lnTo>
                  <a:cubicBezTo>
                    <a:pt x="404" y="559"/>
                    <a:pt x="528" y="404"/>
                    <a:pt x="714" y="404"/>
                  </a:cubicBezTo>
                  <a:close/>
                  <a:moveTo>
                    <a:pt x="11726" y="5925"/>
                  </a:moveTo>
                  <a:cubicBezTo>
                    <a:pt x="11881" y="5925"/>
                    <a:pt x="12005" y="6050"/>
                    <a:pt x="12005" y="6205"/>
                  </a:cubicBezTo>
                  <a:cubicBezTo>
                    <a:pt x="12005" y="6267"/>
                    <a:pt x="11974" y="6298"/>
                    <a:pt x="11943" y="6360"/>
                  </a:cubicBezTo>
                  <a:lnTo>
                    <a:pt x="11292" y="6236"/>
                  </a:lnTo>
                  <a:cubicBezTo>
                    <a:pt x="11199" y="6236"/>
                    <a:pt x="11106" y="6267"/>
                    <a:pt x="11013" y="6329"/>
                  </a:cubicBezTo>
                  <a:cubicBezTo>
                    <a:pt x="10981" y="6360"/>
                    <a:pt x="10950" y="6422"/>
                    <a:pt x="10950" y="6453"/>
                  </a:cubicBezTo>
                  <a:lnTo>
                    <a:pt x="10795" y="6453"/>
                  </a:lnTo>
                  <a:cubicBezTo>
                    <a:pt x="10454" y="6453"/>
                    <a:pt x="10454" y="5925"/>
                    <a:pt x="10795" y="5925"/>
                  </a:cubicBezTo>
                  <a:close/>
                  <a:moveTo>
                    <a:pt x="13215" y="435"/>
                  </a:moveTo>
                  <a:cubicBezTo>
                    <a:pt x="13401" y="435"/>
                    <a:pt x="13556" y="559"/>
                    <a:pt x="13556" y="745"/>
                  </a:cubicBezTo>
                  <a:lnTo>
                    <a:pt x="13556" y="4437"/>
                  </a:lnTo>
                  <a:lnTo>
                    <a:pt x="8903" y="4437"/>
                  </a:lnTo>
                  <a:cubicBezTo>
                    <a:pt x="8624" y="4437"/>
                    <a:pt x="8624" y="4840"/>
                    <a:pt x="8903" y="4840"/>
                  </a:cubicBezTo>
                  <a:lnTo>
                    <a:pt x="13556" y="4840"/>
                  </a:lnTo>
                  <a:lnTo>
                    <a:pt x="13556" y="7569"/>
                  </a:lnTo>
                  <a:lnTo>
                    <a:pt x="13122" y="7569"/>
                  </a:lnTo>
                  <a:lnTo>
                    <a:pt x="12719" y="7166"/>
                  </a:lnTo>
                  <a:lnTo>
                    <a:pt x="12781" y="7104"/>
                  </a:lnTo>
                  <a:cubicBezTo>
                    <a:pt x="12874" y="7011"/>
                    <a:pt x="12905" y="6856"/>
                    <a:pt x="12843" y="6732"/>
                  </a:cubicBezTo>
                  <a:cubicBezTo>
                    <a:pt x="12812" y="6577"/>
                    <a:pt x="12719" y="6484"/>
                    <a:pt x="12563" y="6453"/>
                  </a:cubicBezTo>
                  <a:lnTo>
                    <a:pt x="12377" y="6422"/>
                  </a:lnTo>
                  <a:cubicBezTo>
                    <a:pt x="12408" y="6360"/>
                    <a:pt x="12408" y="6267"/>
                    <a:pt x="12408" y="6174"/>
                  </a:cubicBezTo>
                  <a:cubicBezTo>
                    <a:pt x="12408" y="5801"/>
                    <a:pt x="12098" y="5491"/>
                    <a:pt x="11726" y="5491"/>
                  </a:cubicBezTo>
                  <a:lnTo>
                    <a:pt x="10826" y="5491"/>
                  </a:lnTo>
                  <a:cubicBezTo>
                    <a:pt x="9958" y="5553"/>
                    <a:pt x="9958" y="6794"/>
                    <a:pt x="10826" y="6856"/>
                  </a:cubicBezTo>
                  <a:lnTo>
                    <a:pt x="10981" y="6856"/>
                  </a:lnTo>
                  <a:lnTo>
                    <a:pt x="11106" y="7569"/>
                  </a:lnTo>
                  <a:lnTo>
                    <a:pt x="404" y="7569"/>
                  </a:lnTo>
                  <a:lnTo>
                    <a:pt x="404" y="4809"/>
                  </a:lnTo>
                  <a:lnTo>
                    <a:pt x="8097" y="4809"/>
                  </a:lnTo>
                  <a:cubicBezTo>
                    <a:pt x="8376" y="4809"/>
                    <a:pt x="8376" y="4406"/>
                    <a:pt x="8097" y="4406"/>
                  </a:cubicBezTo>
                  <a:lnTo>
                    <a:pt x="4592" y="4406"/>
                  </a:lnTo>
                  <a:lnTo>
                    <a:pt x="4592" y="435"/>
                  </a:lnTo>
                  <a:close/>
                  <a:moveTo>
                    <a:pt x="11354" y="6670"/>
                  </a:moveTo>
                  <a:lnTo>
                    <a:pt x="12408" y="6856"/>
                  </a:lnTo>
                  <a:lnTo>
                    <a:pt x="12284" y="7011"/>
                  </a:lnTo>
                  <a:cubicBezTo>
                    <a:pt x="12191" y="7104"/>
                    <a:pt x="12191" y="7228"/>
                    <a:pt x="12284" y="7321"/>
                  </a:cubicBezTo>
                  <a:lnTo>
                    <a:pt x="12781" y="7818"/>
                  </a:lnTo>
                  <a:lnTo>
                    <a:pt x="12501" y="8097"/>
                  </a:lnTo>
                  <a:lnTo>
                    <a:pt x="12005" y="7600"/>
                  </a:lnTo>
                  <a:cubicBezTo>
                    <a:pt x="11974" y="7569"/>
                    <a:pt x="11912" y="7538"/>
                    <a:pt x="11850" y="7538"/>
                  </a:cubicBezTo>
                  <a:cubicBezTo>
                    <a:pt x="11788" y="7538"/>
                    <a:pt x="11726" y="7569"/>
                    <a:pt x="11695" y="7600"/>
                  </a:cubicBezTo>
                  <a:lnTo>
                    <a:pt x="11540" y="7725"/>
                  </a:lnTo>
                  <a:lnTo>
                    <a:pt x="11354" y="6670"/>
                  </a:lnTo>
                  <a:close/>
                  <a:moveTo>
                    <a:pt x="8252" y="9462"/>
                  </a:moveTo>
                  <a:lnTo>
                    <a:pt x="8469" y="11013"/>
                  </a:lnTo>
                  <a:lnTo>
                    <a:pt x="5460" y="11013"/>
                  </a:lnTo>
                  <a:lnTo>
                    <a:pt x="5677" y="9462"/>
                  </a:lnTo>
                  <a:close/>
                  <a:moveTo>
                    <a:pt x="745" y="1"/>
                  </a:moveTo>
                  <a:cubicBezTo>
                    <a:pt x="342" y="1"/>
                    <a:pt x="1" y="342"/>
                    <a:pt x="1" y="745"/>
                  </a:cubicBezTo>
                  <a:lnTo>
                    <a:pt x="1" y="8717"/>
                  </a:lnTo>
                  <a:cubicBezTo>
                    <a:pt x="1" y="9120"/>
                    <a:pt x="342" y="9462"/>
                    <a:pt x="745" y="9462"/>
                  </a:cubicBezTo>
                  <a:lnTo>
                    <a:pt x="2265" y="9462"/>
                  </a:lnTo>
                  <a:cubicBezTo>
                    <a:pt x="2544" y="9462"/>
                    <a:pt x="2544" y="9027"/>
                    <a:pt x="2265" y="9027"/>
                  </a:cubicBezTo>
                  <a:lnTo>
                    <a:pt x="745" y="9027"/>
                  </a:lnTo>
                  <a:cubicBezTo>
                    <a:pt x="559" y="9027"/>
                    <a:pt x="404" y="8903"/>
                    <a:pt x="404" y="8717"/>
                  </a:cubicBezTo>
                  <a:lnTo>
                    <a:pt x="404" y="7973"/>
                  </a:lnTo>
                  <a:lnTo>
                    <a:pt x="11199" y="7973"/>
                  </a:lnTo>
                  <a:cubicBezTo>
                    <a:pt x="11261" y="8066"/>
                    <a:pt x="11323" y="8128"/>
                    <a:pt x="11416" y="8190"/>
                  </a:cubicBezTo>
                  <a:cubicBezTo>
                    <a:pt x="11455" y="8198"/>
                    <a:pt x="11491" y="8201"/>
                    <a:pt x="11527" y="8201"/>
                  </a:cubicBezTo>
                  <a:cubicBezTo>
                    <a:pt x="11633" y="8201"/>
                    <a:pt x="11726" y="8167"/>
                    <a:pt x="11819" y="8097"/>
                  </a:cubicBezTo>
                  <a:lnTo>
                    <a:pt x="11881" y="8035"/>
                  </a:lnTo>
                  <a:lnTo>
                    <a:pt x="12315" y="8438"/>
                  </a:lnTo>
                  <a:cubicBezTo>
                    <a:pt x="12377" y="8500"/>
                    <a:pt x="12455" y="8531"/>
                    <a:pt x="12532" y="8531"/>
                  </a:cubicBezTo>
                  <a:cubicBezTo>
                    <a:pt x="12610" y="8531"/>
                    <a:pt x="12688" y="8500"/>
                    <a:pt x="12750" y="8438"/>
                  </a:cubicBezTo>
                  <a:lnTo>
                    <a:pt x="13153" y="8066"/>
                  </a:lnTo>
                  <a:cubicBezTo>
                    <a:pt x="13184" y="8035"/>
                    <a:pt x="13184" y="8004"/>
                    <a:pt x="13215" y="8004"/>
                  </a:cubicBezTo>
                  <a:lnTo>
                    <a:pt x="13556" y="8004"/>
                  </a:lnTo>
                  <a:lnTo>
                    <a:pt x="13556" y="8717"/>
                  </a:lnTo>
                  <a:cubicBezTo>
                    <a:pt x="13556" y="8903"/>
                    <a:pt x="13401" y="9058"/>
                    <a:pt x="13215" y="9058"/>
                  </a:cubicBezTo>
                  <a:lnTo>
                    <a:pt x="3072" y="9058"/>
                  </a:lnTo>
                  <a:cubicBezTo>
                    <a:pt x="2792" y="9058"/>
                    <a:pt x="2792" y="9462"/>
                    <a:pt x="3072" y="9462"/>
                  </a:cubicBezTo>
                  <a:lnTo>
                    <a:pt x="5274" y="9462"/>
                  </a:lnTo>
                  <a:lnTo>
                    <a:pt x="5057" y="11013"/>
                  </a:lnTo>
                  <a:lnTo>
                    <a:pt x="4405" y="11013"/>
                  </a:lnTo>
                  <a:cubicBezTo>
                    <a:pt x="4397" y="11012"/>
                    <a:pt x="4390" y="11011"/>
                    <a:pt x="4382" y="11011"/>
                  </a:cubicBezTo>
                  <a:cubicBezTo>
                    <a:pt x="4165" y="11011"/>
                    <a:pt x="4165" y="11417"/>
                    <a:pt x="4382" y="11417"/>
                  </a:cubicBezTo>
                  <a:cubicBezTo>
                    <a:pt x="4390" y="11417"/>
                    <a:pt x="4397" y="11417"/>
                    <a:pt x="4405" y="11416"/>
                  </a:cubicBezTo>
                  <a:lnTo>
                    <a:pt x="9555" y="11416"/>
                  </a:lnTo>
                  <a:cubicBezTo>
                    <a:pt x="9562" y="11417"/>
                    <a:pt x="9568" y="11417"/>
                    <a:pt x="9575" y="11417"/>
                  </a:cubicBezTo>
                  <a:cubicBezTo>
                    <a:pt x="9765" y="11417"/>
                    <a:pt x="9765" y="11011"/>
                    <a:pt x="9575" y="11011"/>
                  </a:cubicBezTo>
                  <a:cubicBezTo>
                    <a:pt x="9568" y="11011"/>
                    <a:pt x="9562" y="11012"/>
                    <a:pt x="9555" y="11013"/>
                  </a:cubicBezTo>
                  <a:lnTo>
                    <a:pt x="8872" y="11013"/>
                  </a:lnTo>
                  <a:lnTo>
                    <a:pt x="8655" y="9462"/>
                  </a:lnTo>
                  <a:lnTo>
                    <a:pt x="13184" y="9462"/>
                  </a:lnTo>
                  <a:cubicBezTo>
                    <a:pt x="13618" y="9462"/>
                    <a:pt x="13928" y="9120"/>
                    <a:pt x="13928" y="8717"/>
                  </a:cubicBezTo>
                  <a:lnTo>
                    <a:pt x="13928" y="745"/>
                  </a:lnTo>
                  <a:cubicBezTo>
                    <a:pt x="13928" y="342"/>
                    <a:pt x="13618" y="1"/>
                    <a:pt x="1318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69" name="Google Shape;12869;p24"/>
            <p:cNvSpPr/>
            <p:nvPr/>
          </p:nvSpPr>
          <p:spPr>
            <a:xfrm>
              <a:off x="5483125" y="3132025"/>
              <a:ext cx="51975" cy="44250"/>
            </a:xfrm>
            <a:custGeom>
              <a:avLst/>
              <a:gdLst/>
              <a:ahLst/>
              <a:cxnLst/>
              <a:rect l="l" t="t" r="r" b="b"/>
              <a:pathLst>
                <a:path w="2079" h="1770" extrusionOk="0">
                  <a:moveTo>
                    <a:pt x="1179" y="405"/>
                  </a:moveTo>
                  <a:cubicBezTo>
                    <a:pt x="1489" y="405"/>
                    <a:pt x="1737" y="746"/>
                    <a:pt x="1644" y="1056"/>
                  </a:cubicBezTo>
                  <a:lnTo>
                    <a:pt x="1396" y="808"/>
                  </a:lnTo>
                  <a:cubicBezTo>
                    <a:pt x="1365" y="777"/>
                    <a:pt x="1311" y="762"/>
                    <a:pt x="1257" y="762"/>
                  </a:cubicBezTo>
                  <a:cubicBezTo>
                    <a:pt x="1202" y="762"/>
                    <a:pt x="1148" y="777"/>
                    <a:pt x="1117" y="808"/>
                  </a:cubicBezTo>
                  <a:cubicBezTo>
                    <a:pt x="1024" y="901"/>
                    <a:pt x="1024" y="1025"/>
                    <a:pt x="1117" y="1118"/>
                  </a:cubicBezTo>
                  <a:lnTo>
                    <a:pt x="1365" y="1336"/>
                  </a:lnTo>
                  <a:cubicBezTo>
                    <a:pt x="1303" y="1367"/>
                    <a:pt x="1241" y="1367"/>
                    <a:pt x="1179" y="1367"/>
                  </a:cubicBezTo>
                  <a:cubicBezTo>
                    <a:pt x="559" y="1367"/>
                    <a:pt x="559" y="405"/>
                    <a:pt x="1179" y="405"/>
                  </a:cubicBezTo>
                  <a:close/>
                  <a:moveTo>
                    <a:pt x="1192" y="1"/>
                  </a:moveTo>
                  <a:cubicBezTo>
                    <a:pt x="970" y="1"/>
                    <a:pt x="742" y="87"/>
                    <a:pt x="559" y="281"/>
                  </a:cubicBezTo>
                  <a:cubicBezTo>
                    <a:pt x="0" y="839"/>
                    <a:pt x="373" y="1770"/>
                    <a:pt x="1179" y="1770"/>
                  </a:cubicBezTo>
                  <a:cubicBezTo>
                    <a:pt x="1334" y="1770"/>
                    <a:pt x="1520" y="1739"/>
                    <a:pt x="1644" y="1646"/>
                  </a:cubicBezTo>
                  <a:lnTo>
                    <a:pt x="1737" y="1708"/>
                  </a:lnTo>
                  <a:cubicBezTo>
                    <a:pt x="1769" y="1739"/>
                    <a:pt x="1800" y="1770"/>
                    <a:pt x="1862" y="1770"/>
                  </a:cubicBezTo>
                  <a:cubicBezTo>
                    <a:pt x="1924" y="1770"/>
                    <a:pt x="1986" y="1739"/>
                    <a:pt x="2017" y="1708"/>
                  </a:cubicBezTo>
                  <a:cubicBezTo>
                    <a:pt x="2079" y="1646"/>
                    <a:pt x="2079" y="1491"/>
                    <a:pt x="2017" y="1429"/>
                  </a:cubicBezTo>
                  <a:lnTo>
                    <a:pt x="1955" y="1367"/>
                  </a:lnTo>
                  <a:cubicBezTo>
                    <a:pt x="2017" y="1211"/>
                    <a:pt x="2079" y="1056"/>
                    <a:pt x="2079" y="901"/>
                  </a:cubicBezTo>
                  <a:cubicBezTo>
                    <a:pt x="2079" y="360"/>
                    <a:pt x="1646" y="1"/>
                    <a:pt x="119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70" name="Google Shape;12870;p24"/>
            <p:cNvSpPr/>
            <p:nvPr/>
          </p:nvSpPr>
          <p:spPr>
            <a:xfrm>
              <a:off x="5487000" y="3231325"/>
              <a:ext cx="65175" cy="34925"/>
            </a:xfrm>
            <a:custGeom>
              <a:avLst/>
              <a:gdLst/>
              <a:ahLst/>
              <a:cxnLst/>
              <a:rect l="l" t="t" r="r" b="b"/>
              <a:pathLst>
                <a:path w="2607" h="1397" extrusionOk="0">
                  <a:moveTo>
                    <a:pt x="1769" y="434"/>
                  </a:moveTo>
                  <a:cubicBezTo>
                    <a:pt x="2141" y="434"/>
                    <a:pt x="2141" y="962"/>
                    <a:pt x="1769" y="962"/>
                  </a:cubicBezTo>
                  <a:lnTo>
                    <a:pt x="838" y="962"/>
                  </a:lnTo>
                  <a:cubicBezTo>
                    <a:pt x="466" y="962"/>
                    <a:pt x="466" y="434"/>
                    <a:pt x="838" y="434"/>
                  </a:cubicBezTo>
                  <a:close/>
                  <a:moveTo>
                    <a:pt x="838" y="0"/>
                  </a:moveTo>
                  <a:cubicBezTo>
                    <a:pt x="1" y="62"/>
                    <a:pt x="1" y="1303"/>
                    <a:pt x="838" y="1396"/>
                  </a:cubicBezTo>
                  <a:lnTo>
                    <a:pt x="1769" y="1396"/>
                  </a:lnTo>
                  <a:cubicBezTo>
                    <a:pt x="2606" y="1303"/>
                    <a:pt x="2606" y="62"/>
                    <a:pt x="17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71" name="Google Shape;12871;p24"/>
            <p:cNvSpPr/>
            <p:nvPr/>
          </p:nvSpPr>
          <p:spPr>
            <a:xfrm>
              <a:off x="5555725" y="3231275"/>
              <a:ext cx="71175" cy="35000"/>
            </a:xfrm>
            <a:custGeom>
              <a:avLst/>
              <a:gdLst/>
              <a:ahLst/>
              <a:cxnLst/>
              <a:rect l="l" t="t" r="r" b="b"/>
              <a:pathLst>
                <a:path w="2847" h="1400" extrusionOk="0">
                  <a:moveTo>
                    <a:pt x="1873" y="436"/>
                  </a:moveTo>
                  <a:cubicBezTo>
                    <a:pt x="2246" y="436"/>
                    <a:pt x="2246" y="964"/>
                    <a:pt x="1873" y="964"/>
                  </a:cubicBezTo>
                  <a:lnTo>
                    <a:pt x="974" y="964"/>
                  </a:lnTo>
                  <a:cubicBezTo>
                    <a:pt x="602" y="964"/>
                    <a:pt x="602" y="436"/>
                    <a:pt x="974" y="436"/>
                  </a:cubicBezTo>
                  <a:close/>
                  <a:moveTo>
                    <a:pt x="915" y="0"/>
                  </a:moveTo>
                  <a:cubicBezTo>
                    <a:pt x="1" y="0"/>
                    <a:pt x="1" y="1400"/>
                    <a:pt x="915" y="1400"/>
                  </a:cubicBezTo>
                  <a:cubicBezTo>
                    <a:pt x="935" y="1400"/>
                    <a:pt x="954" y="1399"/>
                    <a:pt x="974" y="1398"/>
                  </a:cubicBezTo>
                  <a:lnTo>
                    <a:pt x="1873" y="1398"/>
                  </a:lnTo>
                  <a:cubicBezTo>
                    <a:pt x="1893" y="1399"/>
                    <a:pt x="1913" y="1400"/>
                    <a:pt x="1932" y="1400"/>
                  </a:cubicBezTo>
                  <a:cubicBezTo>
                    <a:pt x="2847" y="1400"/>
                    <a:pt x="2847" y="0"/>
                    <a:pt x="1932" y="0"/>
                  </a:cubicBezTo>
                  <a:cubicBezTo>
                    <a:pt x="1913" y="0"/>
                    <a:pt x="1893" y="1"/>
                    <a:pt x="1873" y="2"/>
                  </a:cubicBezTo>
                  <a:lnTo>
                    <a:pt x="974" y="2"/>
                  </a:lnTo>
                  <a:cubicBezTo>
                    <a:pt x="954" y="1"/>
                    <a:pt x="935" y="0"/>
                    <a:pt x="9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72" name="Google Shape;12872;p24"/>
            <p:cNvSpPr/>
            <p:nvPr/>
          </p:nvSpPr>
          <p:spPr>
            <a:xfrm>
              <a:off x="5627825" y="3231275"/>
              <a:ext cx="67800" cy="35000"/>
            </a:xfrm>
            <a:custGeom>
              <a:avLst/>
              <a:gdLst/>
              <a:ahLst/>
              <a:cxnLst/>
              <a:rect l="l" t="t" r="r" b="b"/>
              <a:pathLst>
                <a:path w="2712" h="1400" extrusionOk="0">
                  <a:moveTo>
                    <a:pt x="1874" y="436"/>
                  </a:moveTo>
                  <a:cubicBezTo>
                    <a:pt x="2246" y="436"/>
                    <a:pt x="2246" y="964"/>
                    <a:pt x="1874" y="964"/>
                  </a:cubicBezTo>
                  <a:lnTo>
                    <a:pt x="944" y="964"/>
                  </a:lnTo>
                  <a:cubicBezTo>
                    <a:pt x="571" y="964"/>
                    <a:pt x="571" y="436"/>
                    <a:pt x="944" y="436"/>
                  </a:cubicBezTo>
                  <a:close/>
                  <a:moveTo>
                    <a:pt x="887" y="0"/>
                  </a:moveTo>
                  <a:cubicBezTo>
                    <a:pt x="1" y="0"/>
                    <a:pt x="1" y="1400"/>
                    <a:pt x="887" y="1400"/>
                  </a:cubicBezTo>
                  <a:cubicBezTo>
                    <a:pt x="906" y="1400"/>
                    <a:pt x="924" y="1399"/>
                    <a:pt x="944" y="1398"/>
                  </a:cubicBezTo>
                  <a:lnTo>
                    <a:pt x="1874" y="1398"/>
                  </a:lnTo>
                  <a:cubicBezTo>
                    <a:pt x="2712" y="1305"/>
                    <a:pt x="2712" y="64"/>
                    <a:pt x="1874" y="2"/>
                  </a:cubicBezTo>
                  <a:lnTo>
                    <a:pt x="944" y="2"/>
                  </a:lnTo>
                  <a:cubicBezTo>
                    <a:pt x="924" y="1"/>
                    <a:pt x="906" y="0"/>
                    <a:pt x="8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73" name="Google Shape;12873;p24"/>
            <p:cNvSpPr/>
            <p:nvPr/>
          </p:nvSpPr>
          <p:spPr>
            <a:xfrm>
              <a:off x="5594025" y="3126625"/>
              <a:ext cx="174500" cy="10100"/>
            </a:xfrm>
            <a:custGeom>
              <a:avLst/>
              <a:gdLst/>
              <a:ahLst/>
              <a:cxnLst/>
              <a:rect l="l" t="t" r="r" b="b"/>
              <a:pathLst>
                <a:path w="6980" h="404" extrusionOk="0">
                  <a:moveTo>
                    <a:pt x="279" y="1"/>
                  </a:moveTo>
                  <a:cubicBezTo>
                    <a:pt x="0" y="1"/>
                    <a:pt x="0" y="404"/>
                    <a:pt x="279" y="404"/>
                  </a:cubicBezTo>
                  <a:lnTo>
                    <a:pt x="6700" y="404"/>
                  </a:lnTo>
                  <a:cubicBezTo>
                    <a:pt x="6980" y="404"/>
                    <a:pt x="6980" y="1"/>
                    <a:pt x="67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74" name="Google Shape;12874;p24"/>
            <p:cNvSpPr/>
            <p:nvPr/>
          </p:nvSpPr>
          <p:spPr>
            <a:xfrm>
              <a:off x="5595575" y="3149900"/>
              <a:ext cx="171400" cy="10100"/>
            </a:xfrm>
            <a:custGeom>
              <a:avLst/>
              <a:gdLst/>
              <a:ahLst/>
              <a:cxnLst/>
              <a:rect l="l" t="t" r="r" b="b"/>
              <a:pathLst>
                <a:path w="6856" h="404" extrusionOk="0">
                  <a:moveTo>
                    <a:pt x="217" y="0"/>
                  </a:moveTo>
                  <a:cubicBezTo>
                    <a:pt x="93" y="0"/>
                    <a:pt x="0" y="93"/>
                    <a:pt x="0" y="217"/>
                  </a:cubicBezTo>
                  <a:cubicBezTo>
                    <a:pt x="0" y="310"/>
                    <a:pt x="93" y="403"/>
                    <a:pt x="217" y="403"/>
                  </a:cubicBezTo>
                  <a:lnTo>
                    <a:pt x="6638" y="403"/>
                  </a:lnTo>
                  <a:cubicBezTo>
                    <a:pt x="6762" y="403"/>
                    <a:pt x="6855" y="310"/>
                    <a:pt x="6855" y="217"/>
                  </a:cubicBezTo>
                  <a:cubicBezTo>
                    <a:pt x="6855" y="93"/>
                    <a:pt x="6762" y="0"/>
                    <a:pt x="66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75" name="Google Shape;12875;p24"/>
            <p:cNvSpPr/>
            <p:nvPr/>
          </p:nvSpPr>
          <p:spPr>
            <a:xfrm>
              <a:off x="5594025" y="3173150"/>
              <a:ext cx="59725" cy="10900"/>
            </a:xfrm>
            <a:custGeom>
              <a:avLst/>
              <a:gdLst/>
              <a:ahLst/>
              <a:cxnLst/>
              <a:rect l="l" t="t" r="r" b="b"/>
              <a:pathLst>
                <a:path w="2389" h="436" extrusionOk="0">
                  <a:moveTo>
                    <a:pt x="279" y="1"/>
                  </a:moveTo>
                  <a:cubicBezTo>
                    <a:pt x="0" y="1"/>
                    <a:pt x="0" y="435"/>
                    <a:pt x="279" y="435"/>
                  </a:cubicBezTo>
                  <a:lnTo>
                    <a:pt x="2109" y="435"/>
                  </a:lnTo>
                  <a:cubicBezTo>
                    <a:pt x="2389" y="435"/>
                    <a:pt x="2389" y="1"/>
                    <a:pt x="21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876" name="Google Shape;12876;p24"/>
          <p:cNvGrpSpPr/>
          <p:nvPr/>
        </p:nvGrpSpPr>
        <p:grpSpPr>
          <a:xfrm>
            <a:off x="14019016" y="3539673"/>
            <a:ext cx="698000" cy="594050"/>
            <a:chOff x="6971275" y="3088625"/>
            <a:chExt cx="349000" cy="297025"/>
          </a:xfrm>
        </p:grpSpPr>
        <p:sp>
          <p:nvSpPr>
            <p:cNvPr id="12877" name="Google Shape;12877;p24"/>
            <p:cNvSpPr/>
            <p:nvPr/>
          </p:nvSpPr>
          <p:spPr>
            <a:xfrm>
              <a:off x="7055025" y="3176525"/>
              <a:ext cx="199325" cy="185100"/>
            </a:xfrm>
            <a:custGeom>
              <a:avLst/>
              <a:gdLst/>
              <a:ahLst/>
              <a:cxnLst/>
              <a:rect l="l" t="t" r="r" b="b"/>
              <a:pathLst>
                <a:path w="7973" h="7404" extrusionOk="0">
                  <a:moveTo>
                    <a:pt x="6825" y="393"/>
                  </a:moveTo>
                  <a:cubicBezTo>
                    <a:pt x="7290" y="393"/>
                    <a:pt x="7538" y="982"/>
                    <a:pt x="7197" y="1324"/>
                  </a:cubicBezTo>
                  <a:cubicBezTo>
                    <a:pt x="7087" y="1434"/>
                    <a:pt x="6955" y="1482"/>
                    <a:pt x="6825" y="1482"/>
                  </a:cubicBezTo>
                  <a:cubicBezTo>
                    <a:pt x="6554" y="1482"/>
                    <a:pt x="6298" y="1267"/>
                    <a:pt x="6298" y="951"/>
                  </a:cubicBezTo>
                  <a:cubicBezTo>
                    <a:pt x="6298" y="641"/>
                    <a:pt x="6515" y="393"/>
                    <a:pt x="6825" y="393"/>
                  </a:cubicBezTo>
                  <a:close/>
                  <a:moveTo>
                    <a:pt x="5894" y="1075"/>
                  </a:moveTo>
                  <a:cubicBezTo>
                    <a:pt x="5925" y="1510"/>
                    <a:pt x="6266" y="1820"/>
                    <a:pt x="6701" y="1882"/>
                  </a:cubicBezTo>
                  <a:lnTo>
                    <a:pt x="6701" y="5666"/>
                  </a:lnTo>
                  <a:cubicBezTo>
                    <a:pt x="6701" y="5666"/>
                    <a:pt x="6670" y="5697"/>
                    <a:pt x="6639" y="5697"/>
                  </a:cubicBezTo>
                  <a:lnTo>
                    <a:pt x="4716" y="5697"/>
                  </a:lnTo>
                  <a:cubicBezTo>
                    <a:pt x="4591" y="5697"/>
                    <a:pt x="4467" y="5759"/>
                    <a:pt x="4374" y="5852"/>
                  </a:cubicBezTo>
                  <a:lnTo>
                    <a:pt x="3444" y="7000"/>
                  </a:lnTo>
                  <a:lnTo>
                    <a:pt x="3413" y="7000"/>
                  </a:lnTo>
                  <a:lnTo>
                    <a:pt x="2451" y="5852"/>
                  </a:lnTo>
                  <a:cubicBezTo>
                    <a:pt x="2358" y="5759"/>
                    <a:pt x="2234" y="5697"/>
                    <a:pt x="2110" y="5697"/>
                  </a:cubicBezTo>
                  <a:lnTo>
                    <a:pt x="466" y="5697"/>
                  </a:lnTo>
                  <a:cubicBezTo>
                    <a:pt x="435" y="5697"/>
                    <a:pt x="404" y="5666"/>
                    <a:pt x="404" y="5666"/>
                  </a:cubicBezTo>
                  <a:lnTo>
                    <a:pt x="404" y="1138"/>
                  </a:lnTo>
                  <a:cubicBezTo>
                    <a:pt x="404" y="1107"/>
                    <a:pt x="435" y="1075"/>
                    <a:pt x="466" y="1075"/>
                  </a:cubicBezTo>
                  <a:close/>
                  <a:moveTo>
                    <a:pt x="6813" y="0"/>
                  </a:moveTo>
                  <a:cubicBezTo>
                    <a:pt x="6416" y="0"/>
                    <a:pt x="6031" y="253"/>
                    <a:pt x="5894" y="703"/>
                  </a:cubicBezTo>
                  <a:lnTo>
                    <a:pt x="435" y="703"/>
                  </a:lnTo>
                  <a:cubicBezTo>
                    <a:pt x="187" y="703"/>
                    <a:pt x="1" y="889"/>
                    <a:pt x="1" y="1138"/>
                  </a:cubicBezTo>
                  <a:lnTo>
                    <a:pt x="1" y="5666"/>
                  </a:lnTo>
                  <a:cubicBezTo>
                    <a:pt x="1" y="5914"/>
                    <a:pt x="187" y="6101"/>
                    <a:pt x="435" y="6101"/>
                  </a:cubicBezTo>
                  <a:lnTo>
                    <a:pt x="2141" y="6101"/>
                  </a:lnTo>
                  <a:lnTo>
                    <a:pt x="3071" y="7248"/>
                  </a:lnTo>
                  <a:cubicBezTo>
                    <a:pt x="3134" y="7341"/>
                    <a:pt x="3289" y="7403"/>
                    <a:pt x="3413" y="7403"/>
                  </a:cubicBezTo>
                  <a:cubicBezTo>
                    <a:pt x="3537" y="7403"/>
                    <a:pt x="3661" y="7341"/>
                    <a:pt x="3754" y="7248"/>
                  </a:cubicBezTo>
                  <a:lnTo>
                    <a:pt x="4684" y="6101"/>
                  </a:lnTo>
                  <a:lnTo>
                    <a:pt x="6639" y="6101"/>
                  </a:lnTo>
                  <a:cubicBezTo>
                    <a:pt x="6887" y="6101"/>
                    <a:pt x="7104" y="5914"/>
                    <a:pt x="7104" y="5666"/>
                  </a:cubicBezTo>
                  <a:lnTo>
                    <a:pt x="7104" y="1851"/>
                  </a:lnTo>
                  <a:cubicBezTo>
                    <a:pt x="7786" y="1634"/>
                    <a:pt x="7973" y="765"/>
                    <a:pt x="7476" y="269"/>
                  </a:cubicBezTo>
                  <a:cubicBezTo>
                    <a:pt x="7282" y="86"/>
                    <a:pt x="7045" y="0"/>
                    <a:pt x="681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78" name="Google Shape;12878;p24"/>
            <p:cNvSpPr/>
            <p:nvPr/>
          </p:nvSpPr>
          <p:spPr>
            <a:xfrm>
              <a:off x="7081400" y="3218900"/>
              <a:ext cx="45000" cy="10125"/>
            </a:xfrm>
            <a:custGeom>
              <a:avLst/>
              <a:gdLst/>
              <a:ahLst/>
              <a:cxnLst/>
              <a:rect l="l" t="t" r="r" b="b"/>
              <a:pathLst>
                <a:path w="1800" h="405" extrusionOk="0">
                  <a:moveTo>
                    <a:pt x="279" y="1"/>
                  </a:moveTo>
                  <a:cubicBezTo>
                    <a:pt x="0" y="1"/>
                    <a:pt x="0" y="404"/>
                    <a:pt x="279" y="404"/>
                  </a:cubicBezTo>
                  <a:lnTo>
                    <a:pt x="1520" y="404"/>
                  </a:lnTo>
                  <a:cubicBezTo>
                    <a:pt x="1799" y="404"/>
                    <a:pt x="1799" y="1"/>
                    <a:pt x="15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79" name="Google Shape;12879;p24"/>
            <p:cNvSpPr/>
            <p:nvPr/>
          </p:nvSpPr>
          <p:spPr>
            <a:xfrm>
              <a:off x="7082950" y="3242950"/>
              <a:ext cx="118675" cy="10875"/>
            </a:xfrm>
            <a:custGeom>
              <a:avLst/>
              <a:gdLst/>
              <a:ahLst/>
              <a:cxnLst/>
              <a:rect l="l" t="t" r="r" b="b"/>
              <a:pathLst>
                <a:path w="4747" h="435" extrusionOk="0">
                  <a:moveTo>
                    <a:pt x="217" y="0"/>
                  </a:moveTo>
                  <a:cubicBezTo>
                    <a:pt x="93" y="0"/>
                    <a:pt x="0" y="94"/>
                    <a:pt x="0" y="218"/>
                  </a:cubicBezTo>
                  <a:cubicBezTo>
                    <a:pt x="0" y="342"/>
                    <a:pt x="93" y="435"/>
                    <a:pt x="217" y="435"/>
                  </a:cubicBezTo>
                  <a:lnTo>
                    <a:pt x="4529" y="435"/>
                  </a:lnTo>
                  <a:cubicBezTo>
                    <a:pt x="4653" y="435"/>
                    <a:pt x="4746" y="342"/>
                    <a:pt x="4746" y="218"/>
                  </a:cubicBezTo>
                  <a:cubicBezTo>
                    <a:pt x="4746" y="94"/>
                    <a:pt x="4653" y="0"/>
                    <a:pt x="45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80" name="Google Shape;12880;p24"/>
            <p:cNvSpPr/>
            <p:nvPr/>
          </p:nvSpPr>
          <p:spPr>
            <a:xfrm>
              <a:off x="7081400" y="3267775"/>
              <a:ext cx="121775" cy="10100"/>
            </a:xfrm>
            <a:custGeom>
              <a:avLst/>
              <a:gdLst/>
              <a:ahLst/>
              <a:cxnLst/>
              <a:rect l="l" t="t" r="r" b="b"/>
              <a:pathLst>
                <a:path w="4871" h="404" extrusionOk="0">
                  <a:moveTo>
                    <a:pt x="279" y="0"/>
                  </a:moveTo>
                  <a:cubicBezTo>
                    <a:pt x="0" y="0"/>
                    <a:pt x="0" y="403"/>
                    <a:pt x="279" y="403"/>
                  </a:cubicBezTo>
                  <a:lnTo>
                    <a:pt x="4591" y="403"/>
                  </a:lnTo>
                  <a:cubicBezTo>
                    <a:pt x="4870" y="403"/>
                    <a:pt x="4870" y="0"/>
                    <a:pt x="45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81" name="Google Shape;12881;p24"/>
            <p:cNvSpPr/>
            <p:nvPr/>
          </p:nvSpPr>
          <p:spPr>
            <a:xfrm>
              <a:off x="7082475" y="3291550"/>
              <a:ext cx="119600" cy="10475"/>
            </a:xfrm>
            <a:custGeom>
              <a:avLst/>
              <a:gdLst/>
              <a:ahLst/>
              <a:cxnLst/>
              <a:rect l="l" t="t" r="r" b="b"/>
              <a:pathLst>
                <a:path w="4784" h="419" extrusionOk="0">
                  <a:moveTo>
                    <a:pt x="183" y="0"/>
                  </a:moveTo>
                  <a:cubicBezTo>
                    <a:pt x="1" y="0"/>
                    <a:pt x="6" y="419"/>
                    <a:pt x="199" y="419"/>
                  </a:cubicBezTo>
                  <a:cubicBezTo>
                    <a:pt x="211" y="419"/>
                    <a:pt x="223" y="417"/>
                    <a:pt x="236" y="414"/>
                  </a:cubicBezTo>
                  <a:lnTo>
                    <a:pt x="4548" y="414"/>
                  </a:lnTo>
                  <a:cubicBezTo>
                    <a:pt x="4561" y="417"/>
                    <a:pt x="4574" y="419"/>
                    <a:pt x="4585" y="419"/>
                  </a:cubicBezTo>
                  <a:cubicBezTo>
                    <a:pt x="4778" y="419"/>
                    <a:pt x="4784" y="0"/>
                    <a:pt x="4601" y="0"/>
                  </a:cubicBezTo>
                  <a:cubicBezTo>
                    <a:pt x="4585" y="0"/>
                    <a:pt x="4567" y="3"/>
                    <a:pt x="4548" y="11"/>
                  </a:cubicBezTo>
                  <a:lnTo>
                    <a:pt x="236" y="11"/>
                  </a:lnTo>
                  <a:cubicBezTo>
                    <a:pt x="217" y="3"/>
                    <a:pt x="200" y="0"/>
                    <a:pt x="1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82" name="Google Shape;12882;p24"/>
            <p:cNvSpPr/>
            <p:nvPr/>
          </p:nvSpPr>
          <p:spPr>
            <a:xfrm>
              <a:off x="6971275" y="3088625"/>
              <a:ext cx="349000" cy="297025"/>
            </a:xfrm>
            <a:custGeom>
              <a:avLst/>
              <a:gdLst/>
              <a:ahLst/>
              <a:cxnLst/>
              <a:rect l="l" t="t" r="r" b="b"/>
              <a:pathLst>
                <a:path w="13960" h="11881" extrusionOk="0">
                  <a:moveTo>
                    <a:pt x="4560" y="404"/>
                  </a:moveTo>
                  <a:cubicBezTo>
                    <a:pt x="4715" y="404"/>
                    <a:pt x="4840" y="497"/>
                    <a:pt x="4840" y="652"/>
                  </a:cubicBezTo>
                  <a:lnTo>
                    <a:pt x="4840" y="1179"/>
                  </a:lnTo>
                  <a:lnTo>
                    <a:pt x="404" y="1179"/>
                  </a:lnTo>
                  <a:lnTo>
                    <a:pt x="404" y="652"/>
                  </a:lnTo>
                  <a:cubicBezTo>
                    <a:pt x="404" y="497"/>
                    <a:pt x="497" y="404"/>
                    <a:pt x="652" y="404"/>
                  </a:cubicBezTo>
                  <a:close/>
                  <a:moveTo>
                    <a:pt x="652" y="1"/>
                  </a:moveTo>
                  <a:cubicBezTo>
                    <a:pt x="280" y="1"/>
                    <a:pt x="0" y="280"/>
                    <a:pt x="0" y="652"/>
                  </a:cubicBezTo>
                  <a:lnTo>
                    <a:pt x="0" y="11478"/>
                  </a:lnTo>
                  <a:cubicBezTo>
                    <a:pt x="0" y="11695"/>
                    <a:pt x="156" y="11881"/>
                    <a:pt x="404" y="11881"/>
                  </a:cubicBezTo>
                  <a:lnTo>
                    <a:pt x="9337" y="11881"/>
                  </a:lnTo>
                  <a:cubicBezTo>
                    <a:pt x="9461" y="11881"/>
                    <a:pt x="9554" y="11788"/>
                    <a:pt x="9554" y="11695"/>
                  </a:cubicBezTo>
                  <a:cubicBezTo>
                    <a:pt x="9554" y="11571"/>
                    <a:pt x="9461" y="11478"/>
                    <a:pt x="9337" y="11478"/>
                  </a:cubicBezTo>
                  <a:lnTo>
                    <a:pt x="404" y="11478"/>
                  </a:lnTo>
                  <a:lnTo>
                    <a:pt x="404" y="3258"/>
                  </a:lnTo>
                  <a:lnTo>
                    <a:pt x="3754" y="3258"/>
                  </a:lnTo>
                  <a:cubicBezTo>
                    <a:pt x="4033" y="3258"/>
                    <a:pt x="4033" y="2854"/>
                    <a:pt x="3754" y="2854"/>
                  </a:cubicBezTo>
                  <a:lnTo>
                    <a:pt x="404" y="2854"/>
                  </a:lnTo>
                  <a:lnTo>
                    <a:pt x="404" y="1583"/>
                  </a:lnTo>
                  <a:lnTo>
                    <a:pt x="13556" y="1583"/>
                  </a:lnTo>
                  <a:lnTo>
                    <a:pt x="13556" y="2854"/>
                  </a:lnTo>
                  <a:lnTo>
                    <a:pt x="4560" y="2854"/>
                  </a:lnTo>
                  <a:cubicBezTo>
                    <a:pt x="4281" y="2854"/>
                    <a:pt x="4281" y="3258"/>
                    <a:pt x="4560" y="3258"/>
                  </a:cubicBezTo>
                  <a:lnTo>
                    <a:pt x="13525" y="3258"/>
                  </a:lnTo>
                  <a:lnTo>
                    <a:pt x="13525" y="11478"/>
                  </a:lnTo>
                  <a:lnTo>
                    <a:pt x="10175" y="11478"/>
                  </a:lnTo>
                  <a:cubicBezTo>
                    <a:pt x="10051" y="11478"/>
                    <a:pt x="9958" y="11571"/>
                    <a:pt x="9958" y="11695"/>
                  </a:cubicBezTo>
                  <a:cubicBezTo>
                    <a:pt x="9958" y="11788"/>
                    <a:pt x="10051" y="11881"/>
                    <a:pt x="10175" y="11881"/>
                  </a:cubicBezTo>
                  <a:lnTo>
                    <a:pt x="13525" y="11881"/>
                  </a:lnTo>
                  <a:cubicBezTo>
                    <a:pt x="13773" y="11881"/>
                    <a:pt x="13959" y="11695"/>
                    <a:pt x="13959" y="11478"/>
                  </a:cubicBezTo>
                  <a:lnTo>
                    <a:pt x="13959" y="1583"/>
                  </a:lnTo>
                  <a:cubicBezTo>
                    <a:pt x="13959" y="1366"/>
                    <a:pt x="13773" y="1179"/>
                    <a:pt x="13525" y="1179"/>
                  </a:cubicBezTo>
                  <a:lnTo>
                    <a:pt x="5243" y="1179"/>
                  </a:lnTo>
                  <a:lnTo>
                    <a:pt x="5243" y="652"/>
                  </a:lnTo>
                  <a:cubicBezTo>
                    <a:pt x="5243" y="280"/>
                    <a:pt x="4933" y="1"/>
                    <a:pt x="45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83" name="Google Shape;12883;p24"/>
            <p:cNvSpPr/>
            <p:nvPr/>
          </p:nvSpPr>
          <p:spPr>
            <a:xfrm>
              <a:off x="7236425" y="3139000"/>
              <a:ext cx="10950" cy="7475"/>
            </a:xfrm>
            <a:custGeom>
              <a:avLst/>
              <a:gdLst/>
              <a:ahLst/>
              <a:cxnLst/>
              <a:rect l="l" t="t" r="r" b="b"/>
              <a:pathLst>
                <a:path w="438" h="299" extrusionOk="0">
                  <a:moveTo>
                    <a:pt x="197" y="1"/>
                  </a:moveTo>
                  <a:cubicBezTo>
                    <a:pt x="1" y="1"/>
                    <a:pt x="240" y="299"/>
                    <a:pt x="367" y="299"/>
                  </a:cubicBezTo>
                  <a:cubicBezTo>
                    <a:pt x="408" y="299"/>
                    <a:pt x="437" y="268"/>
                    <a:pt x="437" y="188"/>
                  </a:cubicBezTo>
                  <a:cubicBezTo>
                    <a:pt x="437" y="95"/>
                    <a:pt x="344" y="2"/>
                    <a:pt x="220" y="2"/>
                  </a:cubicBezTo>
                  <a:cubicBezTo>
                    <a:pt x="212" y="1"/>
                    <a:pt x="204" y="1"/>
                    <a:pt x="1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84" name="Google Shape;12884;p24"/>
            <p:cNvSpPr/>
            <p:nvPr/>
          </p:nvSpPr>
          <p:spPr>
            <a:xfrm>
              <a:off x="7257550" y="3139000"/>
              <a:ext cx="10750" cy="7475"/>
            </a:xfrm>
            <a:custGeom>
              <a:avLst/>
              <a:gdLst/>
              <a:ahLst/>
              <a:cxnLst/>
              <a:rect l="l" t="t" r="r" b="b"/>
              <a:pathLst>
                <a:path w="430" h="299" extrusionOk="0">
                  <a:moveTo>
                    <a:pt x="218" y="1"/>
                  </a:moveTo>
                  <a:cubicBezTo>
                    <a:pt x="0" y="1"/>
                    <a:pt x="234" y="299"/>
                    <a:pt x="360" y="299"/>
                  </a:cubicBezTo>
                  <a:cubicBezTo>
                    <a:pt x="401" y="299"/>
                    <a:pt x="430" y="268"/>
                    <a:pt x="430" y="188"/>
                  </a:cubicBezTo>
                  <a:cubicBezTo>
                    <a:pt x="430" y="95"/>
                    <a:pt x="337" y="2"/>
                    <a:pt x="244" y="2"/>
                  </a:cubicBezTo>
                  <a:cubicBezTo>
                    <a:pt x="234" y="1"/>
                    <a:pt x="226" y="1"/>
                    <a:pt x="2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85" name="Google Shape;12885;p24"/>
            <p:cNvSpPr/>
            <p:nvPr/>
          </p:nvSpPr>
          <p:spPr>
            <a:xfrm>
              <a:off x="7278125" y="3139025"/>
              <a:ext cx="11900" cy="7550"/>
            </a:xfrm>
            <a:custGeom>
              <a:avLst/>
              <a:gdLst/>
              <a:ahLst/>
              <a:cxnLst/>
              <a:rect l="l" t="t" r="r" b="b"/>
              <a:pathLst>
                <a:path w="476" h="302" extrusionOk="0">
                  <a:moveTo>
                    <a:pt x="258" y="1"/>
                  </a:moveTo>
                  <a:cubicBezTo>
                    <a:pt x="1" y="1"/>
                    <a:pt x="256" y="302"/>
                    <a:pt x="397" y="302"/>
                  </a:cubicBezTo>
                  <a:cubicBezTo>
                    <a:pt x="442" y="302"/>
                    <a:pt x="475" y="270"/>
                    <a:pt x="475" y="187"/>
                  </a:cubicBezTo>
                  <a:cubicBezTo>
                    <a:pt x="475" y="63"/>
                    <a:pt x="382" y="1"/>
                    <a:pt x="2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886" name="Google Shape;12886;p24"/>
          <p:cNvGrpSpPr/>
          <p:nvPr/>
        </p:nvGrpSpPr>
        <p:grpSpPr>
          <a:xfrm>
            <a:off x="12572790" y="4522732"/>
            <a:ext cx="653000" cy="698000"/>
            <a:chOff x="6982900" y="2492275"/>
            <a:chExt cx="326500" cy="349000"/>
          </a:xfrm>
        </p:grpSpPr>
        <p:sp>
          <p:nvSpPr>
            <p:cNvPr id="12887" name="Google Shape;12887;p24"/>
            <p:cNvSpPr/>
            <p:nvPr/>
          </p:nvSpPr>
          <p:spPr>
            <a:xfrm>
              <a:off x="6983675" y="2682275"/>
              <a:ext cx="228025" cy="159000"/>
            </a:xfrm>
            <a:custGeom>
              <a:avLst/>
              <a:gdLst/>
              <a:ahLst/>
              <a:cxnLst/>
              <a:rect l="l" t="t" r="r" b="b"/>
              <a:pathLst>
                <a:path w="9121" h="6360" extrusionOk="0">
                  <a:moveTo>
                    <a:pt x="590" y="1"/>
                  </a:moveTo>
                  <a:cubicBezTo>
                    <a:pt x="249" y="1"/>
                    <a:pt x="1" y="280"/>
                    <a:pt x="1" y="590"/>
                  </a:cubicBezTo>
                  <a:lnTo>
                    <a:pt x="1" y="5770"/>
                  </a:lnTo>
                  <a:cubicBezTo>
                    <a:pt x="1" y="6080"/>
                    <a:pt x="249" y="6360"/>
                    <a:pt x="590" y="6360"/>
                  </a:cubicBezTo>
                  <a:lnTo>
                    <a:pt x="8903" y="6360"/>
                  </a:lnTo>
                  <a:cubicBezTo>
                    <a:pt x="9027" y="6360"/>
                    <a:pt x="9120" y="6267"/>
                    <a:pt x="9120" y="6142"/>
                  </a:cubicBezTo>
                  <a:cubicBezTo>
                    <a:pt x="9120" y="6018"/>
                    <a:pt x="9027" y="5925"/>
                    <a:pt x="8903" y="5925"/>
                  </a:cubicBezTo>
                  <a:lnTo>
                    <a:pt x="590" y="5925"/>
                  </a:lnTo>
                  <a:cubicBezTo>
                    <a:pt x="466" y="5925"/>
                    <a:pt x="404" y="5863"/>
                    <a:pt x="404" y="5770"/>
                  </a:cubicBezTo>
                  <a:lnTo>
                    <a:pt x="404" y="590"/>
                  </a:lnTo>
                  <a:cubicBezTo>
                    <a:pt x="404" y="497"/>
                    <a:pt x="466" y="435"/>
                    <a:pt x="590" y="435"/>
                  </a:cubicBezTo>
                  <a:lnTo>
                    <a:pt x="3475" y="435"/>
                  </a:lnTo>
                  <a:cubicBezTo>
                    <a:pt x="3754" y="435"/>
                    <a:pt x="3754" y="1"/>
                    <a:pt x="34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88" name="Google Shape;12888;p24"/>
            <p:cNvSpPr/>
            <p:nvPr/>
          </p:nvSpPr>
          <p:spPr>
            <a:xfrm>
              <a:off x="6982900" y="2492275"/>
              <a:ext cx="326500" cy="349000"/>
            </a:xfrm>
            <a:custGeom>
              <a:avLst/>
              <a:gdLst/>
              <a:ahLst/>
              <a:cxnLst/>
              <a:rect l="l" t="t" r="r" b="b"/>
              <a:pathLst>
                <a:path w="13060" h="13960" extrusionOk="0">
                  <a:moveTo>
                    <a:pt x="3487" y="396"/>
                  </a:moveTo>
                  <a:cubicBezTo>
                    <a:pt x="3552" y="396"/>
                    <a:pt x="3615" y="420"/>
                    <a:pt x="3661" y="466"/>
                  </a:cubicBezTo>
                  <a:lnTo>
                    <a:pt x="6546" y="1738"/>
                  </a:lnTo>
                  <a:lnTo>
                    <a:pt x="3630" y="3072"/>
                  </a:lnTo>
                  <a:cubicBezTo>
                    <a:pt x="3584" y="3103"/>
                    <a:pt x="3529" y="3118"/>
                    <a:pt x="3475" y="3118"/>
                  </a:cubicBezTo>
                  <a:cubicBezTo>
                    <a:pt x="3421" y="3118"/>
                    <a:pt x="3366" y="3103"/>
                    <a:pt x="3320" y="3072"/>
                  </a:cubicBezTo>
                  <a:lnTo>
                    <a:pt x="435" y="1738"/>
                  </a:lnTo>
                  <a:lnTo>
                    <a:pt x="3289" y="466"/>
                  </a:lnTo>
                  <a:cubicBezTo>
                    <a:pt x="3351" y="420"/>
                    <a:pt x="3421" y="396"/>
                    <a:pt x="3487" y="396"/>
                  </a:cubicBezTo>
                  <a:close/>
                  <a:moveTo>
                    <a:pt x="5274" y="2762"/>
                  </a:moveTo>
                  <a:lnTo>
                    <a:pt x="5274" y="4096"/>
                  </a:lnTo>
                  <a:lnTo>
                    <a:pt x="4995" y="4220"/>
                  </a:lnTo>
                  <a:cubicBezTo>
                    <a:pt x="4514" y="4406"/>
                    <a:pt x="4002" y="4499"/>
                    <a:pt x="3487" y="4499"/>
                  </a:cubicBezTo>
                  <a:cubicBezTo>
                    <a:pt x="2971" y="4499"/>
                    <a:pt x="2451" y="4406"/>
                    <a:pt x="1955" y="4220"/>
                  </a:cubicBezTo>
                  <a:lnTo>
                    <a:pt x="1676" y="4096"/>
                  </a:lnTo>
                  <a:lnTo>
                    <a:pt x="1676" y="2762"/>
                  </a:lnTo>
                  <a:lnTo>
                    <a:pt x="3134" y="3444"/>
                  </a:lnTo>
                  <a:cubicBezTo>
                    <a:pt x="3258" y="3506"/>
                    <a:pt x="3351" y="3506"/>
                    <a:pt x="3475" y="3506"/>
                  </a:cubicBezTo>
                  <a:cubicBezTo>
                    <a:pt x="3599" y="3506"/>
                    <a:pt x="3723" y="3506"/>
                    <a:pt x="3816" y="3444"/>
                  </a:cubicBezTo>
                  <a:lnTo>
                    <a:pt x="5274" y="2762"/>
                  </a:lnTo>
                  <a:close/>
                  <a:moveTo>
                    <a:pt x="3494" y="1"/>
                  </a:moveTo>
                  <a:cubicBezTo>
                    <a:pt x="3366" y="1"/>
                    <a:pt x="3242" y="32"/>
                    <a:pt x="3134" y="94"/>
                  </a:cubicBezTo>
                  <a:lnTo>
                    <a:pt x="187" y="1397"/>
                  </a:lnTo>
                  <a:cubicBezTo>
                    <a:pt x="63" y="1459"/>
                    <a:pt x="1" y="1614"/>
                    <a:pt x="1" y="1738"/>
                  </a:cubicBezTo>
                  <a:cubicBezTo>
                    <a:pt x="1" y="1893"/>
                    <a:pt x="94" y="2017"/>
                    <a:pt x="218" y="2079"/>
                  </a:cubicBezTo>
                  <a:lnTo>
                    <a:pt x="1304" y="2576"/>
                  </a:lnTo>
                  <a:lnTo>
                    <a:pt x="1304" y="4158"/>
                  </a:lnTo>
                  <a:cubicBezTo>
                    <a:pt x="1273" y="4282"/>
                    <a:pt x="1366" y="4406"/>
                    <a:pt x="1490" y="4437"/>
                  </a:cubicBezTo>
                  <a:lnTo>
                    <a:pt x="1831" y="4592"/>
                  </a:lnTo>
                  <a:cubicBezTo>
                    <a:pt x="2358" y="4809"/>
                    <a:pt x="2917" y="4902"/>
                    <a:pt x="3506" y="4902"/>
                  </a:cubicBezTo>
                  <a:cubicBezTo>
                    <a:pt x="4095" y="4902"/>
                    <a:pt x="4654" y="4809"/>
                    <a:pt x="5181" y="4592"/>
                  </a:cubicBezTo>
                  <a:lnTo>
                    <a:pt x="5522" y="4437"/>
                  </a:lnTo>
                  <a:cubicBezTo>
                    <a:pt x="5646" y="4406"/>
                    <a:pt x="5708" y="4282"/>
                    <a:pt x="5708" y="4158"/>
                  </a:cubicBezTo>
                  <a:lnTo>
                    <a:pt x="5708" y="4033"/>
                  </a:lnTo>
                  <a:lnTo>
                    <a:pt x="7787" y="4033"/>
                  </a:lnTo>
                  <a:cubicBezTo>
                    <a:pt x="8407" y="4064"/>
                    <a:pt x="8407" y="4964"/>
                    <a:pt x="7787" y="5026"/>
                  </a:cubicBezTo>
                  <a:lnTo>
                    <a:pt x="5398" y="5026"/>
                  </a:lnTo>
                  <a:cubicBezTo>
                    <a:pt x="4250" y="5026"/>
                    <a:pt x="4250" y="6763"/>
                    <a:pt x="5398" y="6763"/>
                  </a:cubicBezTo>
                  <a:lnTo>
                    <a:pt x="6577" y="6763"/>
                  </a:lnTo>
                  <a:cubicBezTo>
                    <a:pt x="6701" y="6763"/>
                    <a:pt x="6794" y="6856"/>
                    <a:pt x="6794" y="6980"/>
                  </a:cubicBezTo>
                  <a:lnTo>
                    <a:pt x="6794" y="7601"/>
                  </a:lnTo>
                  <a:lnTo>
                    <a:pt x="4375" y="7601"/>
                  </a:lnTo>
                  <a:cubicBezTo>
                    <a:pt x="4095" y="7601"/>
                    <a:pt x="4095" y="8004"/>
                    <a:pt x="4375" y="8004"/>
                  </a:cubicBezTo>
                  <a:lnTo>
                    <a:pt x="12471" y="7942"/>
                  </a:lnTo>
                  <a:cubicBezTo>
                    <a:pt x="12564" y="7942"/>
                    <a:pt x="12626" y="8035"/>
                    <a:pt x="12626" y="8128"/>
                  </a:cubicBezTo>
                  <a:lnTo>
                    <a:pt x="12626" y="13370"/>
                  </a:lnTo>
                  <a:cubicBezTo>
                    <a:pt x="12626" y="13463"/>
                    <a:pt x="12564" y="13525"/>
                    <a:pt x="12471" y="13525"/>
                  </a:cubicBezTo>
                  <a:lnTo>
                    <a:pt x="9803" y="13525"/>
                  </a:lnTo>
                  <a:cubicBezTo>
                    <a:pt x="9679" y="13525"/>
                    <a:pt x="9586" y="13618"/>
                    <a:pt x="9586" y="13742"/>
                  </a:cubicBezTo>
                  <a:cubicBezTo>
                    <a:pt x="9586" y="13867"/>
                    <a:pt x="9679" y="13960"/>
                    <a:pt x="9803" y="13960"/>
                  </a:cubicBezTo>
                  <a:lnTo>
                    <a:pt x="12471" y="13960"/>
                  </a:lnTo>
                  <a:cubicBezTo>
                    <a:pt x="12781" y="13960"/>
                    <a:pt x="13060" y="13680"/>
                    <a:pt x="13060" y="13370"/>
                  </a:cubicBezTo>
                  <a:lnTo>
                    <a:pt x="13060" y="8159"/>
                  </a:lnTo>
                  <a:cubicBezTo>
                    <a:pt x="13060" y="7818"/>
                    <a:pt x="12781" y="7570"/>
                    <a:pt x="12471" y="7570"/>
                  </a:cubicBezTo>
                  <a:lnTo>
                    <a:pt x="7166" y="7570"/>
                  </a:lnTo>
                  <a:lnTo>
                    <a:pt x="7166" y="7011"/>
                  </a:lnTo>
                  <a:cubicBezTo>
                    <a:pt x="7166" y="6639"/>
                    <a:pt x="6887" y="6360"/>
                    <a:pt x="6546" y="6360"/>
                  </a:cubicBezTo>
                  <a:lnTo>
                    <a:pt x="5398" y="6360"/>
                  </a:lnTo>
                  <a:cubicBezTo>
                    <a:pt x="4778" y="6360"/>
                    <a:pt x="4778" y="5429"/>
                    <a:pt x="5398" y="5429"/>
                  </a:cubicBezTo>
                  <a:lnTo>
                    <a:pt x="7756" y="5429"/>
                  </a:lnTo>
                  <a:cubicBezTo>
                    <a:pt x="8965" y="5429"/>
                    <a:pt x="8965" y="3630"/>
                    <a:pt x="7756" y="3630"/>
                  </a:cubicBezTo>
                  <a:lnTo>
                    <a:pt x="5677" y="3630"/>
                  </a:lnTo>
                  <a:lnTo>
                    <a:pt x="5677" y="2576"/>
                  </a:lnTo>
                  <a:lnTo>
                    <a:pt x="6763" y="2079"/>
                  </a:lnTo>
                  <a:cubicBezTo>
                    <a:pt x="6887" y="2017"/>
                    <a:pt x="6980" y="1893"/>
                    <a:pt x="6980" y="1738"/>
                  </a:cubicBezTo>
                  <a:cubicBezTo>
                    <a:pt x="6980" y="1614"/>
                    <a:pt x="6918" y="1459"/>
                    <a:pt x="6794" y="1397"/>
                  </a:cubicBezTo>
                  <a:lnTo>
                    <a:pt x="3878" y="94"/>
                  </a:lnTo>
                  <a:cubicBezTo>
                    <a:pt x="3754" y="32"/>
                    <a:pt x="3622" y="1"/>
                    <a:pt x="34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89" name="Google Shape;12889;p24"/>
            <p:cNvSpPr/>
            <p:nvPr/>
          </p:nvSpPr>
          <p:spPr>
            <a:xfrm>
              <a:off x="7009275" y="2704775"/>
              <a:ext cx="31050" cy="31025"/>
            </a:xfrm>
            <a:custGeom>
              <a:avLst/>
              <a:gdLst/>
              <a:ahLst/>
              <a:cxnLst/>
              <a:rect l="l" t="t" r="r" b="b"/>
              <a:pathLst>
                <a:path w="1242" h="1241" extrusionOk="0">
                  <a:moveTo>
                    <a:pt x="807" y="434"/>
                  </a:moveTo>
                  <a:lnTo>
                    <a:pt x="807" y="807"/>
                  </a:lnTo>
                  <a:lnTo>
                    <a:pt x="404" y="807"/>
                  </a:lnTo>
                  <a:lnTo>
                    <a:pt x="404" y="434"/>
                  </a:lnTo>
                  <a:close/>
                  <a:moveTo>
                    <a:pt x="435" y="0"/>
                  </a:moveTo>
                  <a:cubicBezTo>
                    <a:pt x="187" y="0"/>
                    <a:pt x="0" y="186"/>
                    <a:pt x="0" y="434"/>
                  </a:cubicBezTo>
                  <a:lnTo>
                    <a:pt x="0" y="807"/>
                  </a:lnTo>
                  <a:cubicBezTo>
                    <a:pt x="0" y="1055"/>
                    <a:pt x="187" y="1241"/>
                    <a:pt x="404" y="1241"/>
                  </a:cubicBezTo>
                  <a:lnTo>
                    <a:pt x="807" y="1241"/>
                  </a:lnTo>
                  <a:cubicBezTo>
                    <a:pt x="1024" y="1241"/>
                    <a:pt x="1210" y="1055"/>
                    <a:pt x="1210" y="838"/>
                  </a:cubicBezTo>
                  <a:lnTo>
                    <a:pt x="1241" y="434"/>
                  </a:lnTo>
                  <a:cubicBezTo>
                    <a:pt x="1241" y="186"/>
                    <a:pt x="1055" y="0"/>
                    <a:pt x="8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0" name="Google Shape;12890;p24"/>
            <p:cNvSpPr/>
            <p:nvPr/>
          </p:nvSpPr>
          <p:spPr>
            <a:xfrm>
              <a:off x="7049600" y="2704775"/>
              <a:ext cx="31050" cy="31025"/>
            </a:xfrm>
            <a:custGeom>
              <a:avLst/>
              <a:gdLst/>
              <a:ahLst/>
              <a:cxnLst/>
              <a:rect l="l" t="t" r="r" b="b"/>
              <a:pathLst>
                <a:path w="1242" h="1241" extrusionOk="0">
                  <a:moveTo>
                    <a:pt x="807" y="434"/>
                  </a:moveTo>
                  <a:lnTo>
                    <a:pt x="838" y="807"/>
                  </a:lnTo>
                  <a:lnTo>
                    <a:pt x="404" y="807"/>
                  </a:lnTo>
                  <a:lnTo>
                    <a:pt x="404" y="434"/>
                  </a:lnTo>
                  <a:close/>
                  <a:moveTo>
                    <a:pt x="404" y="0"/>
                  </a:moveTo>
                  <a:cubicBezTo>
                    <a:pt x="187" y="0"/>
                    <a:pt x="0" y="186"/>
                    <a:pt x="0" y="434"/>
                  </a:cubicBezTo>
                  <a:lnTo>
                    <a:pt x="0" y="807"/>
                  </a:lnTo>
                  <a:cubicBezTo>
                    <a:pt x="0" y="1055"/>
                    <a:pt x="187" y="1241"/>
                    <a:pt x="404" y="1241"/>
                  </a:cubicBezTo>
                  <a:lnTo>
                    <a:pt x="807" y="1241"/>
                  </a:lnTo>
                  <a:cubicBezTo>
                    <a:pt x="1055" y="1210"/>
                    <a:pt x="1241" y="1055"/>
                    <a:pt x="1241" y="807"/>
                  </a:cubicBezTo>
                  <a:lnTo>
                    <a:pt x="1241" y="434"/>
                  </a:lnTo>
                  <a:cubicBezTo>
                    <a:pt x="1241" y="186"/>
                    <a:pt x="1055" y="0"/>
                    <a:pt x="8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1" name="Google Shape;12891;p24"/>
            <p:cNvSpPr/>
            <p:nvPr/>
          </p:nvSpPr>
          <p:spPr>
            <a:xfrm>
              <a:off x="7089925" y="2705550"/>
              <a:ext cx="30275" cy="30250"/>
            </a:xfrm>
            <a:custGeom>
              <a:avLst/>
              <a:gdLst/>
              <a:ahLst/>
              <a:cxnLst/>
              <a:rect l="l" t="t" r="r" b="b"/>
              <a:pathLst>
                <a:path w="1211" h="1210" extrusionOk="0">
                  <a:moveTo>
                    <a:pt x="807" y="403"/>
                  </a:moveTo>
                  <a:lnTo>
                    <a:pt x="807" y="776"/>
                  </a:lnTo>
                  <a:lnTo>
                    <a:pt x="404" y="776"/>
                  </a:lnTo>
                  <a:lnTo>
                    <a:pt x="435" y="403"/>
                  </a:lnTo>
                  <a:close/>
                  <a:moveTo>
                    <a:pt x="435" y="0"/>
                  </a:moveTo>
                  <a:cubicBezTo>
                    <a:pt x="187" y="0"/>
                    <a:pt x="0" y="186"/>
                    <a:pt x="0" y="403"/>
                  </a:cubicBezTo>
                  <a:lnTo>
                    <a:pt x="0" y="807"/>
                  </a:lnTo>
                  <a:cubicBezTo>
                    <a:pt x="0" y="1024"/>
                    <a:pt x="187" y="1210"/>
                    <a:pt x="435" y="1210"/>
                  </a:cubicBezTo>
                  <a:lnTo>
                    <a:pt x="807" y="1210"/>
                  </a:lnTo>
                  <a:cubicBezTo>
                    <a:pt x="1024" y="1210"/>
                    <a:pt x="1210" y="1024"/>
                    <a:pt x="1210" y="807"/>
                  </a:cubicBezTo>
                  <a:lnTo>
                    <a:pt x="1210" y="403"/>
                  </a:lnTo>
                  <a:cubicBezTo>
                    <a:pt x="1210" y="186"/>
                    <a:pt x="1024" y="0"/>
                    <a:pt x="8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2" name="Google Shape;12892;p24"/>
            <p:cNvSpPr/>
            <p:nvPr/>
          </p:nvSpPr>
          <p:spPr>
            <a:xfrm>
              <a:off x="7130250" y="2705550"/>
              <a:ext cx="31050" cy="30250"/>
            </a:xfrm>
            <a:custGeom>
              <a:avLst/>
              <a:gdLst/>
              <a:ahLst/>
              <a:cxnLst/>
              <a:rect l="l" t="t" r="r" b="b"/>
              <a:pathLst>
                <a:path w="1242" h="1210" extrusionOk="0">
                  <a:moveTo>
                    <a:pt x="838" y="403"/>
                  </a:moveTo>
                  <a:lnTo>
                    <a:pt x="838" y="776"/>
                  </a:lnTo>
                  <a:lnTo>
                    <a:pt x="404" y="776"/>
                  </a:lnTo>
                  <a:lnTo>
                    <a:pt x="435" y="403"/>
                  </a:lnTo>
                  <a:close/>
                  <a:moveTo>
                    <a:pt x="435" y="0"/>
                  </a:moveTo>
                  <a:cubicBezTo>
                    <a:pt x="187" y="0"/>
                    <a:pt x="0" y="186"/>
                    <a:pt x="0" y="403"/>
                  </a:cubicBezTo>
                  <a:lnTo>
                    <a:pt x="0" y="807"/>
                  </a:lnTo>
                  <a:cubicBezTo>
                    <a:pt x="0" y="1024"/>
                    <a:pt x="187" y="1210"/>
                    <a:pt x="435" y="1210"/>
                  </a:cubicBezTo>
                  <a:lnTo>
                    <a:pt x="838" y="1210"/>
                  </a:lnTo>
                  <a:cubicBezTo>
                    <a:pt x="1055" y="1210"/>
                    <a:pt x="1241" y="1024"/>
                    <a:pt x="1241" y="807"/>
                  </a:cubicBezTo>
                  <a:lnTo>
                    <a:pt x="1241" y="403"/>
                  </a:lnTo>
                  <a:cubicBezTo>
                    <a:pt x="1241" y="186"/>
                    <a:pt x="1055" y="0"/>
                    <a:pt x="8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3" name="Google Shape;12893;p24"/>
            <p:cNvSpPr/>
            <p:nvPr/>
          </p:nvSpPr>
          <p:spPr>
            <a:xfrm>
              <a:off x="7171350" y="2705550"/>
              <a:ext cx="30275" cy="30250"/>
            </a:xfrm>
            <a:custGeom>
              <a:avLst/>
              <a:gdLst/>
              <a:ahLst/>
              <a:cxnLst/>
              <a:rect l="l" t="t" r="r" b="b"/>
              <a:pathLst>
                <a:path w="1211" h="1210" extrusionOk="0">
                  <a:moveTo>
                    <a:pt x="807" y="403"/>
                  </a:moveTo>
                  <a:lnTo>
                    <a:pt x="807" y="776"/>
                  </a:lnTo>
                  <a:lnTo>
                    <a:pt x="373" y="776"/>
                  </a:lnTo>
                  <a:lnTo>
                    <a:pt x="404" y="403"/>
                  </a:lnTo>
                  <a:close/>
                  <a:moveTo>
                    <a:pt x="404" y="0"/>
                  </a:moveTo>
                  <a:cubicBezTo>
                    <a:pt x="187" y="0"/>
                    <a:pt x="0" y="186"/>
                    <a:pt x="0" y="403"/>
                  </a:cubicBezTo>
                  <a:lnTo>
                    <a:pt x="0" y="807"/>
                  </a:lnTo>
                  <a:cubicBezTo>
                    <a:pt x="0" y="1024"/>
                    <a:pt x="187" y="1210"/>
                    <a:pt x="404" y="1210"/>
                  </a:cubicBezTo>
                  <a:lnTo>
                    <a:pt x="807" y="1210"/>
                  </a:lnTo>
                  <a:cubicBezTo>
                    <a:pt x="1024" y="1210"/>
                    <a:pt x="1210" y="1024"/>
                    <a:pt x="1210" y="807"/>
                  </a:cubicBezTo>
                  <a:lnTo>
                    <a:pt x="1210" y="403"/>
                  </a:lnTo>
                  <a:cubicBezTo>
                    <a:pt x="1210" y="186"/>
                    <a:pt x="1024" y="0"/>
                    <a:pt x="8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4" name="Google Shape;12894;p24"/>
            <p:cNvSpPr/>
            <p:nvPr/>
          </p:nvSpPr>
          <p:spPr>
            <a:xfrm>
              <a:off x="7211675" y="2704775"/>
              <a:ext cx="31050" cy="31025"/>
            </a:xfrm>
            <a:custGeom>
              <a:avLst/>
              <a:gdLst/>
              <a:ahLst/>
              <a:cxnLst/>
              <a:rect l="l" t="t" r="r" b="b"/>
              <a:pathLst>
                <a:path w="1242" h="1241" extrusionOk="0">
                  <a:moveTo>
                    <a:pt x="838" y="434"/>
                  </a:moveTo>
                  <a:lnTo>
                    <a:pt x="838" y="807"/>
                  </a:lnTo>
                  <a:lnTo>
                    <a:pt x="435" y="807"/>
                  </a:lnTo>
                  <a:lnTo>
                    <a:pt x="404" y="434"/>
                  </a:lnTo>
                  <a:close/>
                  <a:moveTo>
                    <a:pt x="404" y="0"/>
                  </a:moveTo>
                  <a:cubicBezTo>
                    <a:pt x="187" y="0"/>
                    <a:pt x="0" y="186"/>
                    <a:pt x="0" y="434"/>
                  </a:cubicBezTo>
                  <a:lnTo>
                    <a:pt x="0" y="807"/>
                  </a:lnTo>
                  <a:cubicBezTo>
                    <a:pt x="0" y="1055"/>
                    <a:pt x="187" y="1210"/>
                    <a:pt x="404" y="1210"/>
                  </a:cubicBezTo>
                  <a:lnTo>
                    <a:pt x="404" y="1241"/>
                  </a:lnTo>
                  <a:lnTo>
                    <a:pt x="838" y="1241"/>
                  </a:lnTo>
                  <a:cubicBezTo>
                    <a:pt x="1055" y="1241"/>
                    <a:pt x="1241" y="1055"/>
                    <a:pt x="1241" y="838"/>
                  </a:cubicBezTo>
                  <a:lnTo>
                    <a:pt x="1241" y="434"/>
                  </a:lnTo>
                  <a:cubicBezTo>
                    <a:pt x="1241" y="217"/>
                    <a:pt x="1055" y="31"/>
                    <a:pt x="8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5" name="Google Shape;12895;p24"/>
            <p:cNvSpPr/>
            <p:nvPr/>
          </p:nvSpPr>
          <p:spPr>
            <a:xfrm>
              <a:off x="7252000" y="2705550"/>
              <a:ext cx="30275" cy="30250"/>
            </a:xfrm>
            <a:custGeom>
              <a:avLst/>
              <a:gdLst/>
              <a:ahLst/>
              <a:cxnLst/>
              <a:rect l="l" t="t" r="r" b="b"/>
              <a:pathLst>
                <a:path w="1211" h="1210" extrusionOk="0">
                  <a:moveTo>
                    <a:pt x="807" y="403"/>
                  </a:moveTo>
                  <a:lnTo>
                    <a:pt x="807" y="776"/>
                  </a:lnTo>
                  <a:lnTo>
                    <a:pt x="404" y="776"/>
                  </a:lnTo>
                  <a:lnTo>
                    <a:pt x="435" y="403"/>
                  </a:lnTo>
                  <a:close/>
                  <a:moveTo>
                    <a:pt x="435" y="0"/>
                  </a:moveTo>
                  <a:cubicBezTo>
                    <a:pt x="187" y="0"/>
                    <a:pt x="0" y="155"/>
                    <a:pt x="0" y="403"/>
                  </a:cubicBezTo>
                  <a:lnTo>
                    <a:pt x="0" y="776"/>
                  </a:lnTo>
                  <a:cubicBezTo>
                    <a:pt x="0" y="1024"/>
                    <a:pt x="187" y="1210"/>
                    <a:pt x="404" y="1210"/>
                  </a:cubicBezTo>
                  <a:lnTo>
                    <a:pt x="807" y="1210"/>
                  </a:lnTo>
                  <a:cubicBezTo>
                    <a:pt x="1024" y="1210"/>
                    <a:pt x="1210" y="1024"/>
                    <a:pt x="1210" y="807"/>
                  </a:cubicBezTo>
                  <a:lnTo>
                    <a:pt x="1210" y="403"/>
                  </a:lnTo>
                  <a:cubicBezTo>
                    <a:pt x="1210" y="186"/>
                    <a:pt x="1024" y="0"/>
                    <a:pt x="8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6" name="Google Shape;12896;p24"/>
            <p:cNvSpPr/>
            <p:nvPr/>
          </p:nvSpPr>
          <p:spPr>
            <a:xfrm>
              <a:off x="7009275" y="2745875"/>
              <a:ext cx="31050" cy="31025"/>
            </a:xfrm>
            <a:custGeom>
              <a:avLst/>
              <a:gdLst/>
              <a:ahLst/>
              <a:cxnLst/>
              <a:rect l="l" t="t" r="r" b="b"/>
              <a:pathLst>
                <a:path w="1242" h="1241" extrusionOk="0">
                  <a:moveTo>
                    <a:pt x="807" y="403"/>
                  </a:moveTo>
                  <a:lnTo>
                    <a:pt x="807" y="807"/>
                  </a:lnTo>
                  <a:lnTo>
                    <a:pt x="435" y="807"/>
                  </a:lnTo>
                  <a:lnTo>
                    <a:pt x="435" y="403"/>
                  </a:lnTo>
                  <a:close/>
                  <a:moveTo>
                    <a:pt x="435" y="0"/>
                  </a:moveTo>
                  <a:cubicBezTo>
                    <a:pt x="187" y="0"/>
                    <a:pt x="0" y="186"/>
                    <a:pt x="0" y="403"/>
                  </a:cubicBezTo>
                  <a:lnTo>
                    <a:pt x="0" y="807"/>
                  </a:lnTo>
                  <a:cubicBezTo>
                    <a:pt x="0" y="1024"/>
                    <a:pt x="156" y="1241"/>
                    <a:pt x="404" y="1241"/>
                  </a:cubicBezTo>
                  <a:lnTo>
                    <a:pt x="807" y="1241"/>
                  </a:lnTo>
                  <a:cubicBezTo>
                    <a:pt x="1024" y="1241"/>
                    <a:pt x="1210" y="1055"/>
                    <a:pt x="1210" y="838"/>
                  </a:cubicBezTo>
                  <a:lnTo>
                    <a:pt x="1241" y="403"/>
                  </a:lnTo>
                  <a:cubicBezTo>
                    <a:pt x="1241" y="186"/>
                    <a:pt x="1055" y="0"/>
                    <a:pt x="8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7" name="Google Shape;12897;p24"/>
            <p:cNvSpPr/>
            <p:nvPr/>
          </p:nvSpPr>
          <p:spPr>
            <a:xfrm>
              <a:off x="7048825" y="2745875"/>
              <a:ext cx="31825" cy="31025"/>
            </a:xfrm>
            <a:custGeom>
              <a:avLst/>
              <a:gdLst/>
              <a:ahLst/>
              <a:cxnLst/>
              <a:rect l="l" t="t" r="r" b="b"/>
              <a:pathLst>
                <a:path w="1273" h="1241" extrusionOk="0">
                  <a:moveTo>
                    <a:pt x="869" y="403"/>
                  </a:moveTo>
                  <a:lnTo>
                    <a:pt x="869" y="807"/>
                  </a:lnTo>
                  <a:lnTo>
                    <a:pt x="435" y="807"/>
                  </a:lnTo>
                  <a:lnTo>
                    <a:pt x="435" y="403"/>
                  </a:lnTo>
                  <a:close/>
                  <a:moveTo>
                    <a:pt x="435" y="0"/>
                  </a:moveTo>
                  <a:cubicBezTo>
                    <a:pt x="218" y="0"/>
                    <a:pt x="31" y="186"/>
                    <a:pt x="31" y="403"/>
                  </a:cubicBezTo>
                  <a:lnTo>
                    <a:pt x="31" y="807"/>
                  </a:lnTo>
                  <a:cubicBezTo>
                    <a:pt x="0" y="1024"/>
                    <a:pt x="187" y="1241"/>
                    <a:pt x="435" y="1241"/>
                  </a:cubicBezTo>
                  <a:lnTo>
                    <a:pt x="838" y="1241"/>
                  </a:lnTo>
                  <a:cubicBezTo>
                    <a:pt x="1086" y="1241"/>
                    <a:pt x="1272" y="1055"/>
                    <a:pt x="1272" y="838"/>
                  </a:cubicBezTo>
                  <a:lnTo>
                    <a:pt x="1272" y="403"/>
                  </a:lnTo>
                  <a:cubicBezTo>
                    <a:pt x="1272" y="186"/>
                    <a:pt x="1086" y="0"/>
                    <a:pt x="8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8" name="Google Shape;12898;p24"/>
            <p:cNvSpPr/>
            <p:nvPr/>
          </p:nvSpPr>
          <p:spPr>
            <a:xfrm>
              <a:off x="7089925" y="2746575"/>
              <a:ext cx="30275" cy="30325"/>
            </a:xfrm>
            <a:custGeom>
              <a:avLst/>
              <a:gdLst/>
              <a:ahLst/>
              <a:cxnLst/>
              <a:rect l="l" t="t" r="r" b="b"/>
              <a:pathLst>
                <a:path w="1211" h="1213" extrusionOk="0">
                  <a:moveTo>
                    <a:pt x="807" y="407"/>
                  </a:moveTo>
                  <a:lnTo>
                    <a:pt x="807" y="779"/>
                  </a:lnTo>
                  <a:lnTo>
                    <a:pt x="404" y="779"/>
                  </a:lnTo>
                  <a:lnTo>
                    <a:pt x="404" y="407"/>
                  </a:lnTo>
                  <a:close/>
                  <a:moveTo>
                    <a:pt x="387" y="0"/>
                  </a:moveTo>
                  <a:cubicBezTo>
                    <a:pt x="163" y="0"/>
                    <a:pt x="0" y="203"/>
                    <a:pt x="0" y="407"/>
                  </a:cubicBezTo>
                  <a:lnTo>
                    <a:pt x="0" y="779"/>
                  </a:lnTo>
                  <a:cubicBezTo>
                    <a:pt x="0" y="1027"/>
                    <a:pt x="187" y="1213"/>
                    <a:pt x="435" y="1213"/>
                  </a:cubicBezTo>
                  <a:lnTo>
                    <a:pt x="807" y="1213"/>
                  </a:lnTo>
                  <a:cubicBezTo>
                    <a:pt x="1024" y="1213"/>
                    <a:pt x="1210" y="1027"/>
                    <a:pt x="1210" y="810"/>
                  </a:cubicBezTo>
                  <a:lnTo>
                    <a:pt x="1210" y="407"/>
                  </a:lnTo>
                  <a:cubicBezTo>
                    <a:pt x="1210" y="203"/>
                    <a:pt x="1047" y="0"/>
                    <a:pt x="849" y="0"/>
                  </a:cubicBezTo>
                  <a:cubicBezTo>
                    <a:pt x="835" y="0"/>
                    <a:pt x="821" y="1"/>
                    <a:pt x="807" y="3"/>
                  </a:cubicBezTo>
                  <a:lnTo>
                    <a:pt x="435" y="3"/>
                  </a:lnTo>
                  <a:cubicBezTo>
                    <a:pt x="419" y="1"/>
                    <a:pt x="403" y="0"/>
                    <a:pt x="3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899" name="Google Shape;12899;p24"/>
            <p:cNvSpPr/>
            <p:nvPr/>
          </p:nvSpPr>
          <p:spPr>
            <a:xfrm>
              <a:off x="7130250" y="2746575"/>
              <a:ext cx="31050" cy="30325"/>
            </a:xfrm>
            <a:custGeom>
              <a:avLst/>
              <a:gdLst/>
              <a:ahLst/>
              <a:cxnLst/>
              <a:rect l="l" t="t" r="r" b="b"/>
              <a:pathLst>
                <a:path w="1242" h="1213" extrusionOk="0">
                  <a:moveTo>
                    <a:pt x="838" y="407"/>
                  </a:moveTo>
                  <a:lnTo>
                    <a:pt x="838" y="779"/>
                  </a:lnTo>
                  <a:lnTo>
                    <a:pt x="435" y="779"/>
                  </a:lnTo>
                  <a:lnTo>
                    <a:pt x="435" y="407"/>
                  </a:lnTo>
                  <a:close/>
                  <a:moveTo>
                    <a:pt x="387" y="0"/>
                  </a:moveTo>
                  <a:cubicBezTo>
                    <a:pt x="163" y="0"/>
                    <a:pt x="0" y="203"/>
                    <a:pt x="0" y="407"/>
                  </a:cubicBezTo>
                  <a:lnTo>
                    <a:pt x="0" y="779"/>
                  </a:lnTo>
                  <a:cubicBezTo>
                    <a:pt x="0" y="1027"/>
                    <a:pt x="187" y="1213"/>
                    <a:pt x="435" y="1213"/>
                  </a:cubicBezTo>
                  <a:lnTo>
                    <a:pt x="838" y="1213"/>
                  </a:lnTo>
                  <a:cubicBezTo>
                    <a:pt x="1055" y="1213"/>
                    <a:pt x="1241" y="1027"/>
                    <a:pt x="1241" y="810"/>
                  </a:cubicBezTo>
                  <a:lnTo>
                    <a:pt x="1241" y="407"/>
                  </a:lnTo>
                  <a:cubicBezTo>
                    <a:pt x="1241" y="203"/>
                    <a:pt x="1078" y="0"/>
                    <a:pt x="880" y="0"/>
                  </a:cubicBezTo>
                  <a:cubicBezTo>
                    <a:pt x="866" y="0"/>
                    <a:pt x="852" y="1"/>
                    <a:pt x="838" y="3"/>
                  </a:cubicBezTo>
                  <a:lnTo>
                    <a:pt x="435" y="3"/>
                  </a:lnTo>
                  <a:cubicBezTo>
                    <a:pt x="419" y="1"/>
                    <a:pt x="403" y="0"/>
                    <a:pt x="3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00" name="Google Shape;12900;p24"/>
            <p:cNvSpPr/>
            <p:nvPr/>
          </p:nvSpPr>
          <p:spPr>
            <a:xfrm>
              <a:off x="7170575" y="2746575"/>
              <a:ext cx="31050" cy="30325"/>
            </a:xfrm>
            <a:custGeom>
              <a:avLst/>
              <a:gdLst/>
              <a:ahLst/>
              <a:cxnLst/>
              <a:rect l="l" t="t" r="r" b="b"/>
              <a:pathLst>
                <a:path w="1242" h="1213" extrusionOk="0">
                  <a:moveTo>
                    <a:pt x="807" y="407"/>
                  </a:moveTo>
                  <a:lnTo>
                    <a:pt x="807" y="779"/>
                  </a:lnTo>
                  <a:lnTo>
                    <a:pt x="435" y="779"/>
                  </a:lnTo>
                  <a:lnTo>
                    <a:pt x="435" y="407"/>
                  </a:lnTo>
                  <a:close/>
                  <a:moveTo>
                    <a:pt x="393" y="0"/>
                  </a:moveTo>
                  <a:cubicBezTo>
                    <a:pt x="194" y="0"/>
                    <a:pt x="31" y="203"/>
                    <a:pt x="31" y="407"/>
                  </a:cubicBezTo>
                  <a:lnTo>
                    <a:pt x="31" y="779"/>
                  </a:lnTo>
                  <a:cubicBezTo>
                    <a:pt x="0" y="1027"/>
                    <a:pt x="187" y="1213"/>
                    <a:pt x="435" y="1213"/>
                  </a:cubicBezTo>
                  <a:lnTo>
                    <a:pt x="838" y="1213"/>
                  </a:lnTo>
                  <a:cubicBezTo>
                    <a:pt x="1055" y="1213"/>
                    <a:pt x="1241" y="1027"/>
                    <a:pt x="1241" y="810"/>
                  </a:cubicBezTo>
                  <a:lnTo>
                    <a:pt x="1241" y="407"/>
                  </a:lnTo>
                  <a:cubicBezTo>
                    <a:pt x="1241" y="203"/>
                    <a:pt x="1078" y="0"/>
                    <a:pt x="880" y="0"/>
                  </a:cubicBezTo>
                  <a:cubicBezTo>
                    <a:pt x="866" y="0"/>
                    <a:pt x="852" y="1"/>
                    <a:pt x="838" y="3"/>
                  </a:cubicBezTo>
                  <a:lnTo>
                    <a:pt x="435" y="3"/>
                  </a:lnTo>
                  <a:cubicBezTo>
                    <a:pt x="421" y="1"/>
                    <a:pt x="407"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01" name="Google Shape;12901;p24"/>
            <p:cNvSpPr/>
            <p:nvPr/>
          </p:nvSpPr>
          <p:spPr>
            <a:xfrm>
              <a:off x="7211675" y="2745875"/>
              <a:ext cx="31050" cy="31025"/>
            </a:xfrm>
            <a:custGeom>
              <a:avLst/>
              <a:gdLst/>
              <a:ahLst/>
              <a:cxnLst/>
              <a:rect l="l" t="t" r="r" b="b"/>
              <a:pathLst>
                <a:path w="1242" h="1241" extrusionOk="0">
                  <a:moveTo>
                    <a:pt x="838" y="435"/>
                  </a:moveTo>
                  <a:lnTo>
                    <a:pt x="838" y="807"/>
                  </a:lnTo>
                  <a:lnTo>
                    <a:pt x="404" y="807"/>
                  </a:lnTo>
                  <a:lnTo>
                    <a:pt x="404" y="435"/>
                  </a:lnTo>
                  <a:close/>
                  <a:moveTo>
                    <a:pt x="404" y="0"/>
                  </a:moveTo>
                  <a:cubicBezTo>
                    <a:pt x="187" y="0"/>
                    <a:pt x="0" y="186"/>
                    <a:pt x="0" y="403"/>
                  </a:cubicBezTo>
                  <a:lnTo>
                    <a:pt x="0" y="807"/>
                  </a:lnTo>
                  <a:cubicBezTo>
                    <a:pt x="0" y="1055"/>
                    <a:pt x="187" y="1241"/>
                    <a:pt x="404" y="1241"/>
                  </a:cubicBezTo>
                  <a:lnTo>
                    <a:pt x="838" y="1241"/>
                  </a:lnTo>
                  <a:cubicBezTo>
                    <a:pt x="1055" y="1210"/>
                    <a:pt x="1241" y="1024"/>
                    <a:pt x="1241" y="807"/>
                  </a:cubicBezTo>
                  <a:lnTo>
                    <a:pt x="1241" y="435"/>
                  </a:lnTo>
                  <a:cubicBezTo>
                    <a:pt x="1241" y="186"/>
                    <a:pt x="1055" y="0"/>
                    <a:pt x="8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02" name="Google Shape;12902;p24"/>
            <p:cNvSpPr/>
            <p:nvPr/>
          </p:nvSpPr>
          <p:spPr>
            <a:xfrm>
              <a:off x="7252000" y="2746550"/>
              <a:ext cx="30275" cy="30350"/>
            </a:xfrm>
            <a:custGeom>
              <a:avLst/>
              <a:gdLst/>
              <a:ahLst/>
              <a:cxnLst/>
              <a:rect l="l" t="t" r="r" b="b"/>
              <a:pathLst>
                <a:path w="1211" h="1214" extrusionOk="0">
                  <a:moveTo>
                    <a:pt x="807" y="408"/>
                  </a:moveTo>
                  <a:lnTo>
                    <a:pt x="807" y="780"/>
                  </a:lnTo>
                  <a:lnTo>
                    <a:pt x="404" y="780"/>
                  </a:lnTo>
                  <a:lnTo>
                    <a:pt x="404" y="408"/>
                  </a:lnTo>
                  <a:close/>
                  <a:moveTo>
                    <a:pt x="381" y="1"/>
                  </a:moveTo>
                  <a:cubicBezTo>
                    <a:pt x="160" y="1"/>
                    <a:pt x="0" y="175"/>
                    <a:pt x="0" y="376"/>
                  </a:cubicBezTo>
                  <a:lnTo>
                    <a:pt x="0" y="780"/>
                  </a:lnTo>
                  <a:cubicBezTo>
                    <a:pt x="0" y="1028"/>
                    <a:pt x="187" y="1214"/>
                    <a:pt x="435" y="1214"/>
                  </a:cubicBezTo>
                  <a:lnTo>
                    <a:pt x="807" y="1214"/>
                  </a:lnTo>
                  <a:cubicBezTo>
                    <a:pt x="1024" y="1214"/>
                    <a:pt x="1210" y="1028"/>
                    <a:pt x="1210" y="811"/>
                  </a:cubicBezTo>
                  <a:lnTo>
                    <a:pt x="1210" y="408"/>
                  </a:lnTo>
                  <a:cubicBezTo>
                    <a:pt x="1210" y="204"/>
                    <a:pt x="1047" y="1"/>
                    <a:pt x="849" y="1"/>
                  </a:cubicBezTo>
                  <a:cubicBezTo>
                    <a:pt x="835" y="1"/>
                    <a:pt x="821" y="2"/>
                    <a:pt x="807" y="4"/>
                  </a:cubicBezTo>
                  <a:lnTo>
                    <a:pt x="435" y="4"/>
                  </a:lnTo>
                  <a:cubicBezTo>
                    <a:pt x="416" y="2"/>
                    <a:pt x="398" y="1"/>
                    <a:pt x="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03" name="Google Shape;12903;p24"/>
            <p:cNvSpPr/>
            <p:nvPr/>
          </p:nvSpPr>
          <p:spPr>
            <a:xfrm>
              <a:off x="7008500" y="2786875"/>
              <a:ext cx="31050" cy="30350"/>
            </a:xfrm>
            <a:custGeom>
              <a:avLst/>
              <a:gdLst/>
              <a:ahLst/>
              <a:cxnLst/>
              <a:rect l="l" t="t" r="r" b="b"/>
              <a:pathLst>
                <a:path w="1242" h="1214" extrusionOk="0">
                  <a:moveTo>
                    <a:pt x="838" y="376"/>
                  </a:moveTo>
                  <a:lnTo>
                    <a:pt x="838" y="811"/>
                  </a:lnTo>
                  <a:lnTo>
                    <a:pt x="435" y="811"/>
                  </a:lnTo>
                  <a:lnTo>
                    <a:pt x="435" y="376"/>
                  </a:lnTo>
                  <a:close/>
                  <a:moveTo>
                    <a:pt x="412" y="1"/>
                  </a:moveTo>
                  <a:cubicBezTo>
                    <a:pt x="191" y="1"/>
                    <a:pt x="31" y="175"/>
                    <a:pt x="31" y="376"/>
                  </a:cubicBezTo>
                  <a:lnTo>
                    <a:pt x="31" y="780"/>
                  </a:lnTo>
                  <a:cubicBezTo>
                    <a:pt x="0" y="997"/>
                    <a:pt x="187" y="1214"/>
                    <a:pt x="435" y="1214"/>
                  </a:cubicBezTo>
                  <a:lnTo>
                    <a:pt x="838" y="1214"/>
                  </a:lnTo>
                  <a:cubicBezTo>
                    <a:pt x="1055" y="1214"/>
                    <a:pt x="1241" y="1028"/>
                    <a:pt x="1241" y="811"/>
                  </a:cubicBezTo>
                  <a:lnTo>
                    <a:pt x="1241" y="376"/>
                  </a:lnTo>
                  <a:cubicBezTo>
                    <a:pt x="1210" y="159"/>
                    <a:pt x="1055" y="4"/>
                    <a:pt x="838" y="4"/>
                  </a:cubicBezTo>
                  <a:lnTo>
                    <a:pt x="466" y="4"/>
                  </a:lnTo>
                  <a:cubicBezTo>
                    <a:pt x="447" y="2"/>
                    <a:pt x="429" y="1"/>
                    <a:pt x="41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04" name="Google Shape;12904;p24"/>
            <p:cNvSpPr/>
            <p:nvPr/>
          </p:nvSpPr>
          <p:spPr>
            <a:xfrm>
              <a:off x="7049600" y="2786875"/>
              <a:ext cx="31050" cy="29575"/>
            </a:xfrm>
            <a:custGeom>
              <a:avLst/>
              <a:gdLst/>
              <a:ahLst/>
              <a:cxnLst/>
              <a:rect l="l" t="t" r="r" b="b"/>
              <a:pathLst>
                <a:path w="1242" h="1183" extrusionOk="0">
                  <a:moveTo>
                    <a:pt x="807" y="376"/>
                  </a:moveTo>
                  <a:lnTo>
                    <a:pt x="807" y="811"/>
                  </a:lnTo>
                  <a:lnTo>
                    <a:pt x="404" y="811"/>
                  </a:lnTo>
                  <a:lnTo>
                    <a:pt x="404" y="376"/>
                  </a:lnTo>
                  <a:close/>
                  <a:moveTo>
                    <a:pt x="356" y="1"/>
                  </a:moveTo>
                  <a:cubicBezTo>
                    <a:pt x="160" y="1"/>
                    <a:pt x="0" y="175"/>
                    <a:pt x="0" y="376"/>
                  </a:cubicBezTo>
                  <a:lnTo>
                    <a:pt x="0" y="780"/>
                  </a:lnTo>
                  <a:cubicBezTo>
                    <a:pt x="0" y="997"/>
                    <a:pt x="187" y="1183"/>
                    <a:pt x="404" y="1183"/>
                  </a:cubicBezTo>
                  <a:lnTo>
                    <a:pt x="807" y="1183"/>
                  </a:lnTo>
                  <a:cubicBezTo>
                    <a:pt x="1055" y="1183"/>
                    <a:pt x="1241" y="997"/>
                    <a:pt x="1241" y="780"/>
                  </a:cubicBezTo>
                  <a:lnTo>
                    <a:pt x="1241" y="376"/>
                  </a:lnTo>
                  <a:cubicBezTo>
                    <a:pt x="1212" y="175"/>
                    <a:pt x="1051" y="1"/>
                    <a:pt x="854" y="1"/>
                  </a:cubicBezTo>
                  <a:cubicBezTo>
                    <a:pt x="839" y="1"/>
                    <a:pt x="823" y="2"/>
                    <a:pt x="807" y="4"/>
                  </a:cubicBezTo>
                  <a:lnTo>
                    <a:pt x="404" y="4"/>
                  </a:lnTo>
                  <a:cubicBezTo>
                    <a:pt x="388" y="2"/>
                    <a:pt x="372" y="1"/>
                    <a:pt x="35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05" name="Google Shape;12905;p24"/>
            <p:cNvSpPr/>
            <p:nvPr/>
          </p:nvSpPr>
          <p:spPr>
            <a:xfrm>
              <a:off x="7089925" y="2786875"/>
              <a:ext cx="110925" cy="30350"/>
            </a:xfrm>
            <a:custGeom>
              <a:avLst/>
              <a:gdLst/>
              <a:ahLst/>
              <a:cxnLst/>
              <a:rect l="l" t="t" r="r" b="b"/>
              <a:pathLst>
                <a:path w="4437" h="1214" extrusionOk="0">
                  <a:moveTo>
                    <a:pt x="4033" y="407"/>
                  </a:moveTo>
                  <a:lnTo>
                    <a:pt x="4033" y="811"/>
                  </a:lnTo>
                  <a:lnTo>
                    <a:pt x="404" y="811"/>
                  </a:lnTo>
                  <a:lnTo>
                    <a:pt x="404" y="407"/>
                  </a:lnTo>
                  <a:close/>
                  <a:moveTo>
                    <a:pt x="381" y="1"/>
                  </a:moveTo>
                  <a:cubicBezTo>
                    <a:pt x="164" y="1"/>
                    <a:pt x="29" y="175"/>
                    <a:pt x="0" y="376"/>
                  </a:cubicBezTo>
                  <a:lnTo>
                    <a:pt x="0" y="811"/>
                  </a:lnTo>
                  <a:cubicBezTo>
                    <a:pt x="0" y="1028"/>
                    <a:pt x="187" y="1214"/>
                    <a:pt x="435" y="1214"/>
                  </a:cubicBezTo>
                  <a:lnTo>
                    <a:pt x="4033" y="1214"/>
                  </a:lnTo>
                  <a:cubicBezTo>
                    <a:pt x="4250" y="1214"/>
                    <a:pt x="4436" y="1028"/>
                    <a:pt x="4436" y="811"/>
                  </a:cubicBezTo>
                  <a:lnTo>
                    <a:pt x="4436" y="376"/>
                  </a:lnTo>
                  <a:cubicBezTo>
                    <a:pt x="4436" y="175"/>
                    <a:pt x="4277" y="1"/>
                    <a:pt x="4080" y="1"/>
                  </a:cubicBezTo>
                  <a:cubicBezTo>
                    <a:pt x="4065" y="1"/>
                    <a:pt x="4049" y="2"/>
                    <a:pt x="4033" y="4"/>
                  </a:cubicBezTo>
                  <a:lnTo>
                    <a:pt x="435" y="4"/>
                  </a:lnTo>
                  <a:cubicBezTo>
                    <a:pt x="416" y="2"/>
                    <a:pt x="399" y="1"/>
                    <a:pt x="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06" name="Google Shape;12906;p24"/>
            <p:cNvSpPr/>
            <p:nvPr/>
          </p:nvSpPr>
          <p:spPr>
            <a:xfrm>
              <a:off x="7211675" y="2786875"/>
              <a:ext cx="31050" cy="30350"/>
            </a:xfrm>
            <a:custGeom>
              <a:avLst/>
              <a:gdLst/>
              <a:ahLst/>
              <a:cxnLst/>
              <a:rect l="l" t="t" r="r" b="b"/>
              <a:pathLst>
                <a:path w="1242" h="1214" extrusionOk="0">
                  <a:moveTo>
                    <a:pt x="838" y="376"/>
                  </a:moveTo>
                  <a:lnTo>
                    <a:pt x="838" y="780"/>
                  </a:lnTo>
                  <a:lnTo>
                    <a:pt x="435" y="780"/>
                  </a:lnTo>
                  <a:lnTo>
                    <a:pt x="435" y="376"/>
                  </a:lnTo>
                  <a:close/>
                  <a:moveTo>
                    <a:pt x="356" y="1"/>
                  </a:moveTo>
                  <a:cubicBezTo>
                    <a:pt x="160" y="1"/>
                    <a:pt x="0" y="175"/>
                    <a:pt x="0" y="376"/>
                  </a:cubicBezTo>
                  <a:lnTo>
                    <a:pt x="0" y="780"/>
                  </a:lnTo>
                  <a:cubicBezTo>
                    <a:pt x="0" y="997"/>
                    <a:pt x="187" y="1183"/>
                    <a:pt x="404" y="1183"/>
                  </a:cubicBezTo>
                  <a:lnTo>
                    <a:pt x="838" y="1214"/>
                  </a:lnTo>
                  <a:cubicBezTo>
                    <a:pt x="1055" y="1214"/>
                    <a:pt x="1241" y="1028"/>
                    <a:pt x="1241" y="811"/>
                  </a:cubicBezTo>
                  <a:lnTo>
                    <a:pt x="1241" y="376"/>
                  </a:lnTo>
                  <a:cubicBezTo>
                    <a:pt x="1210" y="159"/>
                    <a:pt x="1055" y="4"/>
                    <a:pt x="838" y="4"/>
                  </a:cubicBezTo>
                  <a:lnTo>
                    <a:pt x="404" y="4"/>
                  </a:lnTo>
                  <a:cubicBezTo>
                    <a:pt x="388" y="2"/>
                    <a:pt x="372" y="1"/>
                    <a:pt x="35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07" name="Google Shape;12907;p24"/>
            <p:cNvSpPr/>
            <p:nvPr/>
          </p:nvSpPr>
          <p:spPr>
            <a:xfrm>
              <a:off x="7252000" y="2786875"/>
              <a:ext cx="30275" cy="30350"/>
            </a:xfrm>
            <a:custGeom>
              <a:avLst/>
              <a:gdLst/>
              <a:ahLst/>
              <a:cxnLst/>
              <a:rect l="l" t="t" r="r" b="b"/>
              <a:pathLst>
                <a:path w="1211" h="1214" extrusionOk="0">
                  <a:moveTo>
                    <a:pt x="807" y="407"/>
                  </a:moveTo>
                  <a:lnTo>
                    <a:pt x="807" y="811"/>
                  </a:lnTo>
                  <a:lnTo>
                    <a:pt x="373" y="811"/>
                  </a:lnTo>
                  <a:lnTo>
                    <a:pt x="404" y="407"/>
                  </a:lnTo>
                  <a:close/>
                  <a:moveTo>
                    <a:pt x="387" y="1"/>
                  </a:moveTo>
                  <a:cubicBezTo>
                    <a:pt x="187" y="1"/>
                    <a:pt x="0" y="175"/>
                    <a:pt x="0" y="376"/>
                  </a:cubicBezTo>
                  <a:lnTo>
                    <a:pt x="0" y="811"/>
                  </a:lnTo>
                  <a:cubicBezTo>
                    <a:pt x="0" y="1028"/>
                    <a:pt x="187" y="1214"/>
                    <a:pt x="404" y="1214"/>
                  </a:cubicBezTo>
                  <a:lnTo>
                    <a:pt x="807" y="1214"/>
                  </a:lnTo>
                  <a:cubicBezTo>
                    <a:pt x="1024" y="1214"/>
                    <a:pt x="1210" y="1028"/>
                    <a:pt x="1210" y="811"/>
                  </a:cubicBezTo>
                  <a:lnTo>
                    <a:pt x="1210" y="376"/>
                  </a:lnTo>
                  <a:cubicBezTo>
                    <a:pt x="1210" y="159"/>
                    <a:pt x="1024" y="4"/>
                    <a:pt x="838" y="4"/>
                  </a:cubicBezTo>
                  <a:lnTo>
                    <a:pt x="435" y="4"/>
                  </a:lnTo>
                  <a:cubicBezTo>
                    <a:pt x="419" y="2"/>
                    <a:pt x="403" y="1"/>
                    <a:pt x="3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08" name="Google Shape;12908;p24"/>
          <p:cNvGrpSpPr/>
          <p:nvPr/>
        </p:nvGrpSpPr>
        <p:grpSpPr>
          <a:xfrm>
            <a:off x="11126108" y="4522482"/>
            <a:ext cx="479300" cy="698500"/>
            <a:chOff x="4775100" y="1923875"/>
            <a:chExt cx="239650" cy="349250"/>
          </a:xfrm>
        </p:grpSpPr>
        <p:sp>
          <p:nvSpPr>
            <p:cNvPr id="12909" name="Google Shape;12909;p24"/>
            <p:cNvSpPr/>
            <p:nvPr/>
          </p:nvSpPr>
          <p:spPr>
            <a:xfrm>
              <a:off x="4775100" y="1923875"/>
              <a:ext cx="239650" cy="349250"/>
            </a:xfrm>
            <a:custGeom>
              <a:avLst/>
              <a:gdLst/>
              <a:ahLst/>
              <a:cxnLst/>
              <a:rect l="l" t="t" r="r" b="b"/>
              <a:pathLst>
                <a:path w="9586" h="13970" extrusionOk="0">
                  <a:moveTo>
                    <a:pt x="8128" y="403"/>
                  </a:moveTo>
                  <a:cubicBezTo>
                    <a:pt x="8221" y="403"/>
                    <a:pt x="8314" y="496"/>
                    <a:pt x="8314" y="589"/>
                  </a:cubicBezTo>
                  <a:lnTo>
                    <a:pt x="8314" y="4839"/>
                  </a:lnTo>
                  <a:cubicBezTo>
                    <a:pt x="8314" y="4963"/>
                    <a:pt x="8221" y="5025"/>
                    <a:pt x="8128" y="5025"/>
                  </a:cubicBezTo>
                  <a:lnTo>
                    <a:pt x="5243" y="5025"/>
                  </a:lnTo>
                  <a:cubicBezTo>
                    <a:pt x="5150" y="5025"/>
                    <a:pt x="5057" y="5056"/>
                    <a:pt x="4995" y="5087"/>
                  </a:cubicBezTo>
                  <a:lnTo>
                    <a:pt x="4995" y="682"/>
                  </a:lnTo>
                  <a:cubicBezTo>
                    <a:pt x="4995" y="527"/>
                    <a:pt x="5088" y="403"/>
                    <a:pt x="5243" y="403"/>
                  </a:cubicBezTo>
                  <a:close/>
                  <a:moveTo>
                    <a:pt x="4782" y="10337"/>
                  </a:moveTo>
                  <a:cubicBezTo>
                    <a:pt x="5088" y="10337"/>
                    <a:pt x="5398" y="10531"/>
                    <a:pt x="5460" y="10919"/>
                  </a:cubicBezTo>
                  <a:lnTo>
                    <a:pt x="5615" y="12315"/>
                  </a:lnTo>
                  <a:cubicBezTo>
                    <a:pt x="5367" y="12128"/>
                    <a:pt x="5088" y="12035"/>
                    <a:pt x="4778" y="12035"/>
                  </a:cubicBezTo>
                  <a:cubicBezTo>
                    <a:pt x="4468" y="12035"/>
                    <a:pt x="4188" y="12128"/>
                    <a:pt x="3940" y="12315"/>
                  </a:cubicBezTo>
                  <a:lnTo>
                    <a:pt x="4126" y="10919"/>
                  </a:lnTo>
                  <a:cubicBezTo>
                    <a:pt x="4173" y="10531"/>
                    <a:pt x="4475" y="10337"/>
                    <a:pt x="4782" y="10337"/>
                  </a:cubicBezTo>
                  <a:close/>
                  <a:moveTo>
                    <a:pt x="4751" y="12469"/>
                  </a:moveTo>
                  <a:cubicBezTo>
                    <a:pt x="5078" y="12469"/>
                    <a:pt x="5408" y="12617"/>
                    <a:pt x="5615" y="12904"/>
                  </a:cubicBezTo>
                  <a:cubicBezTo>
                    <a:pt x="5584" y="13028"/>
                    <a:pt x="5522" y="13152"/>
                    <a:pt x="5429" y="13245"/>
                  </a:cubicBezTo>
                  <a:cubicBezTo>
                    <a:pt x="5274" y="13462"/>
                    <a:pt x="5026" y="13555"/>
                    <a:pt x="4778" y="13555"/>
                  </a:cubicBezTo>
                  <a:cubicBezTo>
                    <a:pt x="4530" y="13555"/>
                    <a:pt x="4281" y="13431"/>
                    <a:pt x="4126" y="13245"/>
                  </a:cubicBezTo>
                  <a:cubicBezTo>
                    <a:pt x="4033" y="13152"/>
                    <a:pt x="3971" y="13028"/>
                    <a:pt x="3940" y="12873"/>
                  </a:cubicBezTo>
                  <a:cubicBezTo>
                    <a:pt x="4136" y="12602"/>
                    <a:pt x="4442" y="12469"/>
                    <a:pt x="4751" y="12469"/>
                  </a:cubicBezTo>
                  <a:close/>
                  <a:moveTo>
                    <a:pt x="1428" y="0"/>
                  </a:moveTo>
                  <a:cubicBezTo>
                    <a:pt x="1148" y="0"/>
                    <a:pt x="900" y="217"/>
                    <a:pt x="869" y="496"/>
                  </a:cubicBezTo>
                  <a:lnTo>
                    <a:pt x="652" y="496"/>
                  </a:lnTo>
                  <a:cubicBezTo>
                    <a:pt x="280" y="496"/>
                    <a:pt x="1" y="775"/>
                    <a:pt x="1" y="1148"/>
                  </a:cubicBezTo>
                  <a:lnTo>
                    <a:pt x="1" y="5645"/>
                  </a:lnTo>
                  <a:cubicBezTo>
                    <a:pt x="1" y="5987"/>
                    <a:pt x="280" y="6297"/>
                    <a:pt x="652" y="6297"/>
                  </a:cubicBezTo>
                  <a:lnTo>
                    <a:pt x="3785" y="6297"/>
                  </a:lnTo>
                  <a:cubicBezTo>
                    <a:pt x="3940" y="6607"/>
                    <a:pt x="4219" y="6855"/>
                    <a:pt x="4592" y="6917"/>
                  </a:cubicBezTo>
                  <a:lnTo>
                    <a:pt x="4592" y="7445"/>
                  </a:lnTo>
                  <a:cubicBezTo>
                    <a:pt x="4561" y="7755"/>
                    <a:pt x="4809" y="8003"/>
                    <a:pt x="5119" y="8003"/>
                  </a:cubicBezTo>
                  <a:lnTo>
                    <a:pt x="7942" y="8003"/>
                  </a:lnTo>
                  <a:cubicBezTo>
                    <a:pt x="8314" y="8034"/>
                    <a:pt x="8314" y="8561"/>
                    <a:pt x="7942" y="8623"/>
                  </a:cubicBezTo>
                  <a:lnTo>
                    <a:pt x="5119" y="8623"/>
                  </a:lnTo>
                  <a:cubicBezTo>
                    <a:pt x="4809" y="8623"/>
                    <a:pt x="4561" y="8840"/>
                    <a:pt x="4592" y="9151"/>
                  </a:cubicBezTo>
                  <a:lnTo>
                    <a:pt x="4592" y="9926"/>
                  </a:lnTo>
                  <a:cubicBezTo>
                    <a:pt x="4095" y="10019"/>
                    <a:pt x="3754" y="10391"/>
                    <a:pt x="3692" y="10857"/>
                  </a:cubicBezTo>
                  <a:lnTo>
                    <a:pt x="3475" y="12501"/>
                  </a:lnTo>
                  <a:cubicBezTo>
                    <a:pt x="3370" y="13364"/>
                    <a:pt x="4064" y="13969"/>
                    <a:pt x="4783" y="13969"/>
                  </a:cubicBezTo>
                  <a:cubicBezTo>
                    <a:pt x="5124" y="13969"/>
                    <a:pt x="5470" y="13833"/>
                    <a:pt x="5739" y="13524"/>
                  </a:cubicBezTo>
                  <a:cubicBezTo>
                    <a:pt x="5987" y="13214"/>
                    <a:pt x="6112" y="12842"/>
                    <a:pt x="6050" y="12501"/>
                  </a:cubicBezTo>
                  <a:lnTo>
                    <a:pt x="5832" y="10857"/>
                  </a:lnTo>
                  <a:cubicBezTo>
                    <a:pt x="5770" y="10391"/>
                    <a:pt x="5429" y="10019"/>
                    <a:pt x="4964" y="9926"/>
                  </a:cubicBezTo>
                  <a:lnTo>
                    <a:pt x="4964" y="9151"/>
                  </a:lnTo>
                  <a:cubicBezTo>
                    <a:pt x="4964" y="9089"/>
                    <a:pt x="5026" y="9027"/>
                    <a:pt x="5088" y="9027"/>
                  </a:cubicBezTo>
                  <a:lnTo>
                    <a:pt x="7911" y="9027"/>
                  </a:lnTo>
                  <a:cubicBezTo>
                    <a:pt x="8810" y="8965"/>
                    <a:pt x="8810" y="7662"/>
                    <a:pt x="7911" y="7600"/>
                  </a:cubicBezTo>
                  <a:lnTo>
                    <a:pt x="5088" y="7600"/>
                  </a:lnTo>
                  <a:cubicBezTo>
                    <a:pt x="5026" y="7600"/>
                    <a:pt x="4964" y="7538"/>
                    <a:pt x="4964" y="7476"/>
                  </a:cubicBezTo>
                  <a:lnTo>
                    <a:pt x="4964" y="6917"/>
                  </a:lnTo>
                  <a:cubicBezTo>
                    <a:pt x="5305" y="6855"/>
                    <a:pt x="5615" y="6638"/>
                    <a:pt x="5770" y="6297"/>
                  </a:cubicBezTo>
                  <a:lnTo>
                    <a:pt x="7694" y="6297"/>
                  </a:lnTo>
                  <a:cubicBezTo>
                    <a:pt x="7787" y="6297"/>
                    <a:pt x="7880" y="6204"/>
                    <a:pt x="7880" y="6111"/>
                  </a:cubicBezTo>
                  <a:cubicBezTo>
                    <a:pt x="7880" y="5987"/>
                    <a:pt x="7787" y="5894"/>
                    <a:pt x="7694" y="5894"/>
                  </a:cubicBezTo>
                  <a:lnTo>
                    <a:pt x="5708" y="5894"/>
                  </a:lnTo>
                  <a:cubicBezTo>
                    <a:pt x="5584" y="5894"/>
                    <a:pt x="5460" y="5956"/>
                    <a:pt x="5429" y="6080"/>
                  </a:cubicBezTo>
                  <a:cubicBezTo>
                    <a:pt x="5305" y="6374"/>
                    <a:pt x="5034" y="6522"/>
                    <a:pt x="4762" y="6522"/>
                  </a:cubicBezTo>
                  <a:cubicBezTo>
                    <a:pt x="4491" y="6522"/>
                    <a:pt x="4219" y="6374"/>
                    <a:pt x="4095" y="6080"/>
                  </a:cubicBezTo>
                  <a:cubicBezTo>
                    <a:pt x="4064" y="5956"/>
                    <a:pt x="3940" y="5894"/>
                    <a:pt x="3816" y="5894"/>
                  </a:cubicBezTo>
                  <a:lnTo>
                    <a:pt x="621" y="5894"/>
                  </a:lnTo>
                  <a:cubicBezTo>
                    <a:pt x="497" y="5894"/>
                    <a:pt x="373" y="5770"/>
                    <a:pt x="373" y="5645"/>
                  </a:cubicBezTo>
                  <a:lnTo>
                    <a:pt x="373" y="1179"/>
                  </a:lnTo>
                  <a:cubicBezTo>
                    <a:pt x="373" y="1024"/>
                    <a:pt x="497" y="931"/>
                    <a:pt x="621" y="931"/>
                  </a:cubicBezTo>
                  <a:lnTo>
                    <a:pt x="838" y="931"/>
                  </a:lnTo>
                  <a:lnTo>
                    <a:pt x="838" y="4839"/>
                  </a:lnTo>
                  <a:cubicBezTo>
                    <a:pt x="838" y="5180"/>
                    <a:pt x="1117" y="5428"/>
                    <a:pt x="1428" y="5428"/>
                  </a:cubicBezTo>
                  <a:lnTo>
                    <a:pt x="4312" y="5428"/>
                  </a:lnTo>
                  <a:cubicBezTo>
                    <a:pt x="4437" y="5428"/>
                    <a:pt x="4561" y="5521"/>
                    <a:pt x="4561" y="5676"/>
                  </a:cubicBezTo>
                  <a:cubicBezTo>
                    <a:pt x="4592" y="5770"/>
                    <a:pt x="4685" y="5832"/>
                    <a:pt x="4778" y="5863"/>
                  </a:cubicBezTo>
                  <a:cubicBezTo>
                    <a:pt x="4871" y="5832"/>
                    <a:pt x="4964" y="5770"/>
                    <a:pt x="4995" y="5676"/>
                  </a:cubicBezTo>
                  <a:cubicBezTo>
                    <a:pt x="4995" y="5521"/>
                    <a:pt x="5119" y="5428"/>
                    <a:pt x="5243" y="5428"/>
                  </a:cubicBezTo>
                  <a:lnTo>
                    <a:pt x="8128" y="5428"/>
                  </a:lnTo>
                  <a:cubicBezTo>
                    <a:pt x="8469" y="5428"/>
                    <a:pt x="8717" y="5180"/>
                    <a:pt x="8748" y="4839"/>
                  </a:cubicBezTo>
                  <a:lnTo>
                    <a:pt x="8748" y="900"/>
                  </a:lnTo>
                  <a:lnTo>
                    <a:pt x="8934" y="900"/>
                  </a:lnTo>
                  <a:cubicBezTo>
                    <a:pt x="9058" y="900"/>
                    <a:pt x="9182" y="1024"/>
                    <a:pt x="9182" y="1148"/>
                  </a:cubicBezTo>
                  <a:lnTo>
                    <a:pt x="9182" y="5645"/>
                  </a:lnTo>
                  <a:cubicBezTo>
                    <a:pt x="9182" y="5770"/>
                    <a:pt x="9058" y="5894"/>
                    <a:pt x="8934" y="5894"/>
                  </a:cubicBezTo>
                  <a:lnTo>
                    <a:pt x="8531" y="5894"/>
                  </a:lnTo>
                  <a:cubicBezTo>
                    <a:pt x="8438" y="5894"/>
                    <a:pt x="8345" y="5987"/>
                    <a:pt x="8345" y="6080"/>
                  </a:cubicBezTo>
                  <a:cubicBezTo>
                    <a:pt x="8345" y="6204"/>
                    <a:pt x="8438" y="6297"/>
                    <a:pt x="8531" y="6297"/>
                  </a:cubicBezTo>
                  <a:lnTo>
                    <a:pt x="8934" y="6297"/>
                  </a:lnTo>
                  <a:cubicBezTo>
                    <a:pt x="9307" y="6297"/>
                    <a:pt x="9586" y="5987"/>
                    <a:pt x="9586" y="5645"/>
                  </a:cubicBezTo>
                  <a:lnTo>
                    <a:pt x="9586" y="1179"/>
                  </a:lnTo>
                  <a:cubicBezTo>
                    <a:pt x="9586" y="806"/>
                    <a:pt x="9307" y="496"/>
                    <a:pt x="8934" y="496"/>
                  </a:cubicBezTo>
                  <a:lnTo>
                    <a:pt x="8717" y="496"/>
                  </a:lnTo>
                  <a:cubicBezTo>
                    <a:pt x="8655" y="217"/>
                    <a:pt x="8407" y="0"/>
                    <a:pt x="8128" y="0"/>
                  </a:cubicBezTo>
                  <a:lnTo>
                    <a:pt x="5243" y="0"/>
                  </a:lnTo>
                  <a:cubicBezTo>
                    <a:pt x="5057" y="0"/>
                    <a:pt x="4902" y="62"/>
                    <a:pt x="4778" y="186"/>
                  </a:cubicBezTo>
                  <a:cubicBezTo>
                    <a:pt x="4654" y="62"/>
                    <a:pt x="4499" y="0"/>
                    <a:pt x="4312" y="0"/>
                  </a:cubicBezTo>
                  <a:lnTo>
                    <a:pt x="3723" y="0"/>
                  </a:lnTo>
                  <a:cubicBezTo>
                    <a:pt x="3630" y="0"/>
                    <a:pt x="3537" y="93"/>
                    <a:pt x="3537" y="217"/>
                  </a:cubicBezTo>
                  <a:cubicBezTo>
                    <a:pt x="3537" y="310"/>
                    <a:pt x="3630" y="403"/>
                    <a:pt x="3723" y="403"/>
                  </a:cubicBezTo>
                  <a:lnTo>
                    <a:pt x="4312" y="403"/>
                  </a:lnTo>
                  <a:cubicBezTo>
                    <a:pt x="4468" y="403"/>
                    <a:pt x="4561" y="527"/>
                    <a:pt x="4561" y="682"/>
                  </a:cubicBezTo>
                  <a:lnTo>
                    <a:pt x="4561" y="5087"/>
                  </a:lnTo>
                  <a:cubicBezTo>
                    <a:pt x="4499" y="5056"/>
                    <a:pt x="4406" y="5025"/>
                    <a:pt x="4312" y="5025"/>
                  </a:cubicBezTo>
                  <a:lnTo>
                    <a:pt x="1428" y="5025"/>
                  </a:lnTo>
                  <a:cubicBezTo>
                    <a:pt x="1335" y="5025"/>
                    <a:pt x="1242" y="4963"/>
                    <a:pt x="1242" y="4839"/>
                  </a:cubicBezTo>
                  <a:lnTo>
                    <a:pt x="1242" y="589"/>
                  </a:lnTo>
                  <a:cubicBezTo>
                    <a:pt x="1242" y="496"/>
                    <a:pt x="1335" y="403"/>
                    <a:pt x="1428" y="403"/>
                  </a:cubicBezTo>
                  <a:lnTo>
                    <a:pt x="2917" y="403"/>
                  </a:lnTo>
                  <a:cubicBezTo>
                    <a:pt x="3041" y="403"/>
                    <a:pt x="3134" y="310"/>
                    <a:pt x="3134" y="186"/>
                  </a:cubicBezTo>
                  <a:cubicBezTo>
                    <a:pt x="3103" y="93"/>
                    <a:pt x="3041" y="0"/>
                    <a:pt x="29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10" name="Google Shape;12910;p24"/>
            <p:cNvSpPr/>
            <p:nvPr/>
          </p:nvSpPr>
          <p:spPr>
            <a:xfrm>
              <a:off x="4816200" y="1951775"/>
              <a:ext cx="63625" cy="10100"/>
            </a:xfrm>
            <a:custGeom>
              <a:avLst/>
              <a:gdLst/>
              <a:ahLst/>
              <a:cxnLst/>
              <a:rect l="l" t="t" r="r" b="b"/>
              <a:pathLst>
                <a:path w="2545" h="404" extrusionOk="0">
                  <a:moveTo>
                    <a:pt x="280" y="1"/>
                  </a:moveTo>
                  <a:cubicBezTo>
                    <a:pt x="1" y="1"/>
                    <a:pt x="1" y="404"/>
                    <a:pt x="280" y="404"/>
                  </a:cubicBezTo>
                  <a:lnTo>
                    <a:pt x="2296" y="404"/>
                  </a:lnTo>
                  <a:cubicBezTo>
                    <a:pt x="2544" y="404"/>
                    <a:pt x="2544" y="1"/>
                    <a:pt x="22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11" name="Google Shape;12911;p24"/>
            <p:cNvSpPr/>
            <p:nvPr/>
          </p:nvSpPr>
          <p:spPr>
            <a:xfrm>
              <a:off x="4816200" y="1975050"/>
              <a:ext cx="63625" cy="10100"/>
            </a:xfrm>
            <a:custGeom>
              <a:avLst/>
              <a:gdLst/>
              <a:ahLst/>
              <a:cxnLst/>
              <a:rect l="l" t="t" r="r" b="b"/>
              <a:pathLst>
                <a:path w="2545" h="404" extrusionOk="0">
                  <a:moveTo>
                    <a:pt x="280" y="0"/>
                  </a:moveTo>
                  <a:cubicBezTo>
                    <a:pt x="1" y="0"/>
                    <a:pt x="1" y="404"/>
                    <a:pt x="280" y="404"/>
                  </a:cubicBezTo>
                  <a:lnTo>
                    <a:pt x="2296" y="404"/>
                  </a:lnTo>
                  <a:cubicBezTo>
                    <a:pt x="2544" y="404"/>
                    <a:pt x="2544" y="0"/>
                    <a:pt x="22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12" name="Google Shape;12912;p24"/>
            <p:cNvSpPr/>
            <p:nvPr/>
          </p:nvSpPr>
          <p:spPr>
            <a:xfrm>
              <a:off x="4816200" y="1998300"/>
              <a:ext cx="63625" cy="10125"/>
            </a:xfrm>
            <a:custGeom>
              <a:avLst/>
              <a:gdLst/>
              <a:ahLst/>
              <a:cxnLst/>
              <a:rect l="l" t="t" r="r" b="b"/>
              <a:pathLst>
                <a:path w="2545" h="405" extrusionOk="0">
                  <a:moveTo>
                    <a:pt x="280" y="1"/>
                  </a:moveTo>
                  <a:cubicBezTo>
                    <a:pt x="1" y="1"/>
                    <a:pt x="1" y="404"/>
                    <a:pt x="280" y="404"/>
                  </a:cubicBezTo>
                  <a:lnTo>
                    <a:pt x="2296" y="404"/>
                  </a:lnTo>
                  <a:cubicBezTo>
                    <a:pt x="2544" y="404"/>
                    <a:pt x="2544" y="1"/>
                    <a:pt x="22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13" name="Google Shape;12913;p24"/>
            <p:cNvSpPr/>
            <p:nvPr/>
          </p:nvSpPr>
          <p:spPr>
            <a:xfrm>
              <a:off x="4817750" y="2021575"/>
              <a:ext cx="60525" cy="10100"/>
            </a:xfrm>
            <a:custGeom>
              <a:avLst/>
              <a:gdLst/>
              <a:ahLst/>
              <a:cxnLst/>
              <a:rect l="l" t="t" r="r" b="b"/>
              <a:pathLst>
                <a:path w="2421" h="404" extrusionOk="0">
                  <a:moveTo>
                    <a:pt x="218" y="0"/>
                  </a:moveTo>
                  <a:cubicBezTo>
                    <a:pt x="94" y="0"/>
                    <a:pt x="1" y="93"/>
                    <a:pt x="1" y="187"/>
                  </a:cubicBezTo>
                  <a:cubicBezTo>
                    <a:pt x="1" y="311"/>
                    <a:pt x="94" y="404"/>
                    <a:pt x="218" y="404"/>
                  </a:cubicBezTo>
                  <a:lnTo>
                    <a:pt x="2234" y="404"/>
                  </a:lnTo>
                  <a:cubicBezTo>
                    <a:pt x="2327" y="404"/>
                    <a:pt x="2420" y="311"/>
                    <a:pt x="2420" y="187"/>
                  </a:cubicBezTo>
                  <a:cubicBezTo>
                    <a:pt x="2420" y="93"/>
                    <a:pt x="2327" y="0"/>
                    <a:pt x="22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14" name="Google Shape;12914;p24"/>
            <p:cNvSpPr/>
            <p:nvPr/>
          </p:nvSpPr>
          <p:spPr>
            <a:xfrm>
              <a:off x="4910825" y="1951775"/>
              <a:ext cx="63600" cy="10100"/>
            </a:xfrm>
            <a:custGeom>
              <a:avLst/>
              <a:gdLst/>
              <a:ahLst/>
              <a:cxnLst/>
              <a:rect l="l" t="t" r="r" b="b"/>
              <a:pathLst>
                <a:path w="2544" h="404" extrusionOk="0">
                  <a:moveTo>
                    <a:pt x="248" y="1"/>
                  </a:moveTo>
                  <a:cubicBezTo>
                    <a:pt x="0" y="1"/>
                    <a:pt x="0" y="404"/>
                    <a:pt x="248" y="404"/>
                  </a:cubicBezTo>
                  <a:lnTo>
                    <a:pt x="2265" y="404"/>
                  </a:lnTo>
                  <a:cubicBezTo>
                    <a:pt x="2544" y="404"/>
                    <a:pt x="2544" y="1"/>
                    <a:pt x="226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15" name="Google Shape;12915;p24"/>
            <p:cNvSpPr/>
            <p:nvPr/>
          </p:nvSpPr>
          <p:spPr>
            <a:xfrm>
              <a:off x="4910825" y="1975050"/>
              <a:ext cx="63600" cy="10100"/>
            </a:xfrm>
            <a:custGeom>
              <a:avLst/>
              <a:gdLst/>
              <a:ahLst/>
              <a:cxnLst/>
              <a:rect l="l" t="t" r="r" b="b"/>
              <a:pathLst>
                <a:path w="2544" h="404" extrusionOk="0">
                  <a:moveTo>
                    <a:pt x="248" y="0"/>
                  </a:moveTo>
                  <a:cubicBezTo>
                    <a:pt x="0" y="0"/>
                    <a:pt x="0" y="404"/>
                    <a:pt x="248" y="404"/>
                  </a:cubicBezTo>
                  <a:lnTo>
                    <a:pt x="2265" y="404"/>
                  </a:lnTo>
                  <a:cubicBezTo>
                    <a:pt x="2544" y="404"/>
                    <a:pt x="2544" y="0"/>
                    <a:pt x="22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16" name="Google Shape;12916;p24"/>
            <p:cNvSpPr/>
            <p:nvPr/>
          </p:nvSpPr>
          <p:spPr>
            <a:xfrm>
              <a:off x="4910825" y="1998300"/>
              <a:ext cx="63600" cy="10125"/>
            </a:xfrm>
            <a:custGeom>
              <a:avLst/>
              <a:gdLst/>
              <a:ahLst/>
              <a:cxnLst/>
              <a:rect l="l" t="t" r="r" b="b"/>
              <a:pathLst>
                <a:path w="2544" h="405" extrusionOk="0">
                  <a:moveTo>
                    <a:pt x="248" y="1"/>
                  </a:moveTo>
                  <a:cubicBezTo>
                    <a:pt x="0" y="1"/>
                    <a:pt x="0" y="404"/>
                    <a:pt x="248" y="404"/>
                  </a:cubicBezTo>
                  <a:lnTo>
                    <a:pt x="2265" y="404"/>
                  </a:lnTo>
                  <a:cubicBezTo>
                    <a:pt x="2544" y="404"/>
                    <a:pt x="2544" y="1"/>
                    <a:pt x="226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17" name="Google Shape;12917;p24"/>
            <p:cNvSpPr/>
            <p:nvPr/>
          </p:nvSpPr>
          <p:spPr>
            <a:xfrm>
              <a:off x="4912375" y="2021575"/>
              <a:ext cx="60500" cy="10100"/>
            </a:xfrm>
            <a:custGeom>
              <a:avLst/>
              <a:gdLst/>
              <a:ahLst/>
              <a:cxnLst/>
              <a:rect l="l" t="t" r="r" b="b"/>
              <a:pathLst>
                <a:path w="2420" h="404" extrusionOk="0">
                  <a:moveTo>
                    <a:pt x="186" y="0"/>
                  </a:moveTo>
                  <a:cubicBezTo>
                    <a:pt x="93" y="0"/>
                    <a:pt x="0" y="93"/>
                    <a:pt x="0" y="187"/>
                  </a:cubicBezTo>
                  <a:cubicBezTo>
                    <a:pt x="0" y="311"/>
                    <a:pt x="93" y="404"/>
                    <a:pt x="186" y="404"/>
                  </a:cubicBezTo>
                  <a:lnTo>
                    <a:pt x="2203" y="404"/>
                  </a:lnTo>
                  <a:cubicBezTo>
                    <a:pt x="2327" y="404"/>
                    <a:pt x="2420" y="311"/>
                    <a:pt x="2420" y="187"/>
                  </a:cubicBezTo>
                  <a:cubicBezTo>
                    <a:pt x="2420" y="93"/>
                    <a:pt x="2327" y="0"/>
                    <a:pt x="220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18" name="Google Shape;12918;p24"/>
            <p:cNvSpPr/>
            <p:nvPr/>
          </p:nvSpPr>
          <p:spPr>
            <a:xfrm>
              <a:off x="4889100" y="2191400"/>
              <a:ext cx="10875" cy="13975"/>
            </a:xfrm>
            <a:custGeom>
              <a:avLst/>
              <a:gdLst/>
              <a:ahLst/>
              <a:cxnLst/>
              <a:rect l="l" t="t" r="r" b="b"/>
              <a:pathLst>
                <a:path w="435" h="559" extrusionOk="0">
                  <a:moveTo>
                    <a:pt x="218" y="1"/>
                  </a:moveTo>
                  <a:cubicBezTo>
                    <a:pt x="94" y="1"/>
                    <a:pt x="1" y="94"/>
                    <a:pt x="1" y="187"/>
                  </a:cubicBezTo>
                  <a:lnTo>
                    <a:pt x="1" y="373"/>
                  </a:lnTo>
                  <a:cubicBezTo>
                    <a:pt x="1" y="466"/>
                    <a:pt x="94" y="559"/>
                    <a:pt x="218" y="559"/>
                  </a:cubicBezTo>
                  <a:cubicBezTo>
                    <a:pt x="342" y="559"/>
                    <a:pt x="435" y="466"/>
                    <a:pt x="435" y="373"/>
                  </a:cubicBezTo>
                  <a:lnTo>
                    <a:pt x="435" y="187"/>
                  </a:lnTo>
                  <a:cubicBezTo>
                    <a:pt x="435" y="94"/>
                    <a:pt x="342" y="1"/>
                    <a:pt x="2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19" name="Google Shape;12919;p24"/>
          <p:cNvGrpSpPr/>
          <p:nvPr/>
        </p:nvGrpSpPr>
        <p:grpSpPr>
          <a:xfrm>
            <a:off x="9450928" y="4586282"/>
            <a:ext cx="698000" cy="570900"/>
            <a:chOff x="4720050" y="3094050"/>
            <a:chExt cx="349000" cy="285450"/>
          </a:xfrm>
        </p:grpSpPr>
        <p:sp>
          <p:nvSpPr>
            <p:cNvPr id="12920" name="Google Shape;12920;p24"/>
            <p:cNvSpPr/>
            <p:nvPr/>
          </p:nvSpPr>
          <p:spPr>
            <a:xfrm>
              <a:off x="4783625" y="3198550"/>
              <a:ext cx="11675" cy="10300"/>
            </a:xfrm>
            <a:custGeom>
              <a:avLst/>
              <a:gdLst/>
              <a:ahLst/>
              <a:cxnLst/>
              <a:rect l="l" t="t" r="r" b="b"/>
              <a:pathLst>
                <a:path w="467" h="412" extrusionOk="0">
                  <a:moveTo>
                    <a:pt x="219" y="0"/>
                  </a:moveTo>
                  <a:cubicBezTo>
                    <a:pt x="126" y="0"/>
                    <a:pt x="58" y="61"/>
                    <a:pt x="32" y="163"/>
                  </a:cubicBezTo>
                  <a:cubicBezTo>
                    <a:pt x="1" y="257"/>
                    <a:pt x="63" y="381"/>
                    <a:pt x="187" y="412"/>
                  </a:cubicBezTo>
                  <a:cubicBezTo>
                    <a:pt x="404" y="412"/>
                    <a:pt x="466" y="101"/>
                    <a:pt x="280" y="8"/>
                  </a:cubicBezTo>
                  <a:cubicBezTo>
                    <a:pt x="259" y="3"/>
                    <a:pt x="238" y="0"/>
                    <a:pt x="21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21" name="Google Shape;12921;p24"/>
            <p:cNvSpPr/>
            <p:nvPr/>
          </p:nvSpPr>
          <p:spPr>
            <a:xfrm>
              <a:off x="4720050" y="3094050"/>
              <a:ext cx="349000" cy="285450"/>
            </a:xfrm>
            <a:custGeom>
              <a:avLst/>
              <a:gdLst/>
              <a:ahLst/>
              <a:cxnLst/>
              <a:rect l="l" t="t" r="r" b="b"/>
              <a:pathLst>
                <a:path w="13960" h="11418" extrusionOk="0">
                  <a:moveTo>
                    <a:pt x="4002" y="1521"/>
                  </a:moveTo>
                  <a:cubicBezTo>
                    <a:pt x="4095" y="1521"/>
                    <a:pt x="4157" y="1583"/>
                    <a:pt x="4157" y="1676"/>
                  </a:cubicBezTo>
                  <a:lnTo>
                    <a:pt x="4157" y="1986"/>
                  </a:lnTo>
                  <a:lnTo>
                    <a:pt x="1769" y="1986"/>
                  </a:lnTo>
                  <a:lnTo>
                    <a:pt x="1769" y="1676"/>
                  </a:lnTo>
                  <a:cubicBezTo>
                    <a:pt x="1769" y="1583"/>
                    <a:pt x="1831" y="1521"/>
                    <a:pt x="1893" y="1521"/>
                  </a:cubicBezTo>
                  <a:close/>
                  <a:moveTo>
                    <a:pt x="3009" y="3878"/>
                  </a:moveTo>
                  <a:cubicBezTo>
                    <a:pt x="3506" y="3878"/>
                    <a:pt x="3878" y="4250"/>
                    <a:pt x="3878" y="4747"/>
                  </a:cubicBezTo>
                  <a:lnTo>
                    <a:pt x="3878" y="5305"/>
                  </a:lnTo>
                  <a:cubicBezTo>
                    <a:pt x="3878" y="5801"/>
                    <a:pt x="3506" y="6174"/>
                    <a:pt x="3009" y="6174"/>
                  </a:cubicBezTo>
                  <a:lnTo>
                    <a:pt x="1769" y="6174"/>
                  </a:lnTo>
                  <a:lnTo>
                    <a:pt x="1769" y="3878"/>
                  </a:lnTo>
                  <a:close/>
                  <a:moveTo>
                    <a:pt x="13215" y="435"/>
                  </a:moveTo>
                  <a:cubicBezTo>
                    <a:pt x="13401" y="435"/>
                    <a:pt x="13556" y="559"/>
                    <a:pt x="13556" y="745"/>
                  </a:cubicBezTo>
                  <a:lnTo>
                    <a:pt x="13556" y="7569"/>
                  </a:lnTo>
                  <a:lnTo>
                    <a:pt x="12439" y="7569"/>
                  </a:lnTo>
                  <a:lnTo>
                    <a:pt x="12439" y="2544"/>
                  </a:lnTo>
                  <a:cubicBezTo>
                    <a:pt x="12439" y="2234"/>
                    <a:pt x="12191" y="1986"/>
                    <a:pt x="11881" y="1986"/>
                  </a:cubicBezTo>
                  <a:lnTo>
                    <a:pt x="8252" y="1986"/>
                  </a:lnTo>
                  <a:cubicBezTo>
                    <a:pt x="8238" y="1983"/>
                    <a:pt x="8226" y="1981"/>
                    <a:pt x="8214" y="1981"/>
                  </a:cubicBezTo>
                  <a:cubicBezTo>
                    <a:pt x="8021" y="1981"/>
                    <a:pt x="8016" y="2400"/>
                    <a:pt x="8198" y="2400"/>
                  </a:cubicBezTo>
                  <a:cubicBezTo>
                    <a:pt x="8215" y="2400"/>
                    <a:pt x="8232" y="2396"/>
                    <a:pt x="8252" y="2389"/>
                  </a:cubicBezTo>
                  <a:lnTo>
                    <a:pt x="11881" y="2389"/>
                  </a:lnTo>
                  <a:cubicBezTo>
                    <a:pt x="11974" y="2389"/>
                    <a:pt x="12036" y="2451"/>
                    <a:pt x="12036" y="2513"/>
                  </a:cubicBezTo>
                  <a:lnTo>
                    <a:pt x="12036" y="7569"/>
                  </a:lnTo>
                  <a:lnTo>
                    <a:pt x="1769" y="7569"/>
                  </a:lnTo>
                  <a:lnTo>
                    <a:pt x="1769" y="6577"/>
                  </a:lnTo>
                  <a:lnTo>
                    <a:pt x="3009" y="6577"/>
                  </a:lnTo>
                  <a:cubicBezTo>
                    <a:pt x="3723" y="6577"/>
                    <a:pt x="4281" y="5987"/>
                    <a:pt x="4281" y="5305"/>
                  </a:cubicBezTo>
                  <a:lnTo>
                    <a:pt x="4281" y="4716"/>
                  </a:lnTo>
                  <a:cubicBezTo>
                    <a:pt x="4281" y="4002"/>
                    <a:pt x="3723" y="3444"/>
                    <a:pt x="3009" y="3444"/>
                  </a:cubicBezTo>
                  <a:lnTo>
                    <a:pt x="1769" y="3444"/>
                  </a:lnTo>
                  <a:lnTo>
                    <a:pt x="1769" y="2358"/>
                  </a:lnTo>
                  <a:lnTo>
                    <a:pt x="7445" y="2358"/>
                  </a:lnTo>
                  <a:cubicBezTo>
                    <a:pt x="7464" y="2365"/>
                    <a:pt x="7482" y="2369"/>
                    <a:pt x="7498" y="2369"/>
                  </a:cubicBezTo>
                  <a:cubicBezTo>
                    <a:pt x="7675" y="2369"/>
                    <a:pt x="7675" y="1976"/>
                    <a:pt x="7498" y="1976"/>
                  </a:cubicBezTo>
                  <a:cubicBezTo>
                    <a:pt x="7482" y="1976"/>
                    <a:pt x="7464" y="1979"/>
                    <a:pt x="7445" y="1986"/>
                  </a:cubicBezTo>
                  <a:lnTo>
                    <a:pt x="4560" y="1986"/>
                  </a:lnTo>
                  <a:lnTo>
                    <a:pt x="4560" y="1676"/>
                  </a:lnTo>
                  <a:cubicBezTo>
                    <a:pt x="4560" y="1366"/>
                    <a:pt x="4312" y="1086"/>
                    <a:pt x="4002" y="1086"/>
                  </a:cubicBezTo>
                  <a:lnTo>
                    <a:pt x="1893" y="1086"/>
                  </a:lnTo>
                  <a:cubicBezTo>
                    <a:pt x="1582" y="1086"/>
                    <a:pt x="1334" y="1366"/>
                    <a:pt x="1334" y="1676"/>
                  </a:cubicBezTo>
                  <a:lnTo>
                    <a:pt x="1334" y="7600"/>
                  </a:lnTo>
                  <a:lnTo>
                    <a:pt x="404" y="7600"/>
                  </a:lnTo>
                  <a:lnTo>
                    <a:pt x="404" y="745"/>
                  </a:lnTo>
                  <a:cubicBezTo>
                    <a:pt x="404" y="559"/>
                    <a:pt x="559" y="435"/>
                    <a:pt x="745" y="435"/>
                  </a:cubicBezTo>
                  <a:close/>
                  <a:moveTo>
                    <a:pt x="8283" y="9462"/>
                  </a:moveTo>
                  <a:lnTo>
                    <a:pt x="8500" y="11013"/>
                  </a:lnTo>
                  <a:lnTo>
                    <a:pt x="5491" y="11013"/>
                  </a:lnTo>
                  <a:lnTo>
                    <a:pt x="5708" y="9462"/>
                  </a:lnTo>
                  <a:close/>
                  <a:moveTo>
                    <a:pt x="745" y="1"/>
                  </a:moveTo>
                  <a:cubicBezTo>
                    <a:pt x="342" y="1"/>
                    <a:pt x="0" y="342"/>
                    <a:pt x="0" y="745"/>
                  </a:cubicBezTo>
                  <a:lnTo>
                    <a:pt x="0" y="8717"/>
                  </a:lnTo>
                  <a:cubicBezTo>
                    <a:pt x="0" y="9120"/>
                    <a:pt x="342" y="9462"/>
                    <a:pt x="745" y="9462"/>
                  </a:cubicBezTo>
                  <a:lnTo>
                    <a:pt x="2327" y="9462"/>
                  </a:lnTo>
                  <a:cubicBezTo>
                    <a:pt x="2606" y="9462"/>
                    <a:pt x="2606" y="9027"/>
                    <a:pt x="2327" y="9027"/>
                  </a:cubicBezTo>
                  <a:lnTo>
                    <a:pt x="745" y="9027"/>
                  </a:lnTo>
                  <a:cubicBezTo>
                    <a:pt x="559" y="9027"/>
                    <a:pt x="404" y="8903"/>
                    <a:pt x="404" y="8717"/>
                  </a:cubicBezTo>
                  <a:lnTo>
                    <a:pt x="404" y="7973"/>
                  </a:lnTo>
                  <a:lnTo>
                    <a:pt x="13556" y="7973"/>
                  </a:lnTo>
                  <a:lnTo>
                    <a:pt x="13556" y="8717"/>
                  </a:lnTo>
                  <a:cubicBezTo>
                    <a:pt x="13556" y="8903"/>
                    <a:pt x="13401" y="9027"/>
                    <a:pt x="13215" y="9027"/>
                  </a:cubicBezTo>
                  <a:lnTo>
                    <a:pt x="3164" y="9027"/>
                  </a:lnTo>
                  <a:cubicBezTo>
                    <a:pt x="2885" y="9027"/>
                    <a:pt x="2885" y="9462"/>
                    <a:pt x="3164" y="9462"/>
                  </a:cubicBezTo>
                  <a:lnTo>
                    <a:pt x="5274" y="9462"/>
                  </a:lnTo>
                  <a:lnTo>
                    <a:pt x="5057" y="11013"/>
                  </a:lnTo>
                  <a:lnTo>
                    <a:pt x="4405" y="11013"/>
                  </a:lnTo>
                  <a:cubicBezTo>
                    <a:pt x="4397" y="11012"/>
                    <a:pt x="4389" y="11011"/>
                    <a:pt x="4382" y="11011"/>
                  </a:cubicBezTo>
                  <a:cubicBezTo>
                    <a:pt x="4165" y="11011"/>
                    <a:pt x="4165" y="11417"/>
                    <a:pt x="4382" y="11417"/>
                  </a:cubicBezTo>
                  <a:cubicBezTo>
                    <a:pt x="4389" y="11417"/>
                    <a:pt x="4397" y="11417"/>
                    <a:pt x="4405" y="11416"/>
                  </a:cubicBezTo>
                  <a:lnTo>
                    <a:pt x="9554" y="11416"/>
                  </a:lnTo>
                  <a:cubicBezTo>
                    <a:pt x="9803" y="11385"/>
                    <a:pt x="9803" y="11044"/>
                    <a:pt x="9554" y="11013"/>
                  </a:cubicBezTo>
                  <a:lnTo>
                    <a:pt x="8903" y="11013"/>
                  </a:lnTo>
                  <a:lnTo>
                    <a:pt x="8686" y="9462"/>
                  </a:lnTo>
                  <a:lnTo>
                    <a:pt x="13215" y="9462"/>
                  </a:lnTo>
                  <a:cubicBezTo>
                    <a:pt x="13618" y="9462"/>
                    <a:pt x="13959" y="9120"/>
                    <a:pt x="13959" y="8717"/>
                  </a:cubicBezTo>
                  <a:lnTo>
                    <a:pt x="13959" y="745"/>
                  </a:lnTo>
                  <a:cubicBezTo>
                    <a:pt x="13959" y="342"/>
                    <a:pt x="13618" y="1"/>
                    <a:pt x="13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22" name="Google Shape;12922;p24"/>
            <p:cNvSpPr/>
            <p:nvPr/>
          </p:nvSpPr>
          <p:spPr>
            <a:xfrm>
              <a:off x="4784425" y="3215800"/>
              <a:ext cx="10100" cy="22325"/>
            </a:xfrm>
            <a:custGeom>
              <a:avLst/>
              <a:gdLst/>
              <a:ahLst/>
              <a:cxnLst/>
              <a:rect l="l" t="t" r="r" b="b"/>
              <a:pathLst>
                <a:path w="404" h="893" extrusionOk="0">
                  <a:moveTo>
                    <a:pt x="186" y="1"/>
                  </a:moveTo>
                  <a:cubicBezTo>
                    <a:pt x="93" y="1"/>
                    <a:pt x="0" y="94"/>
                    <a:pt x="0" y="218"/>
                  </a:cubicBezTo>
                  <a:lnTo>
                    <a:pt x="0" y="683"/>
                  </a:lnTo>
                  <a:cubicBezTo>
                    <a:pt x="0" y="823"/>
                    <a:pt x="101" y="893"/>
                    <a:pt x="202" y="893"/>
                  </a:cubicBezTo>
                  <a:cubicBezTo>
                    <a:pt x="302" y="893"/>
                    <a:pt x="403" y="823"/>
                    <a:pt x="403" y="683"/>
                  </a:cubicBezTo>
                  <a:lnTo>
                    <a:pt x="403" y="218"/>
                  </a:lnTo>
                  <a:cubicBezTo>
                    <a:pt x="403" y="94"/>
                    <a:pt x="310" y="1"/>
                    <a:pt x="1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23" name="Google Shape;12923;p24"/>
            <p:cNvSpPr/>
            <p:nvPr/>
          </p:nvSpPr>
          <p:spPr>
            <a:xfrm>
              <a:off x="4851100" y="3180125"/>
              <a:ext cx="52750" cy="10900"/>
            </a:xfrm>
            <a:custGeom>
              <a:avLst/>
              <a:gdLst/>
              <a:ahLst/>
              <a:cxnLst/>
              <a:rect l="l" t="t" r="r" b="b"/>
              <a:pathLst>
                <a:path w="2110" h="436" extrusionOk="0">
                  <a:moveTo>
                    <a:pt x="280" y="1"/>
                  </a:moveTo>
                  <a:cubicBezTo>
                    <a:pt x="1" y="1"/>
                    <a:pt x="1" y="435"/>
                    <a:pt x="280" y="435"/>
                  </a:cubicBezTo>
                  <a:lnTo>
                    <a:pt x="1831" y="435"/>
                  </a:lnTo>
                  <a:cubicBezTo>
                    <a:pt x="2110" y="435"/>
                    <a:pt x="2110" y="1"/>
                    <a:pt x="18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24" name="Google Shape;12924;p24"/>
            <p:cNvSpPr/>
            <p:nvPr/>
          </p:nvSpPr>
          <p:spPr>
            <a:xfrm>
              <a:off x="4852650" y="3204175"/>
              <a:ext cx="138075" cy="10100"/>
            </a:xfrm>
            <a:custGeom>
              <a:avLst/>
              <a:gdLst/>
              <a:ahLst/>
              <a:cxnLst/>
              <a:rect l="l" t="t" r="r" b="b"/>
              <a:pathLst>
                <a:path w="5523" h="404" extrusionOk="0">
                  <a:moveTo>
                    <a:pt x="218" y="1"/>
                  </a:moveTo>
                  <a:cubicBezTo>
                    <a:pt x="94" y="1"/>
                    <a:pt x="1" y="94"/>
                    <a:pt x="1" y="187"/>
                  </a:cubicBezTo>
                  <a:cubicBezTo>
                    <a:pt x="1" y="311"/>
                    <a:pt x="94" y="404"/>
                    <a:pt x="218" y="404"/>
                  </a:cubicBezTo>
                  <a:lnTo>
                    <a:pt x="5305" y="404"/>
                  </a:lnTo>
                  <a:cubicBezTo>
                    <a:pt x="5522" y="373"/>
                    <a:pt x="5522" y="32"/>
                    <a:pt x="53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25" name="Google Shape;12925;p24"/>
            <p:cNvSpPr/>
            <p:nvPr/>
          </p:nvSpPr>
          <p:spPr>
            <a:xfrm>
              <a:off x="4852650" y="3225900"/>
              <a:ext cx="137300" cy="10100"/>
            </a:xfrm>
            <a:custGeom>
              <a:avLst/>
              <a:gdLst/>
              <a:ahLst/>
              <a:cxnLst/>
              <a:rect l="l" t="t" r="r" b="b"/>
              <a:pathLst>
                <a:path w="5492" h="404" extrusionOk="0">
                  <a:moveTo>
                    <a:pt x="218" y="0"/>
                  </a:moveTo>
                  <a:cubicBezTo>
                    <a:pt x="94" y="0"/>
                    <a:pt x="1" y="93"/>
                    <a:pt x="1" y="217"/>
                  </a:cubicBezTo>
                  <a:cubicBezTo>
                    <a:pt x="1" y="310"/>
                    <a:pt x="94" y="403"/>
                    <a:pt x="218" y="403"/>
                  </a:cubicBezTo>
                  <a:lnTo>
                    <a:pt x="5305" y="403"/>
                  </a:lnTo>
                  <a:cubicBezTo>
                    <a:pt x="5398" y="403"/>
                    <a:pt x="5491" y="310"/>
                    <a:pt x="5491" y="217"/>
                  </a:cubicBezTo>
                  <a:cubicBezTo>
                    <a:pt x="5491" y="93"/>
                    <a:pt x="5398" y="0"/>
                    <a:pt x="53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26" name="Google Shape;12926;p24"/>
            <p:cNvSpPr/>
            <p:nvPr/>
          </p:nvSpPr>
          <p:spPr>
            <a:xfrm>
              <a:off x="4851100" y="3247600"/>
              <a:ext cx="140400" cy="10875"/>
            </a:xfrm>
            <a:custGeom>
              <a:avLst/>
              <a:gdLst/>
              <a:ahLst/>
              <a:cxnLst/>
              <a:rect l="l" t="t" r="r" b="b"/>
              <a:pathLst>
                <a:path w="5616" h="435" extrusionOk="0">
                  <a:moveTo>
                    <a:pt x="280" y="1"/>
                  </a:moveTo>
                  <a:cubicBezTo>
                    <a:pt x="1" y="1"/>
                    <a:pt x="1" y="435"/>
                    <a:pt x="280" y="435"/>
                  </a:cubicBezTo>
                  <a:lnTo>
                    <a:pt x="5367" y="435"/>
                  </a:lnTo>
                  <a:cubicBezTo>
                    <a:pt x="5615" y="435"/>
                    <a:pt x="5615" y="1"/>
                    <a:pt x="53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27" name="Google Shape;12927;p24"/>
          <p:cNvGrpSpPr/>
          <p:nvPr/>
        </p:nvGrpSpPr>
        <p:grpSpPr>
          <a:xfrm>
            <a:off x="6455190" y="4586282"/>
            <a:ext cx="698000" cy="570900"/>
            <a:chOff x="3195450" y="3094050"/>
            <a:chExt cx="349000" cy="285450"/>
          </a:xfrm>
        </p:grpSpPr>
        <p:sp>
          <p:nvSpPr>
            <p:cNvPr id="12928" name="Google Shape;12928;p24"/>
            <p:cNvSpPr/>
            <p:nvPr/>
          </p:nvSpPr>
          <p:spPr>
            <a:xfrm>
              <a:off x="3392175" y="3132825"/>
              <a:ext cx="11900" cy="7550"/>
            </a:xfrm>
            <a:custGeom>
              <a:avLst/>
              <a:gdLst/>
              <a:ahLst/>
              <a:cxnLst/>
              <a:rect l="l" t="t" r="r" b="b"/>
              <a:pathLst>
                <a:path w="476" h="302" extrusionOk="0">
                  <a:moveTo>
                    <a:pt x="258" y="1"/>
                  </a:moveTo>
                  <a:cubicBezTo>
                    <a:pt x="1" y="1"/>
                    <a:pt x="256" y="302"/>
                    <a:pt x="397" y="302"/>
                  </a:cubicBezTo>
                  <a:cubicBezTo>
                    <a:pt x="442" y="302"/>
                    <a:pt x="476" y="270"/>
                    <a:pt x="476" y="187"/>
                  </a:cubicBezTo>
                  <a:cubicBezTo>
                    <a:pt x="476" y="94"/>
                    <a:pt x="383" y="1"/>
                    <a:pt x="2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29" name="Google Shape;12929;p24"/>
            <p:cNvSpPr/>
            <p:nvPr/>
          </p:nvSpPr>
          <p:spPr>
            <a:xfrm>
              <a:off x="3392025" y="3179350"/>
              <a:ext cx="12050" cy="7900"/>
            </a:xfrm>
            <a:custGeom>
              <a:avLst/>
              <a:gdLst/>
              <a:ahLst/>
              <a:cxnLst/>
              <a:rect l="l" t="t" r="r" b="b"/>
              <a:pathLst>
                <a:path w="482" h="316" extrusionOk="0">
                  <a:moveTo>
                    <a:pt x="264" y="1"/>
                  </a:moveTo>
                  <a:cubicBezTo>
                    <a:pt x="1" y="1"/>
                    <a:pt x="274" y="316"/>
                    <a:pt x="412" y="316"/>
                  </a:cubicBezTo>
                  <a:cubicBezTo>
                    <a:pt x="453" y="316"/>
                    <a:pt x="482" y="289"/>
                    <a:pt x="482" y="218"/>
                  </a:cubicBezTo>
                  <a:cubicBezTo>
                    <a:pt x="482" y="94"/>
                    <a:pt x="389" y="1"/>
                    <a:pt x="2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30" name="Google Shape;12930;p24"/>
            <p:cNvSpPr/>
            <p:nvPr/>
          </p:nvSpPr>
          <p:spPr>
            <a:xfrm>
              <a:off x="3392175" y="3226675"/>
              <a:ext cx="11900" cy="7550"/>
            </a:xfrm>
            <a:custGeom>
              <a:avLst/>
              <a:gdLst/>
              <a:ahLst/>
              <a:cxnLst/>
              <a:rect l="l" t="t" r="r" b="b"/>
              <a:pathLst>
                <a:path w="476" h="302" extrusionOk="0">
                  <a:moveTo>
                    <a:pt x="258" y="0"/>
                  </a:moveTo>
                  <a:cubicBezTo>
                    <a:pt x="1" y="0"/>
                    <a:pt x="239" y="301"/>
                    <a:pt x="384" y="301"/>
                  </a:cubicBezTo>
                  <a:cubicBezTo>
                    <a:pt x="431" y="301"/>
                    <a:pt x="468" y="270"/>
                    <a:pt x="476" y="186"/>
                  </a:cubicBezTo>
                  <a:cubicBezTo>
                    <a:pt x="476" y="93"/>
                    <a:pt x="383" y="0"/>
                    <a:pt x="2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31" name="Google Shape;12931;p24"/>
            <p:cNvSpPr/>
            <p:nvPr/>
          </p:nvSpPr>
          <p:spPr>
            <a:xfrm>
              <a:off x="3195450" y="3094050"/>
              <a:ext cx="349000" cy="285450"/>
            </a:xfrm>
            <a:custGeom>
              <a:avLst/>
              <a:gdLst/>
              <a:ahLst/>
              <a:cxnLst/>
              <a:rect l="l" t="t" r="r" b="b"/>
              <a:pathLst>
                <a:path w="13960" h="11418" extrusionOk="0">
                  <a:moveTo>
                    <a:pt x="4343" y="1707"/>
                  </a:moveTo>
                  <a:cubicBezTo>
                    <a:pt x="5553" y="1707"/>
                    <a:pt x="6359" y="2917"/>
                    <a:pt x="5925" y="4033"/>
                  </a:cubicBezTo>
                  <a:cubicBezTo>
                    <a:pt x="5863" y="3630"/>
                    <a:pt x="5770" y="3227"/>
                    <a:pt x="5615" y="2824"/>
                  </a:cubicBezTo>
                  <a:cubicBezTo>
                    <a:pt x="5584" y="2699"/>
                    <a:pt x="5491" y="2606"/>
                    <a:pt x="5367" y="2544"/>
                  </a:cubicBezTo>
                  <a:cubicBezTo>
                    <a:pt x="5323" y="2522"/>
                    <a:pt x="5271" y="2512"/>
                    <a:pt x="5217" y="2512"/>
                  </a:cubicBezTo>
                  <a:cubicBezTo>
                    <a:pt x="5119" y="2512"/>
                    <a:pt x="5013" y="2546"/>
                    <a:pt x="4932" y="2606"/>
                  </a:cubicBezTo>
                  <a:cubicBezTo>
                    <a:pt x="4839" y="2668"/>
                    <a:pt x="4715" y="2730"/>
                    <a:pt x="4622" y="2824"/>
                  </a:cubicBezTo>
                  <a:cubicBezTo>
                    <a:pt x="4560" y="2886"/>
                    <a:pt x="4467" y="2917"/>
                    <a:pt x="4343" y="2948"/>
                  </a:cubicBezTo>
                  <a:cubicBezTo>
                    <a:pt x="4250" y="2948"/>
                    <a:pt x="4157" y="2886"/>
                    <a:pt x="4064" y="2824"/>
                  </a:cubicBezTo>
                  <a:cubicBezTo>
                    <a:pt x="3964" y="2723"/>
                    <a:pt x="3722" y="2502"/>
                    <a:pt x="3486" y="2502"/>
                  </a:cubicBezTo>
                  <a:cubicBezTo>
                    <a:pt x="3429" y="2502"/>
                    <a:pt x="3373" y="2514"/>
                    <a:pt x="3319" y="2544"/>
                  </a:cubicBezTo>
                  <a:cubicBezTo>
                    <a:pt x="3195" y="2606"/>
                    <a:pt x="3133" y="2699"/>
                    <a:pt x="3071" y="2824"/>
                  </a:cubicBezTo>
                  <a:cubicBezTo>
                    <a:pt x="2916" y="3196"/>
                    <a:pt x="2823" y="3599"/>
                    <a:pt x="2761" y="4033"/>
                  </a:cubicBezTo>
                  <a:cubicBezTo>
                    <a:pt x="2668" y="3816"/>
                    <a:pt x="2637" y="3599"/>
                    <a:pt x="2637" y="3413"/>
                  </a:cubicBezTo>
                  <a:cubicBezTo>
                    <a:pt x="2637" y="2451"/>
                    <a:pt x="3413" y="1707"/>
                    <a:pt x="4343" y="1707"/>
                  </a:cubicBezTo>
                  <a:close/>
                  <a:moveTo>
                    <a:pt x="5181" y="2948"/>
                  </a:moveTo>
                  <a:cubicBezTo>
                    <a:pt x="5212" y="2979"/>
                    <a:pt x="5212" y="2979"/>
                    <a:pt x="5212" y="3010"/>
                  </a:cubicBezTo>
                  <a:cubicBezTo>
                    <a:pt x="5398" y="3444"/>
                    <a:pt x="5491" y="3909"/>
                    <a:pt x="5553" y="4374"/>
                  </a:cubicBezTo>
                  <a:cubicBezTo>
                    <a:pt x="5615" y="4995"/>
                    <a:pt x="5367" y="5584"/>
                    <a:pt x="4839" y="5925"/>
                  </a:cubicBezTo>
                  <a:cubicBezTo>
                    <a:pt x="4684" y="6019"/>
                    <a:pt x="4506" y="6065"/>
                    <a:pt x="4328" y="6065"/>
                  </a:cubicBezTo>
                  <a:cubicBezTo>
                    <a:pt x="4149" y="6065"/>
                    <a:pt x="3971" y="6019"/>
                    <a:pt x="3816" y="5925"/>
                  </a:cubicBezTo>
                  <a:cubicBezTo>
                    <a:pt x="3319" y="5584"/>
                    <a:pt x="3040" y="4995"/>
                    <a:pt x="3133" y="4374"/>
                  </a:cubicBezTo>
                  <a:cubicBezTo>
                    <a:pt x="3164" y="3909"/>
                    <a:pt x="3257" y="3444"/>
                    <a:pt x="3444" y="3010"/>
                  </a:cubicBezTo>
                  <a:cubicBezTo>
                    <a:pt x="3444" y="2979"/>
                    <a:pt x="3475" y="2948"/>
                    <a:pt x="3475" y="2948"/>
                  </a:cubicBezTo>
                  <a:cubicBezTo>
                    <a:pt x="3599" y="3010"/>
                    <a:pt x="3692" y="3072"/>
                    <a:pt x="3785" y="3165"/>
                  </a:cubicBezTo>
                  <a:cubicBezTo>
                    <a:pt x="3940" y="3289"/>
                    <a:pt x="4126" y="3351"/>
                    <a:pt x="4343" y="3351"/>
                  </a:cubicBezTo>
                  <a:cubicBezTo>
                    <a:pt x="4529" y="3351"/>
                    <a:pt x="4715" y="3289"/>
                    <a:pt x="4870" y="3165"/>
                  </a:cubicBezTo>
                  <a:cubicBezTo>
                    <a:pt x="4963" y="3072"/>
                    <a:pt x="5057" y="3010"/>
                    <a:pt x="5181" y="2948"/>
                  </a:cubicBezTo>
                  <a:close/>
                  <a:moveTo>
                    <a:pt x="4746" y="6391"/>
                  </a:moveTo>
                  <a:cubicBezTo>
                    <a:pt x="4746" y="6546"/>
                    <a:pt x="4839" y="6701"/>
                    <a:pt x="4963" y="6763"/>
                  </a:cubicBezTo>
                  <a:lnTo>
                    <a:pt x="6142" y="7197"/>
                  </a:lnTo>
                  <a:cubicBezTo>
                    <a:pt x="6266" y="7259"/>
                    <a:pt x="6359" y="7352"/>
                    <a:pt x="6390" y="7476"/>
                  </a:cubicBezTo>
                  <a:cubicBezTo>
                    <a:pt x="6421" y="7476"/>
                    <a:pt x="6421" y="7507"/>
                    <a:pt x="6421" y="7538"/>
                  </a:cubicBezTo>
                  <a:lnTo>
                    <a:pt x="2172" y="7538"/>
                  </a:lnTo>
                  <a:cubicBezTo>
                    <a:pt x="2172" y="7507"/>
                    <a:pt x="2203" y="7476"/>
                    <a:pt x="2203" y="7476"/>
                  </a:cubicBezTo>
                  <a:cubicBezTo>
                    <a:pt x="2265" y="7352"/>
                    <a:pt x="2358" y="7259"/>
                    <a:pt x="2482" y="7228"/>
                  </a:cubicBezTo>
                  <a:lnTo>
                    <a:pt x="3630" y="6763"/>
                  </a:lnTo>
                  <a:cubicBezTo>
                    <a:pt x="3785" y="6701"/>
                    <a:pt x="3878" y="6577"/>
                    <a:pt x="3878" y="6422"/>
                  </a:cubicBezTo>
                  <a:lnTo>
                    <a:pt x="3878" y="6391"/>
                  </a:lnTo>
                  <a:cubicBezTo>
                    <a:pt x="4002" y="6422"/>
                    <a:pt x="4188" y="6453"/>
                    <a:pt x="4343" y="6453"/>
                  </a:cubicBezTo>
                  <a:cubicBezTo>
                    <a:pt x="4467" y="6453"/>
                    <a:pt x="4622" y="6453"/>
                    <a:pt x="4746" y="6391"/>
                  </a:cubicBezTo>
                  <a:close/>
                  <a:moveTo>
                    <a:pt x="8314" y="9462"/>
                  </a:moveTo>
                  <a:lnTo>
                    <a:pt x="8500" y="11013"/>
                  </a:lnTo>
                  <a:lnTo>
                    <a:pt x="5491" y="11013"/>
                  </a:lnTo>
                  <a:lnTo>
                    <a:pt x="5708" y="9462"/>
                  </a:lnTo>
                  <a:close/>
                  <a:moveTo>
                    <a:pt x="745" y="1"/>
                  </a:moveTo>
                  <a:cubicBezTo>
                    <a:pt x="311" y="1"/>
                    <a:pt x="0" y="342"/>
                    <a:pt x="0" y="745"/>
                  </a:cubicBezTo>
                  <a:lnTo>
                    <a:pt x="0" y="8717"/>
                  </a:lnTo>
                  <a:cubicBezTo>
                    <a:pt x="0" y="9120"/>
                    <a:pt x="311" y="9462"/>
                    <a:pt x="745" y="9462"/>
                  </a:cubicBezTo>
                  <a:lnTo>
                    <a:pt x="5274" y="9462"/>
                  </a:lnTo>
                  <a:lnTo>
                    <a:pt x="5057" y="11013"/>
                  </a:lnTo>
                  <a:lnTo>
                    <a:pt x="4374" y="11013"/>
                  </a:lnTo>
                  <a:cubicBezTo>
                    <a:pt x="4157" y="11044"/>
                    <a:pt x="4157" y="11385"/>
                    <a:pt x="4374" y="11416"/>
                  </a:cubicBezTo>
                  <a:lnTo>
                    <a:pt x="9554" y="11416"/>
                  </a:lnTo>
                  <a:cubicBezTo>
                    <a:pt x="9561" y="11417"/>
                    <a:pt x="9568" y="11417"/>
                    <a:pt x="9575" y="11417"/>
                  </a:cubicBezTo>
                  <a:cubicBezTo>
                    <a:pt x="9765" y="11417"/>
                    <a:pt x="9765" y="11011"/>
                    <a:pt x="9575" y="11011"/>
                  </a:cubicBezTo>
                  <a:cubicBezTo>
                    <a:pt x="9568" y="11011"/>
                    <a:pt x="9561" y="11012"/>
                    <a:pt x="9554" y="11013"/>
                  </a:cubicBezTo>
                  <a:lnTo>
                    <a:pt x="8872" y="11013"/>
                  </a:lnTo>
                  <a:lnTo>
                    <a:pt x="8655" y="9462"/>
                  </a:lnTo>
                  <a:lnTo>
                    <a:pt x="13184" y="9462"/>
                  </a:lnTo>
                  <a:cubicBezTo>
                    <a:pt x="13618" y="9462"/>
                    <a:pt x="13959" y="9120"/>
                    <a:pt x="13959" y="8717"/>
                  </a:cubicBezTo>
                  <a:lnTo>
                    <a:pt x="13959" y="745"/>
                  </a:lnTo>
                  <a:cubicBezTo>
                    <a:pt x="13959" y="342"/>
                    <a:pt x="13618" y="1"/>
                    <a:pt x="13184" y="1"/>
                  </a:cubicBezTo>
                  <a:lnTo>
                    <a:pt x="3940" y="1"/>
                  </a:lnTo>
                  <a:cubicBezTo>
                    <a:pt x="3661" y="1"/>
                    <a:pt x="3661" y="435"/>
                    <a:pt x="3940" y="435"/>
                  </a:cubicBezTo>
                  <a:lnTo>
                    <a:pt x="13246" y="435"/>
                  </a:lnTo>
                  <a:cubicBezTo>
                    <a:pt x="13432" y="435"/>
                    <a:pt x="13587" y="559"/>
                    <a:pt x="13587" y="745"/>
                  </a:cubicBezTo>
                  <a:lnTo>
                    <a:pt x="13587" y="7569"/>
                  </a:lnTo>
                  <a:lnTo>
                    <a:pt x="11198" y="7569"/>
                  </a:lnTo>
                  <a:cubicBezTo>
                    <a:pt x="11074" y="7569"/>
                    <a:pt x="10981" y="7663"/>
                    <a:pt x="10981" y="7787"/>
                  </a:cubicBezTo>
                  <a:cubicBezTo>
                    <a:pt x="10981" y="7880"/>
                    <a:pt x="11074" y="7973"/>
                    <a:pt x="11198" y="7973"/>
                  </a:cubicBezTo>
                  <a:lnTo>
                    <a:pt x="13587" y="7973"/>
                  </a:lnTo>
                  <a:lnTo>
                    <a:pt x="13587" y="8717"/>
                  </a:lnTo>
                  <a:cubicBezTo>
                    <a:pt x="13587" y="8903"/>
                    <a:pt x="13432" y="9027"/>
                    <a:pt x="13246" y="9027"/>
                  </a:cubicBezTo>
                  <a:lnTo>
                    <a:pt x="776" y="9027"/>
                  </a:lnTo>
                  <a:cubicBezTo>
                    <a:pt x="590" y="9027"/>
                    <a:pt x="435" y="8903"/>
                    <a:pt x="435" y="8717"/>
                  </a:cubicBezTo>
                  <a:lnTo>
                    <a:pt x="435" y="7973"/>
                  </a:lnTo>
                  <a:lnTo>
                    <a:pt x="10361" y="7973"/>
                  </a:lnTo>
                  <a:cubicBezTo>
                    <a:pt x="10485" y="7973"/>
                    <a:pt x="10578" y="7880"/>
                    <a:pt x="10578" y="7787"/>
                  </a:cubicBezTo>
                  <a:cubicBezTo>
                    <a:pt x="10578" y="7663"/>
                    <a:pt x="10485" y="7569"/>
                    <a:pt x="10361" y="7569"/>
                  </a:cubicBezTo>
                  <a:lnTo>
                    <a:pt x="6887" y="7569"/>
                  </a:lnTo>
                  <a:cubicBezTo>
                    <a:pt x="6856" y="7507"/>
                    <a:pt x="6825" y="7414"/>
                    <a:pt x="6794" y="7321"/>
                  </a:cubicBezTo>
                  <a:cubicBezTo>
                    <a:pt x="6701" y="7104"/>
                    <a:pt x="6514" y="6949"/>
                    <a:pt x="6297" y="6856"/>
                  </a:cubicBezTo>
                  <a:lnTo>
                    <a:pt x="5150" y="6391"/>
                  </a:lnTo>
                  <a:lnTo>
                    <a:pt x="5150" y="6236"/>
                  </a:lnTo>
                  <a:cubicBezTo>
                    <a:pt x="5150" y="6236"/>
                    <a:pt x="5150" y="6205"/>
                    <a:pt x="5150" y="6205"/>
                  </a:cubicBezTo>
                  <a:cubicBezTo>
                    <a:pt x="5584" y="5863"/>
                    <a:pt x="5894" y="5367"/>
                    <a:pt x="5925" y="4778"/>
                  </a:cubicBezTo>
                  <a:cubicBezTo>
                    <a:pt x="5925" y="4778"/>
                    <a:pt x="5925" y="4778"/>
                    <a:pt x="5956" y="4747"/>
                  </a:cubicBezTo>
                  <a:cubicBezTo>
                    <a:pt x="7095" y="3392"/>
                    <a:pt x="6126" y="1303"/>
                    <a:pt x="4351" y="1303"/>
                  </a:cubicBezTo>
                  <a:cubicBezTo>
                    <a:pt x="4338" y="1303"/>
                    <a:pt x="4325" y="1303"/>
                    <a:pt x="4312" y="1304"/>
                  </a:cubicBezTo>
                  <a:cubicBezTo>
                    <a:pt x="2513" y="1304"/>
                    <a:pt x="1551" y="3413"/>
                    <a:pt x="2699" y="4778"/>
                  </a:cubicBezTo>
                  <a:cubicBezTo>
                    <a:pt x="2761" y="5336"/>
                    <a:pt x="3009" y="5832"/>
                    <a:pt x="3444" y="6174"/>
                  </a:cubicBezTo>
                  <a:lnTo>
                    <a:pt x="3444" y="6391"/>
                  </a:lnTo>
                  <a:lnTo>
                    <a:pt x="2265" y="6856"/>
                  </a:lnTo>
                  <a:cubicBezTo>
                    <a:pt x="2079" y="6949"/>
                    <a:pt x="1893" y="7104"/>
                    <a:pt x="1800" y="7321"/>
                  </a:cubicBezTo>
                  <a:cubicBezTo>
                    <a:pt x="1769" y="7414"/>
                    <a:pt x="1737" y="7476"/>
                    <a:pt x="1706" y="7569"/>
                  </a:cubicBezTo>
                  <a:lnTo>
                    <a:pt x="404" y="7569"/>
                  </a:lnTo>
                  <a:lnTo>
                    <a:pt x="404" y="745"/>
                  </a:lnTo>
                  <a:cubicBezTo>
                    <a:pt x="404" y="559"/>
                    <a:pt x="559" y="435"/>
                    <a:pt x="745" y="435"/>
                  </a:cubicBezTo>
                  <a:lnTo>
                    <a:pt x="3071" y="435"/>
                  </a:lnTo>
                  <a:cubicBezTo>
                    <a:pt x="3319" y="435"/>
                    <a:pt x="3319" y="1"/>
                    <a:pt x="30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32" name="Google Shape;12932;p24"/>
            <p:cNvSpPr/>
            <p:nvPr/>
          </p:nvSpPr>
          <p:spPr>
            <a:xfrm>
              <a:off x="3411800" y="3132825"/>
              <a:ext cx="103175" cy="10125"/>
            </a:xfrm>
            <a:custGeom>
              <a:avLst/>
              <a:gdLst/>
              <a:ahLst/>
              <a:cxnLst/>
              <a:rect l="l" t="t" r="r" b="b"/>
              <a:pathLst>
                <a:path w="4127" h="405" extrusionOk="0">
                  <a:moveTo>
                    <a:pt x="280" y="1"/>
                  </a:moveTo>
                  <a:cubicBezTo>
                    <a:pt x="1" y="1"/>
                    <a:pt x="1" y="404"/>
                    <a:pt x="280" y="404"/>
                  </a:cubicBezTo>
                  <a:lnTo>
                    <a:pt x="3878" y="404"/>
                  </a:lnTo>
                  <a:cubicBezTo>
                    <a:pt x="4126" y="404"/>
                    <a:pt x="4126" y="1"/>
                    <a:pt x="38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33" name="Google Shape;12933;p24"/>
            <p:cNvSpPr/>
            <p:nvPr/>
          </p:nvSpPr>
          <p:spPr>
            <a:xfrm>
              <a:off x="3413350" y="3153000"/>
              <a:ext cx="55100" cy="10100"/>
            </a:xfrm>
            <a:custGeom>
              <a:avLst/>
              <a:gdLst/>
              <a:ahLst/>
              <a:cxnLst/>
              <a:rect l="l" t="t" r="r" b="b"/>
              <a:pathLst>
                <a:path w="2204" h="404" extrusionOk="0">
                  <a:moveTo>
                    <a:pt x="218" y="0"/>
                  </a:moveTo>
                  <a:cubicBezTo>
                    <a:pt x="94" y="0"/>
                    <a:pt x="1" y="93"/>
                    <a:pt x="1" y="186"/>
                  </a:cubicBezTo>
                  <a:cubicBezTo>
                    <a:pt x="1" y="310"/>
                    <a:pt x="94" y="404"/>
                    <a:pt x="218" y="404"/>
                  </a:cubicBezTo>
                  <a:lnTo>
                    <a:pt x="2017" y="404"/>
                  </a:lnTo>
                  <a:cubicBezTo>
                    <a:pt x="2110" y="404"/>
                    <a:pt x="2203" y="310"/>
                    <a:pt x="2203" y="186"/>
                  </a:cubicBezTo>
                  <a:cubicBezTo>
                    <a:pt x="2203" y="93"/>
                    <a:pt x="2110" y="0"/>
                    <a:pt x="20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34" name="Google Shape;12934;p24"/>
            <p:cNvSpPr/>
            <p:nvPr/>
          </p:nvSpPr>
          <p:spPr>
            <a:xfrm>
              <a:off x="3413350" y="3178575"/>
              <a:ext cx="100075" cy="10125"/>
            </a:xfrm>
            <a:custGeom>
              <a:avLst/>
              <a:gdLst/>
              <a:ahLst/>
              <a:cxnLst/>
              <a:rect l="l" t="t" r="r" b="b"/>
              <a:pathLst>
                <a:path w="4003" h="405" extrusionOk="0">
                  <a:moveTo>
                    <a:pt x="218" y="1"/>
                  </a:moveTo>
                  <a:cubicBezTo>
                    <a:pt x="94" y="1"/>
                    <a:pt x="1" y="94"/>
                    <a:pt x="1" y="218"/>
                  </a:cubicBezTo>
                  <a:cubicBezTo>
                    <a:pt x="1" y="311"/>
                    <a:pt x="94" y="404"/>
                    <a:pt x="218" y="404"/>
                  </a:cubicBezTo>
                  <a:lnTo>
                    <a:pt x="3816" y="404"/>
                  </a:lnTo>
                  <a:cubicBezTo>
                    <a:pt x="3909" y="404"/>
                    <a:pt x="4002" y="311"/>
                    <a:pt x="4002" y="218"/>
                  </a:cubicBezTo>
                  <a:cubicBezTo>
                    <a:pt x="4002" y="94"/>
                    <a:pt x="3909" y="1"/>
                    <a:pt x="38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35" name="Google Shape;12935;p24"/>
            <p:cNvSpPr/>
            <p:nvPr/>
          </p:nvSpPr>
          <p:spPr>
            <a:xfrm>
              <a:off x="3411800" y="3198750"/>
              <a:ext cx="58200" cy="10875"/>
            </a:xfrm>
            <a:custGeom>
              <a:avLst/>
              <a:gdLst/>
              <a:ahLst/>
              <a:cxnLst/>
              <a:rect l="l" t="t" r="r" b="b"/>
              <a:pathLst>
                <a:path w="2328" h="435" extrusionOk="0">
                  <a:moveTo>
                    <a:pt x="280" y="0"/>
                  </a:moveTo>
                  <a:cubicBezTo>
                    <a:pt x="1" y="0"/>
                    <a:pt x="1" y="435"/>
                    <a:pt x="280" y="435"/>
                  </a:cubicBezTo>
                  <a:lnTo>
                    <a:pt x="2079" y="435"/>
                  </a:lnTo>
                  <a:cubicBezTo>
                    <a:pt x="2327" y="435"/>
                    <a:pt x="2327" y="0"/>
                    <a:pt x="207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36" name="Google Shape;12936;p24"/>
            <p:cNvSpPr/>
            <p:nvPr/>
          </p:nvSpPr>
          <p:spPr>
            <a:xfrm>
              <a:off x="3413350" y="3225125"/>
              <a:ext cx="100075" cy="10100"/>
            </a:xfrm>
            <a:custGeom>
              <a:avLst/>
              <a:gdLst/>
              <a:ahLst/>
              <a:cxnLst/>
              <a:rect l="l" t="t" r="r" b="b"/>
              <a:pathLst>
                <a:path w="4003" h="404" extrusionOk="0">
                  <a:moveTo>
                    <a:pt x="218" y="0"/>
                  </a:moveTo>
                  <a:cubicBezTo>
                    <a:pt x="94" y="0"/>
                    <a:pt x="1" y="93"/>
                    <a:pt x="1" y="186"/>
                  </a:cubicBezTo>
                  <a:cubicBezTo>
                    <a:pt x="1" y="310"/>
                    <a:pt x="94" y="403"/>
                    <a:pt x="218" y="403"/>
                  </a:cubicBezTo>
                  <a:lnTo>
                    <a:pt x="3816" y="403"/>
                  </a:lnTo>
                  <a:cubicBezTo>
                    <a:pt x="3909" y="403"/>
                    <a:pt x="4002" y="310"/>
                    <a:pt x="4002" y="186"/>
                  </a:cubicBezTo>
                  <a:cubicBezTo>
                    <a:pt x="4002" y="93"/>
                    <a:pt x="3909" y="0"/>
                    <a:pt x="38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37" name="Google Shape;12937;p24"/>
            <p:cNvSpPr/>
            <p:nvPr/>
          </p:nvSpPr>
          <p:spPr>
            <a:xfrm>
              <a:off x="3413350" y="3245275"/>
              <a:ext cx="55100" cy="10100"/>
            </a:xfrm>
            <a:custGeom>
              <a:avLst/>
              <a:gdLst/>
              <a:ahLst/>
              <a:cxnLst/>
              <a:rect l="l" t="t" r="r" b="b"/>
              <a:pathLst>
                <a:path w="2204" h="404" extrusionOk="0">
                  <a:moveTo>
                    <a:pt x="218" y="1"/>
                  </a:moveTo>
                  <a:cubicBezTo>
                    <a:pt x="94" y="1"/>
                    <a:pt x="1" y="94"/>
                    <a:pt x="1" y="218"/>
                  </a:cubicBezTo>
                  <a:cubicBezTo>
                    <a:pt x="1" y="311"/>
                    <a:pt x="94" y="404"/>
                    <a:pt x="218" y="404"/>
                  </a:cubicBezTo>
                  <a:lnTo>
                    <a:pt x="2017" y="404"/>
                  </a:lnTo>
                  <a:cubicBezTo>
                    <a:pt x="2110" y="404"/>
                    <a:pt x="2203" y="311"/>
                    <a:pt x="2203" y="218"/>
                  </a:cubicBezTo>
                  <a:cubicBezTo>
                    <a:pt x="2203" y="94"/>
                    <a:pt x="2110" y="1"/>
                    <a:pt x="20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38" name="Google Shape;12938;p24"/>
          <p:cNvGrpSpPr/>
          <p:nvPr/>
        </p:nvGrpSpPr>
        <p:grpSpPr>
          <a:xfrm>
            <a:off x="4881547" y="4525059"/>
            <a:ext cx="699550" cy="693350"/>
            <a:chOff x="2443225" y="3063825"/>
            <a:chExt cx="349775" cy="346675"/>
          </a:xfrm>
        </p:grpSpPr>
        <p:sp>
          <p:nvSpPr>
            <p:cNvPr id="12939" name="Google Shape;12939;p24"/>
            <p:cNvSpPr/>
            <p:nvPr/>
          </p:nvSpPr>
          <p:spPr>
            <a:xfrm>
              <a:off x="2477350" y="3319725"/>
              <a:ext cx="281525" cy="90775"/>
            </a:xfrm>
            <a:custGeom>
              <a:avLst/>
              <a:gdLst/>
              <a:ahLst/>
              <a:cxnLst/>
              <a:rect l="l" t="t" r="r" b="b"/>
              <a:pathLst>
                <a:path w="11261" h="3631" extrusionOk="0">
                  <a:moveTo>
                    <a:pt x="993" y="1334"/>
                  </a:moveTo>
                  <a:lnTo>
                    <a:pt x="993" y="3226"/>
                  </a:lnTo>
                  <a:lnTo>
                    <a:pt x="466" y="3226"/>
                  </a:lnTo>
                  <a:cubicBezTo>
                    <a:pt x="435" y="3226"/>
                    <a:pt x="435" y="3195"/>
                    <a:pt x="404" y="3164"/>
                  </a:cubicBezTo>
                  <a:lnTo>
                    <a:pt x="404" y="1613"/>
                  </a:lnTo>
                  <a:cubicBezTo>
                    <a:pt x="404" y="1458"/>
                    <a:pt x="528" y="1334"/>
                    <a:pt x="683" y="1334"/>
                  </a:cubicBezTo>
                  <a:close/>
                  <a:moveTo>
                    <a:pt x="9523" y="404"/>
                  </a:moveTo>
                  <a:cubicBezTo>
                    <a:pt x="9710" y="404"/>
                    <a:pt x="9896" y="590"/>
                    <a:pt x="9896" y="776"/>
                  </a:cubicBezTo>
                  <a:lnTo>
                    <a:pt x="9896" y="3226"/>
                  </a:lnTo>
                  <a:lnTo>
                    <a:pt x="5832" y="3226"/>
                  </a:lnTo>
                  <a:lnTo>
                    <a:pt x="5832" y="776"/>
                  </a:lnTo>
                  <a:cubicBezTo>
                    <a:pt x="5832" y="590"/>
                    <a:pt x="5987" y="404"/>
                    <a:pt x="6204" y="404"/>
                  </a:cubicBezTo>
                  <a:close/>
                  <a:moveTo>
                    <a:pt x="10578" y="1334"/>
                  </a:moveTo>
                  <a:cubicBezTo>
                    <a:pt x="10733" y="1334"/>
                    <a:pt x="10857" y="1427"/>
                    <a:pt x="10857" y="1582"/>
                  </a:cubicBezTo>
                  <a:lnTo>
                    <a:pt x="10857" y="3164"/>
                  </a:lnTo>
                  <a:cubicBezTo>
                    <a:pt x="10857" y="3195"/>
                    <a:pt x="10826" y="3226"/>
                    <a:pt x="10795" y="3226"/>
                  </a:cubicBezTo>
                  <a:lnTo>
                    <a:pt x="10268" y="3226"/>
                  </a:lnTo>
                  <a:lnTo>
                    <a:pt x="10268" y="1334"/>
                  </a:lnTo>
                  <a:close/>
                  <a:moveTo>
                    <a:pt x="1769" y="0"/>
                  </a:moveTo>
                  <a:cubicBezTo>
                    <a:pt x="1334" y="0"/>
                    <a:pt x="993" y="342"/>
                    <a:pt x="993" y="776"/>
                  </a:cubicBezTo>
                  <a:lnTo>
                    <a:pt x="993" y="900"/>
                  </a:lnTo>
                  <a:lnTo>
                    <a:pt x="683" y="900"/>
                  </a:lnTo>
                  <a:cubicBezTo>
                    <a:pt x="311" y="900"/>
                    <a:pt x="1" y="1210"/>
                    <a:pt x="1" y="1582"/>
                  </a:cubicBezTo>
                  <a:lnTo>
                    <a:pt x="1" y="3164"/>
                  </a:lnTo>
                  <a:cubicBezTo>
                    <a:pt x="1" y="3412"/>
                    <a:pt x="218" y="3630"/>
                    <a:pt x="466" y="3630"/>
                  </a:cubicBezTo>
                  <a:lnTo>
                    <a:pt x="2885" y="3630"/>
                  </a:lnTo>
                  <a:cubicBezTo>
                    <a:pt x="2892" y="3631"/>
                    <a:pt x="2898" y="3631"/>
                    <a:pt x="2904" y="3631"/>
                  </a:cubicBezTo>
                  <a:cubicBezTo>
                    <a:pt x="3096" y="3631"/>
                    <a:pt x="3096" y="3194"/>
                    <a:pt x="2904" y="3194"/>
                  </a:cubicBezTo>
                  <a:cubicBezTo>
                    <a:pt x="2898" y="3194"/>
                    <a:pt x="2892" y="3194"/>
                    <a:pt x="2885" y="3195"/>
                  </a:cubicBezTo>
                  <a:lnTo>
                    <a:pt x="1396" y="3195"/>
                  </a:lnTo>
                  <a:lnTo>
                    <a:pt x="1396" y="776"/>
                  </a:lnTo>
                  <a:cubicBezTo>
                    <a:pt x="1396" y="590"/>
                    <a:pt x="1551" y="404"/>
                    <a:pt x="1769" y="404"/>
                  </a:cubicBezTo>
                  <a:lnTo>
                    <a:pt x="5057" y="404"/>
                  </a:lnTo>
                  <a:cubicBezTo>
                    <a:pt x="5274" y="404"/>
                    <a:pt x="5429" y="590"/>
                    <a:pt x="5429" y="776"/>
                  </a:cubicBezTo>
                  <a:lnTo>
                    <a:pt x="5429" y="3226"/>
                  </a:lnTo>
                  <a:lnTo>
                    <a:pt x="3723" y="3226"/>
                  </a:lnTo>
                  <a:cubicBezTo>
                    <a:pt x="3708" y="3223"/>
                    <a:pt x="3694" y="3221"/>
                    <a:pt x="3682" y="3221"/>
                  </a:cubicBezTo>
                  <a:cubicBezTo>
                    <a:pt x="3482" y="3221"/>
                    <a:pt x="3489" y="3631"/>
                    <a:pt x="3701" y="3631"/>
                  </a:cubicBezTo>
                  <a:cubicBezTo>
                    <a:pt x="3708" y="3631"/>
                    <a:pt x="3715" y="3631"/>
                    <a:pt x="3723" y="3630"/>
                  </a:cubicBezTo>
                  <a:lnTo>
                    <a:pt x="10795" y="3630"/>
                  </a:lnTo>
                  <a:cubicBezTo>
                    <a:pt x="11043" y="3630"/>
                    <a:pt x="11261" y="3412"/>
                    <a:pt x="11261" y="3164"/>
                  </a:cubicBezTo>
                  <a:lnTo>
                    <a:pt x="11261" y="1582"/>
                  </a:lnTo>
                  <a:cubicBezTo>
                    <a:pt x="11261" y="1210"/>
                    <a:pt x="10950" y="900"/>
                    <a:pt x="10578" y="900"/>
                  </a:cubicBezTo>
                  <a:lnTo>
                    <a:pt x="10578" y="931"/>
                  </a:lnTo>
                  <a:lnTo>
                    <a:pt x="10268" y="931"/>
                  </a:lnTo>
                  <a:lnTo>
                    <a:pt x="10268" y="776"/>
                  </a:lnTo>
                  <a:cubicBezTo>
                    <a:pt x="10268" y="342"/>
                    <a:pt x="9927" y="0"/>
                    <a:pt x="9492" y="0"/>
                  </a:cubicBezTo>
                  <a:lnTo>
                    <a:pt x="6173" y="0"/>
                  </a:lnTo>
                  <a:cubicBezTo>
                    <a:pt x="5987" y="0"/>
                    <a:pt x="5770" y="93"/>
                    <a:pt x="5615" y="249"/>
                  </a:cubicBezTo>
                  <a:cubicBezTo>
                    <a:pt x="5491" y="93"/>
                    <a:pt x="5274" y="0"/>
                    <a:pt x="505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40" name="Google Shape;12940;p24"/>
            <p:cNvSpPr/>
            <p:nvPr/>
          </p:nvSpPr>
          <p:spPr>
            <a:xfrm>
              <a:off x="2443225" y="3063825"/>
              <a:ext cx="349775" cy="225725"/>
            </a:xfrm>
            <a:custGeom>
              <a:avLst/>
              <a:gdLst/>
              <a:ahLst/>
              <a:cxnLst/>
              <a:rect l="l" t="t" r="r" b="b"/>
              <a:pathLst>
                <a:path w="13991" h="9029" extrusionOk="0">
                  <a:moveTo>
                    <a:pt x="7059" y="2236"/>
                  </a:moveTo>
                  <a:cubicBezTo>
                    <a:pt x="7896" y="2236"/>
                    <a:pt x="8596" y="2923"/>
                    <a:pt x="8624" y="3784"/>
                  </a:cubicBezTo>
                  <a:cubicBezTo>
                    <a:pt x="8624" y="3971"/>
                    <a:pt x="8593" y="4157"/>
                    <a:pt x="8531" y="4312"/>
                  </a:cubicBezTo>
                  <a:cubicBezTo>
                    <a:pt x="8469" y="3939"/>
                    <a:pt x="8376" y="3567"/>
                    <a:pt x="8221" y="3226"/>
                  </a:cubicBezTo>
                  <a:cubicBezTo>
                    <a:pt x="8190" y="3102"/>
                    <a:pt x="8097" y="3040"/>
                    <a:pt x="8004" y="2978"/>
                  </a:cubicBezTo>
                  <a:cubicBezTo>
                    <a:pt x="7978" y="2953"/>
                    <a:pt x="7933" y="2922"/>
                    <a:pt x="7856" y="2922"/>
                  </a:cubicBezTo>
                  <a:cubicBezTo>
                    <a:pt x="7744" y="2922"/>
                    <a:pt x="7566" y="2987"/>
                    <a:pt x="7290" y="3226"/>
                  </a:cubicBezTo>
                  <a:cubicBezTo>
                    <a:pt x="7228" y="3288"/>
                    <a:pt x="7135" y="3319"/>
                    <a:pt x="7042" y="3319"/>
                  </a:cubicBezTo>
                  <a:cubicBezTo>
                    <a:pt x="6949" y="3319"/>
                    <a:pt x="6856" y="3288"/>
                    <a:pt x="6763" y="3226"/>
                  </a:cubicBezTo>
                  <a:cubicBezTo>
                    <a:pt x="6689" y="3128"/>
                    <a:pt x="6460" y="2932"/>
                    <a:pt x="6229" y="2932"/>
                  </a:cubicBezTo>
                  <a:cubicBezTo>
                    <a:pt x="6168" y="2932"/>
                    <a:pt x="6107" y="2946"/>
                    <a:pt x="6049" y="2978"/>
                  </a:cubicBezTo>
                  <a:cubicBezTo>
                    <a:pt x="5956" y="3040"/>
                    <a:pt x="5894" y="3102"/>
                    <a:pt x="5832" y="3226"/>
                  </a:cubicBezTo>
                  <a:lnTo>
                    <a:pt x="5801" y="3226"/>
                  </a:lnTo>
                  <a:cubicBezTo>
                    <a:pt x="5677" y="3567"/>
                    <a:pt x="5584" y="3939"/>
                    <a:pt x="5522" y="4312"/>
                  </a:cubicBezTo>
                  <a:cubicBezTo>
                    <a:pt x="5212" y="3381"/>
                    <a:pt x="5801" y="2420"/>
                    <a:pt x="6763" y="2264"/>
                  </a:cubicBezTo>
                  <a:cubicBezTo>
                    <a:pt x="6863" y="2245"/>
                    <a:pt x="6962" y="2236"/>
                    <a:pt x="7059" y="2236"/>
                  </a:cubicBezTo>
                  <a:close/>
                  <a:moveTo>
                    <a:pt x="7818" y="3350"/>
                  </a:moveTo>
                  <a:cubicBezTo>
                    <a:pt x="7818" y="3350"/>
                    <a:pt x="7818" y="3381"/>
                    <a:pt x="7818" y="3381"/>
                  </a:cubicBezTo>
                  <a:cubicBezTo>
                    <a:pt x="8004" y="3784"/>
                    <a:pt x="8097" y="4219"/>
                    <a:pt x="8128" y="4653"/>
                  </a:cubicBezTo>
                  <a:cubicBezTo>
                    <a:pt x="8221" y="5242"/>
                    <a:pt x="7973" y="5801"/>
                    <a:pt x="7476" y="6111"/>
                  </a:cubicBezTo>
                  <a:cubicBezTo>
                    <a:pt x="7337" y="6204"/>
                    <a:pt x="7174" y="6250"/>
                    <a:pt x="7011" y="6250"/>
                  </a:cubicBezTo>
                  <a:cubicBezTo>
                    <a:pt x="6848" y="6250"/>
                    <a:pt x="6685" y="6204"/>
                    <a:pt x="6546" y="6111"/>
                  </a:cubicBezTo>
                  <a:cubicBezTo>
                    <a:pt x="6049" y="5801"/>
                    <a:pt x="5801" y="5242"/>
                    <a:pt x="5894" y="4653"/>
                  </a:cubicBezTo>
                  <a:cubicBezTo>
                    <a:pt x="5925" y="4219"/>
                    <a:pt x="6018" y="3784"/>
                    <a:pt x="6205" y="3381"/>
                  </a:cubicBezTo>
                  <a:cubicBezTo>
                    <a:pt x="6205" y="3381"/>
                    <a:pt x="6205" y="3350"/>
                    <a:pt x="6236" y="3350"/>
                  </a:cubicBezTo>
                  <a:cubicBezTo>
                    <a:pt x="6329" y="3381"/>
                    <a:pt x="6422" y="3443"/>
                    <a:pt x="6484" y="3536"/>
                  </a:cubicBezTo>
                  <a:cubicBezTo>
                    <a:pt x="6639" y="3660"/>
                    <a:pt x="6825" y="3722"/>
                    <a:pt x="7011" y="3722"/>
                  </a:cubicBezTo>
                  <a:cubicBezTo>
                    <a:pt x="7197" y="3722"/>
                    <a:pt x="7383" y="3660"/>
                    <a:pt x="7538" y="3536"/>
                  </a:cubicBezTo>
                  <a:cubicBezTo>
                    <a:pt x="7600" y="3443"/>
                    <a:pt x="7693" y="3381"/>
                    <a:pt x="7818" y="3350"/>
                  </a:cubicBezTo>
                  <a:close/>
                  <a:moveTo>
                    <a:pt x="6608" y="6607"/>
                  </a:moveTo>
                  <a:cubicBezTo>
                    <a:pt x="6732" y="6669"/>
                    <a:pt x="6887" y="6669"/>
                    <a:pt x="7011" y="6669"/>
                  </a:cubicBezTo>
                  <a:cubicBezTo>
                    <a:pt x="7135" y="6669"/>
                    <a:pt x="7290" y="6669"/>
                    <a:pt x="7414" y="6638"/>
                  </a:cubicBezTo>
                  <a:cubicBezTo>
                    <a:pt x="7414" y="6762"/>
                    <a:pt x="7507" y="6917"/>
                    <a:pt x="7631" y="6979"/>
                  </a:cubicBezTo>
                  <a:lnTo>
                    <a:pt x="8717" y="7383"/>
                  </a:lnTo>
                  <a:cubicBezTo>
                    <a:pt x="8841" y="7445"/>
                    <a:pt x="8903" y="7507"/>
                    <a:pt x="8965" y="7631"/>
                  </a:cubicBezTo>
                  <a:cubicBezTo>
                    <a:pt x="8965" y="7662"/>
                    <a:pt x="8996" y="7662"/>
                    <a:pt x="8996" y="7693"/>
                  </a:cubicBezTo>
                  <a:lnTo>
                    <a:pt x="5026" y="7693"/>
                  </a:lnTo>
                  <a:cubicBezTo>
                    <a:pt x="5026" y="7662"/>
                    <a:pt x="5026" y="7662"/>
                    <a:pt x="5057" y="7631"/>
                  </a:cubicBezTo>
                  <a:cubicBezTo>
                    <a:pt x="5088" y="7507"/>
                    <a:pt x="5181" y="7445"/>
                    <a:pt x="5274" y="7383"/>
                  </a:cubicBezTo>
                  <a:lnTo>
                    <a:pt x="6360" y="6948"/>
                  </a:lnTo>
                  <a:cubicBezTo>
                    <a:pt x="6484" y="6886"/>
                    <a:pt x="6577" y="6762"/>
                    <a:pt x="6608" y="6607"/>
                  </a:cubicBezTo>
                  <a:close/>
                  <a:moveTo>
                    <a:pt x="11850" y="1272"/>
                  </a:moveTo>
                  <a:cubicBezTo>
                    <a:pt x="11850" y="1272"/>
                    <a:pt x="11850" y="1272"/>
                    <a:pt x="11850" y="1303"/>
                  </a:cubicBezTo>
                  <a:lnTo>
                    <a:pt x="11850" y="7693"/>
                  </a:lnTo>
                  <a:lnTo>
                    <a:pt x="9431" y="7693"/>
                  </a:lnTo>
                  <a:cubicBezTo>
                    <a:pt x="9400" y="7600"/>
                    <a:pt x="9368" y="7538"/>
                    <a:pt x="9337" y="7445"/>
                  </a:cubicBezTo>
                  <a:cubicBezTo>
                    <a:pt x="9244" y="7228"/>
                    <a:pt x="9089" y="7072"/>
                    <a:pt x="8872" y="7010"/>
                  </a:cubicBezTo>
                  <a:lnTo>
                    <a:pt x="7787" y="6576"/>
                  </a:lnTo>
                  <a:lnTo>
                    <a:pt x="7787" y="6421"/>
                  </a:lnTo>
                  <a:cubicBezTo>
                    <a:pt x="8221" y="6080"/>
                    <a:pt x="8500" y="5615"/>
                    <a:pt x="8531" y="5087"/>
                  </a:cubicBezTo>
                  <a:lnTo>
                    <a:pt x="8562" y="5025"/>
                  </a:lnTo>
                  <a:cubicBezTo>
                    <a:pt x="9617" y="3722"/>
                    <a:pt x="8686" y="1799"/>
                    <a:pt x="7011" y="1799"/>
                  </a:cubicBezTo>
                  <a:cubicBezTo>
                    <a:pt x="5336" y="1799"/>
                    <a:pt x="4405" y="3722"/>
                    <a:pt x="5460" y="5025"/>
                  </a:cubicBezTo>
                  <a:cubicBezTo>
                    <a:pt x="5460" y="5056"/>
                    <a:pt x="5491" y="5056"/>
                    <a:pt x="5491" y="5087"/>
                  </a:cubicBezTo>
                  <a:cubicBezTo>
                    <a:pt x="5522" y="5583"/>
                    <a:pt x="5770" y="6049"/>
                    <a:pt x="6205" y="6390"/>
                  </a:cubicBezTo>
                  <a:lnTo>
                    <a:pt x="6205" y="6576"/>
                  </a:lnTo>
                  <a:lnTo>
                    <a:pt x="5119" y="7010"/>
                  </a:lnTo>
                  <a:cubicBezTo>
                    <a:pt x="4933" y="7103"/>
                    <a:pt x="4778" y="7259"/>
                    <a:pt x="4685" y="7445"/>
                  </a:cubicBezTo>
                  <a:cubicBezTo>
                    <a:pt x="4654" y="7538"/>
                    <a:pt x="4623" y="7600"/>
                    <a:pt x="4592" y="7693"/>
                  </a:cubicBezTo>
                  <a:lnTo>
                    <a:pt x="2172" y="7693"/>
                  </a:lnTo>
                  <a:lnTo>
                    <a:pt x="2172" y="1303"/>
                  </a:lnTo>
                  <a:cubicBezTo>
                    <a:pt x="2172" y="1272"/>
                    <a:pt x="2203" y="1272"/>
                    <a:pt x="2203" y="1272"/>
                  </a:cubicBezTo>
                  <a:close/>
                  <a:moveTo>
                    <a:pt x="7973" y="8096"/>
                  </a:moveTo>
                  <a:lnTo>
                    <a:pt x="7973" y="8592"/>
                  </a:lnTo>
                  <a:lnTo>
                    <a:pt x="5987" y="8592"/>
                  </a:lnTo>
                  <a:lnTo>
                    <a:pt x="5987" y="8096"/>
                  </a:lnTo>
                  <a:close/>
                  <a:moveTo>
                    <a:pt x="5584" y="8096"/>
                  </a:moveTo>
                  <a:lnTo>
                    <a:pt x="5584" y="8592"/>
                  </a:lnTo>
                  <a:lnTo>
                    <a:pt x="621" y="8592"/>
                  </a:lnTo>
                  <a:cubicBezTo>
                    <a:pt x="609" y="8596"/>
                    <a:pt x="597" y="8598"/>
                    <a:pt x="585" y="8598"/>
                  </a:cubicBezTo>
                  <a:cubicBezTo>
                    <a:pt x="505" y="8598"/>
                    <a:pt x="435" y="8514"/>
                    <a:pt x="435" y="8406"/>
                  </a:cubicBezTo>
                  <a:lnTo>
                    <a:pt x="435" y="8096"/>
                  </a:lnTo>
                  <a:close/>
                  <a:moveTo>
                    <a:pt x="1583" y="0"/>
                  </a:moveTo>
                  <a:cubicBezTo>
                    <a:pt x="1179" y="0"/>
                    <a:pt x="869" y="310"/>
                    <a:pt x="869" y="714"/>
                  </a:cubicBezTo>
                  <a:lnTo>
                    <a:pt x="869" y="4622"/>
                  </a:lnTo>
                  <a:cubicBezTo>
                    <a:pt x="869" y="4761"/>
                    <a:pt x="978" y="4831"/>
                    <a:pt x="1086" y="4831"/>
                  </a:cubicBezTo>
                  <a:cubicBezTo>
                    <a:pt x="1195" y="4831"/>
                    <a:pt x="1303" y="4761"/>
                    <a:pt x="1303" y="4622"/>
                  </a:cubicBezTo>
                  <a:lnTo>
                    <a:pt x="1303" y="682"/>
                  </a:lnTo>
                  <a:cubicBezTo>
                    <a:pt x="1303" y="527"/>
                    <a:pt x="1428" y="403"/>
                    <a:pt x="1583" y="403"/>
                  </a:cubicBezTo>
                  <a:lnTo>
                    <a:pt x="12439" y="403"/>
                  </a:lnTo>
                  <a:cubicBezTo>
                    <a:pt x="12595" y="403"/>
                    <a:pt x="12719" y="527"/>
                    <a:pt x="12719" y="682"/>
                  </a:cubicBezTo>
                  <a:lnTo>
                    <a:pt x="12719" y="7662"/>
                  </a:lnTo>
                  <a:lnTo>
                    <a:pt x="12284" y="7662"/>
                  </a:lnTo>
                  <a:lnTo>
                    <a:pt x="12284" y="1303"/>
                  </a:lnTo>
                  <a:cubicBezTo>
                    <a:pt x="12284" y="1055"/>
                    <a:pt x="12067" y="869"/>
                    <a:pt x="11850" y="869"/>
                  </a:cubicBezTo>
                  <a:lnTo>
                    <a:pt x="2172" y="869"/>
                  </a:lnTo>
                  <a:cubicBezTo>
                    <a:pt x="1955" y="869"/>
                    <a:pt x="1738" y="1055"/>
                    <a:pt x="1738" y="1303"/>
                  </a:cubicBezTo>
                  <a:lnTo>
                    <a:pt x="1738" y="7693"/>
                  </a:lnTo>
                  <a:lnTo>
                    <a:pt x="1303" y="7693"/>
                  </a:lnTo>
                  <a:lnTo>
                    <a:pt x="1303" y="5428"/>
                  </a:lnTo>
                  <a:cubicBezTo>
                    <a:pt x="1303" y="5304"/>
                    <a:pt x="1195" y="5242"/>
                    <a:pt x="1086" y="5242"/>
                  </a:cubicBezTo>
                  <a:cubicBezTo>
                    <a:pt x="978" y="5242"/>
                    <a:pt x="869" y="5304"/>
                    <a:pt x="869" y="5428"/>
                  </a:cubicBezTo>
                  <a:lnTo>
                    <a:pt x="869" y="7693"/>
                  </a:lnTo>
                  <a:lnTo>
                    <a:pt x="404" y="7693"/>
                  </a:lnTo>
                  <a:cubicBezTo>
                    <a:pt x="187" y="7693"/>
                    <a:pt x="1" y="7848"/>
                    <a:pt x="1" y="8065"/>
                  </a:cubicBezTo>
                  <a:lnTo>
                    <a:pt x="1" y="8437"/>
                  </a:lnTo>
                  <a:cubicBezTo>
                    <a:pt x="1" y="8778"/>
                    <a:pt x="280" y="9027"/>
                    <a:pt x="621" y="9027"/>
                  </a:cubicBezTo>
                  <a:lnTo>
                    <a:pt x="9679" y="9027"/>
                  </a:lnTo>
                  <a:cubicBezTo>
                    <a:pt x="9958" y="9027"/>
                    <a:pt x="9958" y="8623"/>
                    <a:pt x="9679" y="8623"/>
                  </a:cubicBezTo>
                  <a:lnTo>
                    <a:pt x="8407" y="8623"/>
                  </a:lnTo>
                  <a:lnTo>
                    <a:pt x="8407" y="8096"/>
                  </a:lnTo>
                  <a:lnTo>
                    <a:pt x="13587" y="8096"/>
                  </a:lnTo>
                  <a:lnTo>
                    <a:pt x="13587" y="8437"/>
                  </a:lnTo>
                  <a:cubicBezTo>
                    <a:pt x="13587" y="8530"/>
                    <a:pt x="13494" y="8623"/>
                    <a:pt x="13370" y="8623"/>
                  </a:cubicBezTo>
                  <a:lnTo>
                    <a:pt x="10516" y="8623"/>
                  </a:lnTo>
                  <a:cubicBezTo>
                    <a:pt x="10237" y="8623"/>
                    <a:pt x="10237" y="9027"/>
                    <a:pt x="10516" y="9027"/>
                  </a:cubicBezTo>
                  <a:lnTo>
                    <a:pt x="13370" y="9027"/>
                  </a:lnTo>
                  <a:cubicBezTo>
                    <a:pt x="13386" y="9028"/>
                    <a:pt x="13402" y="9029"/>
                    <a:pt x="13417" y="9029"/>
                  </a:cubicBezTo>
                  <a:cubicBezTo>
                    <a:pt x="13737" y="9029"/>
                    <a:pt x="13990" y="8732"/>
                    <a:pt x="13990" y="8406"/>
                  </a:cubicBezTo>
                  <a:lnTo>
                    <a:pt x="13990" y="8065"/>
                  </a:lnTo>
                  <a:cubicBezTo>
                    <a:pt x="13990" y="7848"/>
                    <a:pt x="13804" y="7662"/>
                    <a:pt x="13618" y="7662"/>
                  </a:cubicBezTo>
                  <a:lnTo>
                    <a:pt x="13618" y="7693"/>
                  </a:lnTo>
                  <a:lnTo>
                    <a:pt x="13122" y="7693"/>
                  </a:lnTo>
                  <a:lnTo>
                    <a:pt x="13122" y="714"/>
                  </a:lnTo>
                  <a:cubicBezTo>
                    <a:pt x="13122" y="310"/>
                    <a:pt x="12812" y="0"/>
                    <a:pt x="1240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41" name="Google Shape;12941;p24"/>
            <p:cNvSpPr/>
            <p:nvPr/>
          </p:nvSpPr>
          <p:spPr>
            <a:xfrm>
              <a:off x="2526200" y="3349975"/>
              <a:ext cx="75250" cy="10875"/>
            </a:xfrm>
            <a:custGeom>
              <a:avLst/>
              <a:gdLst/>
              <a:ahLst/>
              <a:cxnLst/>
              <a:rect l="l" t="t" r="r" b="b"/>
              <a:pathLst>
                <a:path w="3010" h="435" extrusionOk="0">
                  <a:moveTo>
                    <a:pt x="280" y="0"/>
                  </a:moveTo>
                  <a:cubicBezTo>
                    <a:pt x="1" y="0"/>
                    <a:pt x="1" y="434"/>
                    <a:pt x="280" y="434"/>
                  </a:cubicBezTo>
                  <a:lnTo>
                    <a:pt x="2730" y="434"/>
                  </a:lnTo>
                  <a:cubicBezTo>
                    <a:pt x="3010" y="434"/>
                    <a:pt x="3010" y="0"/>
                    <a:pt x="27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42" name="Google Shape;12942;p24"/>
            <p:cNvSpPr/>
            <p:nvPr/>
          </p:nvSpPr>
          <p:spPr>
            <a:xfrm>
              <a:off x="2526200" y="3374000"/>
              <a:ext cx="75250" cy="10875"/>
            </a:xfrm>
            <a:custGeom>
              <a:avLst/>
              <a:gdLst/>
              <a:ahLst/>
              <a:cxnLst/>
              <a:rect l="l" t="t" r="r" b="b"/>
              <a:pathLst>
                <a:path w="3010" h="435" extrusionOk="0">
                  <a:moveTo>
                    <a:pt x="280" y="1"/>
                  </a:moveTo>
                  <a:cubicBezTo>
                    <a:pt x="1" y="1"/>
                    <a:pt x="1" y="435"/>
                    <a:pt x="280" y="435"/>
                  </a:cubicBezTo>
                  <a:lnTo>
                    <a:pt x="2730" y="435"/>
                  </a:lnTo>
                  <a:cubicBezTo>
                    <a:pt x="3010" y="435"/>
                    <a:pt x="3010" y="1"/>
                    <a:pt x="27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43" name="Google Shape;12943;p24"/>
            <p:cNvSpPr/>
            <p:nvPr/>
          </p:nvSpPr>
          <p:spPr>
            <a:xfrm>
              <a:off x="2635550" y="3349975"/>
              <a:ext cx="76025" cy="10875"/>
            </a:xfrm>
            <a:custGeom>
              <a:avLst/>
              <a:gdLst/>
              <a:ahLst/>
              <a:cxnLst/>
              <a:rect l="l" t="t" r="r" b="b"/>
              <a:pathLst>
                <a:path w="3041" h="435" extrusionOk="0">
                  <a:moveTo>
                    <a:pt x="280" y="0"/>
                  </a:moveTo>
                  <a:cubicBezTo>
                    <a:pt x="0" y="0"/>
                    <a:pt x="0" y="434"/>
                    <a:pt x="280" y="434"/>
                  </a:cubicBezTo>
                  <a:lnTo>
                    <a:pt x="2761" y="434"/>
                  </a:lnTo>
                  <a:cubicBezTo>
                    <a:pt x="3040" y="434"/>
                    <a:pt x="3040" y="0"/>
                    <a:pt x="27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44" name="Google Shape;12944;p24"/>
            <p:cNvSpPr/>
            <p:nvPr/>
          </p:nvSpPr>
          <p:spPr>
            <a:xfrm>
              <a:off x="2635550" y="3374000"/>
              <a:ext cx="76025" cy="10875"/>
            </a:xfrm>
            <a:custGeom>
              <a:avLst/>
              <a:gdLst/>
              <a:ahLst/>
              <a:cxnLst/>
              <a:rect l="l" t="t" r="r" b="b"/>
              <a:pathLst>
                <a:path w="3041" h="435" extrusionOk="0">
                  <a:moveTo>
                    <a:pt x="280" y="1"/>
                  </a:moveTo>
                  <a:cubicBezTo>
                    <a:pt x="0" y="1"/>
                    <a:pt x="0" y="435"/>
                    <a:pt x="280" y="435"/>
                  </a:cubicBezTo>
                  <a:lnTo>
                    <a:pt x="2761" y="435"/>
                  </a:lnTo>
                  <a:cubicBezTo>
                    <a:pt x="3040" y="435"/>
                    <a:pt x="3040" y="1"/>
                    <a:pt x="27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45" name="Google Shape;12945;p24"/>
          <p:cNvGrpSpPr/>
          <p:nvPr/>
        </p:nvGrpSpPr>
        <p:grpSpPr>
          <a:xfrm>
            <a:off x="3480617" y="4521532"/>
            <a:ext cx="668550" cy="700400"/>
            <a:chOff x="6224475" y="2492100"/>
            <a:chExt cx="334275" cy="350200"/>
          </a:xfrm>
        </p:grpSpPr>
        <p:sp>
          <p:nvSpPr>
            <p:cNvPr id="12946" name="Google Shape;12946;p24"/>
            <p:cNvSpPr/>
            <p:nvPr/>
          </p:nvSpPr>
          <p:spPr>
            <a:xfrm>
              <a:off x="6309800" y="2665025"/>
              <a:ext cx="168300" cy="117125"/>
            </a:xfrm>
            <a:custGeom>
              <a:avLst/>
              <a:gdLst/>
              <a:ahLst/>
              <a:cxnLst/>
              <a:rect l="l" t="t" r="r" b="b"/>
              <a:pathLst>
                <a:path w="6732" h="4685" extrusionOk="0">
                  <a:moveTo>
                    <a:pt x="3354" y="396"/>
                  </a:moveTo>
                  <a:cubicBezTo>
                    <a:pt x="3412" y="396"/>
                    <a:pt x="3474" y="411"/>
                    <a:pt x="3536" y="443"/>
                  </a:cubicBezTo>
                  <a:lnTo>
                    <a:pt x="6235" y="1652"/>
                  </a:lnTo>
                  <a:lnTo>
                    <a:pt x="3474" y="2924"/>
                  </a:lnTo>
                  <a:cubicBezTo>
                    <a:pt x="3428" y="2940"/>
                    <a:pt x="3381" y="2947"/>
                    <a:pt x="3335" y="2947"/>
                  </a:cubicBezTo>
                  <a:cubicBezTo>
                    <a:pt x="3288" y="2947"/>
                    <a:pt x="3242" y="2940"/>
                    <a:pt x="3195" y="2924"/>
                  </a:cubicBezTo>
                  <a:lnTo>
                    <a:pt x="465" y="1652"/>
                  </a:lnTo>
                  <a:lnTo>
                    <a:pt x="3195" y="443"/>
                  </a:lnTo>
                  <a:cubicBezTo>
                    <a:pt x="3242" y="411"/>
                    <a:pt x="3296" y="396"/>
                    <a:pt x="3354" y="396"/>
                  </a:cubicBezTo>
                  <a:close/>
                  <a:moveTo>
                    <a:pt x="1644" y="2645"/>
                  </a:moveTo>
                  <a:lnTo>
                    <a:pt x="3009" y="3327"/>
                  </a:lnTo>
                  <a:cubicBezTo>
                    <a:pt x="3117" y="3374"/>
                    <a:pt x="3226" y="3397"/>
                    <a:pt x="3335" y="3397"/>
                  </a:cubicBezTo>
                  <a:cubicBezTo>
                    <a:pt x="3443" y="3397"/>
                    <a:pt x="3552" y="3374"/>
                    <a:pt x="3660" y="3327"/>
                  </a:cubicBezTo>
                  <a:lnTo>
                    <a:pt x="5025" y="2676"/>
                  </a:lnTo>
                  <a:lnTo>
                    <a:pt x="5025" y="3886"/>
                  </a:lnTo>
                  <a:lnTo>
                    <a:pt x="4777" y="4010"/>
                  </a:lnTo>
                  <a:cubicBezTo>
                    <a:pt x="4312" y="4196"/>
                    <a:pt x="3823" y="4289"/>
                    <a:pt x="3335" y="4289"/>
                  </a:cubicBezTo>
                  <a:cubicBezTo>
                    <a:pt x="2846" y="4289"/>
                    <a:pt x="2357" y="4196"/>
                    <a:pt x="1892" y="4010"/>
                  </a:cubicBezTo>
                  <a:lnTo>
                    <a:pt x="1644" y="3886"/>
                  </a:lnTo>
                  <a:lnTo>
                    <a:pt x="1644" y="2645"/>
                  </a:lnTo>
                  <a:close/>
                  <a:moveTo>
                    <a:pt x="3335" y="0"/>
                  </a:moveTo>
                  <a:cubicBezTo>
                    <a:pt x="3211" y="0"/>
                    <a:pt x="3086" y="24"/>
                    <a:pt x="2978" y="70"/>
                  </a:cubicBezTo>
                  <a:lnTo>
                    <a:pt x="186" y="1342"/>
                  </a:lnTo>
                  <a:cubicBezTo>
                    <a:pt x="62" y="1404"/>
                    <a:pt x="0" y="1528"/>
                    <a:pt x="0" y="1652"/>
                  </a:cubicBezTo>
                  <a:cubicBezTo>
                    <a:pt x="0" y="1807"/>
                    <a:pt x="93" y="1931"/>
                    <a:pt x="217" y="1993"/>
                  </a:cubicBezTo>
                  <a:lnTo>
                    <a:pt x="1241" y="2459"/>
                  </a:lnTo>
                  <a:lnTo>
                    <a:pt x="1241" y="3948"/>
                  </a:lnTo>
                  <a:cubicBezTo>
                    <a:pt x="1210" y="4072"/>
                    <a:pt x="1303" y="4196"/>
                    <a:pt x="1427" y="4227"/>
                  </a:cubicBezTo>
                  <a:lnTo>
                    <a:pt x="1737" y="4382"/>
                  </a:lnTo>
                  <a:cubicBezTo>
                    <a:pt x="2249" y="4584"/>
                    <a:pt x="2792" y="4684"/>
                    <a:pt x="3335" y="4684"/>
                  </a:cubicBezTo>
                  <a:cubicBezTo>
                    <a:pt x="3877" y="4684"/>
                    <a:pt x="4420" y="4584"/>
                    <a:pt x="4932" y="4382"/>
                  </a:cubicBezTo>
                  <a:lnTo>
                    <a:pt x="5273" y="4227"/>
                  </a:lnTo>
                  <a:cubicBezTo>
                    <a:pt x="5397" y="4196"/>
                    <a:pt x="5459" y="4072"/>
                    <a:pt x="5459" y="3948"/>
                  </a:cubicBezTo>
                  <a:lnTo>
                    <a:pt x="5459" y="2459"/>
                  </a:lnTo>
                  <a:lnTo>
                    <a:pt x="6483" y="1993"/>
                  </a:lnTo>
                  <a:cubicBezTo>
                    <a:pt x="6731" y="1838"/>
                    <a:pt x="6731" y="1497"/>
                    <a:pt x="6483" y="1342"/>
                  </a:cubicBezTo>
                  <a:lnTo>
                    <a:pt x="3691" y="70"/>
                  </a:lnTo>
                  <a:cubicBezTo>
                    <a:pt x="3583" y="24"/>
                    <a:pt x="3459" y="0"/>
                    <a:pt x="33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47" name="Google Shape;12947;p24"/>
            <p:cNvSpPr/>
            <p:nvPr/>
          </p:nvSpPr>
          <p:spPr>
            <a:xfrm>
              <a:off x="6372600" y="2633425"/>
              <a:ext cx="38025" cy="15725"/>
            </a:xfrm>
            <a:custGeom>
              <a:avLst/>
              <a:gdLst/>
              <a:ahLst/>
              <a:cxnLst/>
              <a:rect l="l" t="t" r="r" b="b"/>
              <a:pathLst>
                <a:path w="1521" h="629" extrusionOk="0">
                  <a:moveTo>
                    <a:pt x="776" y="0"/>
                  </a:moveTo>
                  <a:cubicBezTo>
                    <a:pt x="497" y="0"/>
                    <a:pt x="280" y="94"/>
                    <a:pt x="94" y="280"/>
                  </a:cubicBezTo>
                  <a:cubicBezTo>
                    <a:pt x="1" y="342"/>
                    <a:pt x="1" y="497"/>
                    <a:pt x="94" y="559"/>
                  </a:cubicBezTo>
                  <a:cubicBezTo>
                    <a:pt x="125" y="605"/>
                    <a:pt x="179" y="629"/>
                    <a:pt x="233" y="629"/>
                  </a:cubicBezTo>
                  <a:cubicBezTo>
                    <a:pt x="288" y="629"/>
                    <a:pt x="342" y="605"/>
                    <a:pt x="373" y="559"/>
                  </a:cubicBezTo>
                  <a:cubicBezTo>
                    <a:pt x="481" y="450"/>
                    <a:pt x="621" y="396"/>
                    <a:pt x="761" y="396"/>
                  </a:cubicBezTo>
                  <a:cubicBezTo>
                    <a:pt x="900" y="396"/>
                    <a:pt x="1040" y="450"/>
                    <a:pt x="1148" y="559"/>
                  </a:cubicBezTo>
                  <a:cubicBezTo>
                    <a:pt x="1179" y="590"/>
                    <a:pt x="1241" y="621"/>
                    <a:pt x="1303" y="621"/>
                  </a:cubicBezTo>
                  <a:cubicBezTo>
                    <a:pt x="1365" y="621"/>
                    <a:pt x="1396" y="590"/>
                    <a:pt x="1458" y="559"/>
                  </a:cubicBezTo>
                  <a:cubicBezTo>
                    <a:pt x="1521" y="497"/>
                    <a:pt x="1521" y="342"/>
                    <a:pt x="1458" y="280"/>
                  </a:cubicBezTo>
                  <a:cubicBezTo>
                    <a:pt x="1272" y="94"/>
                    <a:pt x="1024" y="0"/>
                    <a:pt x="7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48" name="Google Shape;12948;p24"/>
            <p:cNvSpPr/>
            <p:nvPr/>
          </p:nvSpPr>
          <p:spPr>
            <a:xfrm>
              <a:off x="6356800" y="2612875"/>
              <a:ext cx="68550" cy="22125"/>
            </a:xfrm>
            <a:custGeom>
              <a:avLst/>
              <a:gdLst/>
              <a:ahLst/>
              <a:cxnLst/>
              <a:rect l="l" t="t" r="r" b="b"/>
              <a:pathLst>
                <a:path w="2742" h="885" extrusionOk="0">
                  <a:moveTo>
                    <a:pt x="1408" y="0"/>
                  </a:moveTo>
                  <a:cubicBezTo>
                    <a:pt x="958" y="0"/>
                    <a:pt x="508" y="171"/>
                    <a:pt x="167" y="512"/>
                  </a:cubicBezTo>
                  <a:cubicBezTo>
                    <a:pt x="0" y="679"/>
                    <a:pt x="146" y="883"/>
                    <a:pt x="306" y="883"/>
                  </a:cubicBezTo>
                  <a:cubicBezTo>
                    <a:pt x="354" y="883"/>
                    <a:pt x="404" y="865"/>
                    <a:pt x="446" y="822"/>
                  </a:cubicBezTo>
                  <a:cubicBezTo>
                    <a:pt x="710" y="543"/>
                    <a:pt x="1059" y="404"/>
                    <a:pt x="1408" y="404"/>
                  </a:cubicBezTo>
                  <a:cubicBezTo>
                    <a:pt x="1757" y="404"/>
                    <a:pt x="2106" y="543"/>
                    <a:pt x="2370" y="822"/>
                  </a:cubicBezTo>
                  <a:cubicBezTo>
                    <a:pt x="2401" y="853"/>
                    <a:pt x="2463" y="885"/>
                    <a:pt x="2525" y="885"/>
                  </a:cubicBezTo>
                  <a:cubicBezTo>
                    <a:pt x="2556" y="885"/>
                    <a:pt x="2618" y="853"/>
                    <a:pt x="2649" y="822"/>
                  </a:cubicBezTo>
                  <a:cubicBezTo>
                    <a:pt x="2742" y="729"/>
                    <a:pt x="2742" y="605"/>
                    <a:pt x="2649" y="512"/>
                  </a:cubicBezTo>
                  <a:cubicBezTo>
                    <a:pt x="2308" y="171"/>
                    <a:pt x="1858" y="0"/>
                    <a:pt x="140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49" name="Google Shape;12949;p24"/>
            <p:cNvSpPr/>
            <p:nvPr/>
          </p:nvSpPr>
          <p:spPr>
            <a:xfrm>
              <a:off x="6343900" y="2592525"/>
              <a:ext cx="96200" cy="27750"/>
            </a:xfrm>
            <a:custGeom>
              <a:avLst/>
              <a:gdLst/>
              <a:ahLst/>
              <a:cxnLst/>
              <a:rect l="l" t="t" r="r" b="b"/>
              <a:pathLst>
                <a:path w="3848" h="1110" extrusionOk="0">
                  <a:moveTo>
                    <a:pt x="1924" y="0"/>
                  </a:moveTo>
                  <a:cubicBezTo>
                    <a:pt x="1257" y="0"/>
                    <a:pt x="590" y="256"/>
                    <a:pt x="94" y="768"/>
                  </a:cubicBezTo>
                  <a:cubicBezTo>
                    <a:pt x="1" y="830"/>
                    <a:pt x="1" y="954"/>
                    <a:pt x="94" y="1047"/>
                  </a:cubicBezTo>
                  <a:cubicBezTo>
                    <a:pt x="125" y="1078"/>
                    <a:pt x="171" y="1094"/>
                    <a:pt x="222" y="1094"/>
                  </a:cubicBezTo>
                  <a:cubicBezTo>
                    <a:pt x="272" y="1094"/>
                    <a:pt x="327" y="1078"/>
                    <a:pt x="373" y="1047"/>
                  </a:cubicBezTo>
                  <a:cubicBezTo>
                    <a:pt x="792" y="613"/>
                    <a:pt x="1350" y="396"/>
                    <a:pt x="1912" y="396"/>
                  </a:cubicBezTo>
                  <a:cubicBezTo>
                    <a:pt x="2475" y="396"/>
                    <a:pt x="3041" y="613"/>
                    <a:pt x="3475" y="1047"/>
                  </a:cubicBezTo>
                  <a:cubicBezTo>
                    <a:pt x="3506" y="1078"/>
                    <a:pt x="3568" y="1109"/>
                    <a:pt x="3630" y="1109"/>
                  </a:cubicBezTo>
                  <a:cubicBezTo>
                    <a:pt x="3661" y="1109"/>
                    <a:pt x="3723" y="1078"/>
                    <a:pt x="3754" y="1047"/>
                  </a:cubicBezTo>
                  <a:cubicBezTo>
                    <a:pt x="3847" y="954"/>
                    <a:pt x="3847" y="830"/>
                    <a:pt x="3754" y="768"/>
                  </a:cubicBezTo>
                  <a:cubicBezTo>
                    <a:pt x="3258" y="256"/>
                    <a:pt x="2591" y="0"/>
                    <a:pt x="19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50" name="Google Shape;12950;p24"/>
            <p:cNvSpPr/>
            <p:nvPr/>
          </p:nvSpPr>
          <p:spPr>
            <a:xfrm>
              <a:off x="6224475" y="2492100"/>
              <a:ext cx="334275" cy="350200"/>
            </a:xfrm>
            <a:custGeom>
              <a:avLst/>
              <a:gdLst/>
              <a:ahLst/>
              <a:cxnLst/>
              <a:rect l="l" t="t" r="r" b="b"/>
              <a:pathLst>
                <a:path w="13371" h="14008" extrusionOk="0">
                  <a:moveTo>
                    <a:pt x="6670" y="2179"/>
                  </a:moveTo>
                  <a:lnTo>
                    <a:pt x="12222" y="6646"/>
                  </a:lnTo>
                  <a:lnTo>
                    <a:pt x="12254" y="12447"/>
                  </a:lnTo>
                  <a:lnTo>
                    <a:pt x="1242" y="12447"/>
                  </a:lnTo>
                  <a:lnTo>
                    <a:pt x="1242" y="6553"/>
                  </a:lnTo>
                  <a:lnTo>
                    <a:pt x="6670" y="2179"/>
                  </a:lnTo>
                  <a:close/>
                  <a:moveTo>
                    <a:pt x="6701" y="0"/>
                  </a:moveTo>
                  <a:cubicBezTo>
                    <a:pt x="6624" y="0"/>
                    <a:pt x="6546" y="24"/>
                    <a:pt x="6484" y="70"/>
                  </a:cubicBezTo>
                  <a:lnTo>
                    <a:pt x="3103" y="2800"/>
                  </a:lnTo>
                  <a:cubicBezTo>
                    <a:pt x="2908" y="2921"/>
                    <a:pt x="3038" y="3176"/>
                    <a:pt x="3207" y="3176"/>
                  </a:cubicBezTo>
                  <a:cubicBezTo>
                    <a:pt x="3254" y="3176"/>
                    <a:pt x="3304" y="3157"/>
                    <a:pt x="3351" y="3110"/>
                  </a:cubicBezTo>
                  <a:lnTo>
                    <a:pt x="6701" y="442"/>
                  </a:lnTo>
                  <a:lnTo>
                    <a:pt x="12967" y="5467"/>
                  </a:lnTo>
                  <a:lnTo>
                    <a:pt x="12967" y="6708"/>
                  </a:lnTo>
                  <a:lnTo>
                    <a:pt x="6918" y="1838"/>
                  </a:lnTo>
                  <a:cubicBezTo>
                    <a:pt x="6856" y="1792"/>
                    <a:pt x="6779" y="1768"/>
                    <a:pt x="6701" y="1768"/>
                  </a:cubicBezTo>
                  <a:cubicBezTo>
                    <a:pt x="6624" y="1768"/>
                    <a:pt x="6546" y="1792"/>
                    <a:pt x="6484" y="1838"/>
                  </a:cubicBezTo>
                  <a:lnTo>
                    <a:pt x="435" y="6677"/>
                  </a:lnTo>
                  <a:lnTo>
                    <a:pt x="435" y="5436"/>
                  </a:lnTo>
                  <a:lnTo>
                    <a:pt x="2762" y="3575"/>
                  </a:lnTo>
                  <a:cubicBezTo>
                    <a:pt x="2855" y="3482"/>
                    <a:pt x="2855" y="3358"/>
                    <a:pt x="2793" y="3265"/>
                  </a:cubicBezTo>
                  <a:cubicBezTo>
                    <a:pt x="2754" y="3227"/>
                    <a:pt x="2692" y="3200"/>
                    <a:pt x="2628" y="3200"/>
                  </a:cubicBezTo>
                  <a:cubicBezTo>
                    <a:pt x="2589" y="3200"/>
                    <a:pt x="2549" y="3210"/>
                    <a:pt x="2513" y="3234"/>
                  </a:cubicBezTo>
                  <a:lnTo>
                    <a:pt x="156" y="5157"/>
                  </a:lnTo>
                  <a:cubicBezTo>
                    <a:pt x="63" y="5219"/>
                    <a:pt x="32" y="5312"/>
                    <a:pt x="32" y="5436"/>
                  </a:cubicBezTo>
                  <a:lnTo>
                    <a:pt x="32" y="6801"/>
                  </a:lnTo>
                  <a:cubicBezTo>
                    <a:pt x="1" y="6956"/>
                    <a:pt x="94" y="7080"/>
                    <a:pt x="218" y="7111"/>
                  </a:cubicBezTo>
                  <a:cubicBezTo>
                    <a:pt x="274" y="7139"/>
                    <a:pt x="336" y="7155"/>
                    <a:pt x="396" y="7155"/>
                  </a:cubicBezTo>
                  <a:cubicBezTo>
                    <a:pt x="469" y="7155"/>
                    <a:pt x="539" y="7132"/>
                    <a:pt x="590" y="7080"/>
                  </a:cubicBezTo>
                  <a:lnTo>
                    <a:pt x="838" y="6894"/>
                  </a:lnTo>
                  <a:lnTo>
                    <a:pt x="838" y="12447"/>
                  </a:lnTo>
                  <a:cubicBezTo>
                    <a:pt x="404" y="12509"/>
                    <a:pt x="63" y="12881"/>
                    <a:pt x="94" y="13346"/>
                  </a:cubicBezTo>
                  <a:lnTo>
                    <a:pt x="94" y="13594"/>
                  </a:lnTo>
                  <a:cubicBezTo>
                    <a:pt x="63" y="13811"/>
                    <a:pt x="249" y="13967"/>
                    <a:pt x="435" y="13998"/>
                  </a:cubicBezTo>
                  <a:lnTo>
                    <a:pt x="4437" y="13998"/>
                  </a:lnTo>
                  <a:cubicBezTo>
                    <a:pt x="4455" y="14004"/>
                    <a:pt x="4472" y="14008"/>
                    <a:pt x="4487" y="14008"/>
                  </a:cubicBezTo>
                  <a:cubicBezTo>
                    <a:pt x="4668" y="14008"/>
                    <a:pt x="4668" y="13584"/>
                    <a:pt x="4487" y="13584"/>
                  </a:cubicBezTo>
                  <a:cubicBezTo>
                    <a:pt x="4472" y="13584"/>
                    <a:pt x="4455" y="13588"/>
                    <a:pt x="4437" y="13594"/>
                  </a:cubicBezTo>
                  <a:lnTo>
                    <a:pt x="497" y="13594"/>
                  </a:lnTo>
                  <a:lnTo>
                    <a:pt x="497" y="13346"/>
                  </a:lnTo>
                  <a:cubicBezTo>
                    <a:pt x="497" y="13067"/>
                    <a:pt x="683" y="12881"/>
                    <a:pt x="962" y="12881"/>
                  </a:cubicBezTo>
                  <a:lnTo>
                    <a:pt x="12440" y="12881"/>
                  </a:lnTo>
                  <a:cubicBezTo>
                    <a:pt x="12688" y="12881"/>
                    <a:pt x="12905" y="13067"/>
                    <a:pt x="12905" y="13346"/>
                  </a:cubicBezTo>
                  <a:lnTo>
                    <a:pt x="12905" y="13563"/>
                  </a:lnTo>
                  <a:lnTo>
                    <a:pt x="5243" y="13563"/>
                  </a:lnTo>
                  <a:cubicBezTo>
                    <a:pt x="5224" y="13556"/>
                    <a:pt x="5206" y="13553"/>
                    <a:pt x="5190" y="13553"/>
                  </a:cubicBezTo>
                  <a:cubicBezTo>
                    <a:pt x="5008" y="13553"/>
                    <a:pt x="5013" y="13971"/>
                    <a:pt x="5206" y="13971"/>
                  </a:cubicBezTo>
                  <a:cubicBezTo>
                    <a:pt x="5218" y="13971"/>
                    <a:pt x="5230" y="13970"/>
                    <a:pt x="5243" y="13967"/>
                  </a:cubicBezTo>
                  <a:lnTo>
                    <a:pt x="12936" y="13967"/>
                  </a:lnTo>
                  <a:cubicBezTo>
                    <a:pt x="13153" y="13967"/>
                    <a:pt x="13339" y="13780"/>
                    <a:pt x="13339" y="13563"/>
                  </a:cubicBezTo>
                  <a:lnTo>
                    <a:pt x="13339" y="13346"/>
                  </a:lnTo>
                  <a:cubicBezTo>
                    <a:pt x="13339" y="12943"/>
                    <a:pt x="13060" y="12571"/>
                    <a:pt x="12657" y="12478"/>
                  </a:cubicBezTo>
                  <a:lnTo>
                    <a:pt x="12657" y="6987"/>
                  </a:lnTo>
                  <a:lnTo>
                    <a:pt x="12812" y="7080"/>
                  </a:lnTo>
                  <a:cubicBezTo>
                    <a:pt x="12843" y="7142"/>
                    <a:pt x="12936" y="7173"/>
                    <a:pt x="13029" y="7173"/>
                  </a:cubicBezTo>
                  <a:cubicBezTo>
                    <a:pt x="13060" y="7173"/>
                    <a:pt x="13122" y="7142"/>
                    <a:pt x="13184" y="7142"/>
                  </a:cubicBezTo>
                  <a:cubicBezTo>
                    <a:pt x="13308" y="7080"/>
                    <a:pt x="13370" y="6956"/>
                    <a:pt x="13370" y="6801"/>
                  </a:cubicBezTo>
                  <a:lnTo>
                    <a:pt x="13370" y="5436"/>
                  </a:lnTo>
                  <a:cubicBezTo>
                    <a:pt x="13370" y="5312"/>
                    <a:pt x="13339" y="5219"/>
                    <a:pt x="13246" y="5157"/>
                  </a:cubicBezTo>
                  <a:lnTo>
                    <a:pt x="6918" y="70"/>
                  </a:lnTo>
                  <a:cubicBezTo>
                    <a:pt x="6856" y="24"/>
                    <a:pt x="6779" y="0"/>
                    <a:pt x="67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51" name="Google Shape;12951;p24"/>
          <p:cNvGrpSpPr/>
          <p:nvPr/>
        </p:nvGrpSpPr>
        <p:grpSpPr>
          <a:xfrm>
            <a:off x="2117163" y="5788509"/>
            <a:ext cx="697950" cy="594050"/>
            <a:chOff x="931825" y="3088625"/>
            <a:chExt cx="348975" cy="297025"/>
          </a:xfrm>
        </p:grpSpPr>
        <p:sp>
          <p:nvSpPr>
            <p:cNvPr id="12952" name="Google Shape;12952;p24"/>
            <p:cNvSpPr/>
            <p:nvPr/>
          </p:nvSpPr>
          <p:spPr>
            <a:xfrm>
              <a:off x="1196775" y="3139025"/>
              <a:ext cx="11325" cy="7550"/>
            </a:xfrm>
            <a:custGeom>
              <a:avLst/>
              <a:gdLst/>
              <a:ahLst/>
              <a:cxnLst/>
              <a:rect l="l" t="t" r="r" b="b"/>
              <a:pathLst>
                <a:path w="453" h="302" extrusionOk="0">
                  <a:moveTo>
                    <a:pt x="259" y="1"/>
                  </a:moveTo>
                  <a:cubicBezTo>
                    <a:pt x="1" y="1"/>
                    <a:pt x="257" y="302"/>
                    <a:pt x="384" y="302"/>
                  </a:cubicBezTo>
                  <a:cubicBezTo>
                    <a:pt x="425" y="302"/>
                    <a:pt x="452" y="270"/>
                    <a:pt x="445" y="187"/>
                  </a:cubicBezTo>
                  <a:cubicBezTo>
                    <a:pt x="445" y="94"/>
                    <a:pt x="352" y="1"/>
                    <a:pt x="25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53" name="Google Shape;12953;p24"/>
            <p:cNvSpPr/>
            <p:nvPr/>
          </p:nvSpPr>
          <p:spPr>
            <a:xfrm>
              <a:off x="1218400" y="3138775"/>
              <a:ext cx="11225" cy="10625"/>
            </a:xfrm>
            <a:custGeom>
              <a:avLst/>
              <a:gdLst/>
              <a:ahLst/>
              <a:cxnLst/>
              <a:rect l="l" t="t" r="r" b="b"/>
              <a:pathLst>
                <a:path w="449" h="425" extrusionOk="0">
                  <a:moveTo>
                    <a:pt x="181" y="1"/>
                  </a:moveTo>
                  <a:cubicBezTo>
                    <a:pt x="0" y="1"/>
                    <a:pt x="0" y="424"/>
                    <a:pt x="181" y="424"/>
                  </a:cubicBezTo>
                  <a:cubicBezTo>
                    <a:pt x="196" y="424"/>
                    <a:pt x="213" y="421"/>
                    <a:pt x="231" y="414"/>
                  </a:cubicBezTo>
                  <a:cubicBezTo>
                    <a:pt x="350" y="414"/>
                    <a:pt x="441" y="329"/>
                    <a:pt x="448" y="213"/>
                  </a:cubicBezTo>
                  <a:lnTo>
                    <a:pt x="448" y="213"/>
                  </a:lnTo>
                  <a:cubicBezTo>
                    <a:pt x="448" y="218"/>
                    <a:pt x="448" y="223"/>
                    <a:pt x="448" y="228"/>
                  </a:cubicBezTo>
                  <a:lnTo>
                    <a:pt x="448" y="197"/>
                  </a:lnTo>
                  <a:cubicBezTo>
                    <a:pt x="448" y="202"/>
                    <a:pt x="448" y="207"/>
                    <a:pt x="448" y="213"/>
                  </a:cubicBezTo>
                  <a:cubicBezTo>
                    <a:pt x="441" y="96"/>
                    <a:pt x="350" y="11"/>
                    <a:pt x="231" y="11"/>
                  </a:cubicBezTo>
                  <a:cubicBezTo>
                    <a:pt x="213" y="4"/>
                    <a:pt x="196" y="1"/>
                    <a:pt x="1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54" name="Google Shape;12954;p24"/>
            <p:cNvSpPr/>
            <p:nvPr/>
          </p:nvSpPr>
          <p:spPr>
            <a:xfrm>
              <a:off x="1240100" y="3138775"/>
              <a:ext cx="10450" cy="10625"/>
            </a:xfrm>
            <a:custGeom>
              <a:avLst/>
              <a:gdLst/>
              <a:ahLst/>
              <a:cxnLst/>
              <a:rect l="l" t="t" r="r" b="b"/>
              <a:pathLst>
                <a:path w="418" h="425" extrusionOk="0">
                  <a:moveTo>
                    <a:pt x="181" y="1"/>
                  </a:moveTo>
                  <a:cubicBezTo>
                    <a:pt x="1" y="1"/>
                    <a:pt x="1" y="424"/>
                    <a:pt x="181" y="424"/>
                  </a:cubicBezTo>
                  <a:cubicBezTo>
                    <a:pt x="197" y="424"/>
                    <a:pt x="214" y="421"/>
                    <a:pt x="232" y="414"/>
                  </a:cubicBezTo>
                  <a:cubicBezTo>
                    <a:pt x="321" y="414"/>
                    <a:pt x="410" y="329"/>
                    <a:pt x="417" y="213"/>
                  </a:cubicBezTo>
                  <a:lnTo>
                    <a:pt x="417" y="213"/>
                  </a:lnTo>
                  <a:cubicBezTo>
                    <a:pt x="418" y="218"/>
                    <a:pt x="418" y="223"/>
                    <a:pt x="418" y="228"/>
                  </a:cubicBezTo>
                  <a:lnTo>
                    <a:pt x="418" y="197"/>
                  </a:lnTo>
                  <a:cubicBezTo>
                    <a:pt x="418" y="202"/>
                    <a:pt x="418" y="207"/>
                    <a:pt x="417" y="213"/>
                  </a:cubicBezTo>
                  <a:cubicBezTo>
                    <a:pt x="410" y="96"/>
                    <a:pt x="321" y="11"/>
                    <a:pt x="232" y="11"/>
                  </a:cubicBezTo>
                  <a:cubicBezTo>
                    <a:pt x="214" y="4"/>
                    <a:pt x="197" y="1"/>
                    <a:pt x="1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55" name="Google Shape;12955;p24"/>
            <p:cNvSpPr/>
            <p:nvPr/>
          </p:nvSpPr>
          <p:spPr>
            <a:xfrm>
              <a:off x="931825" y="3088625"/>
              <a:ext cx="348975" cy="297025"/>
            </a:xfrm>
            <a:custGeom>
              <a:avLst/>
              <a:gdLst/>
              <a:ahLst/>
              <a:cxnLst/>
              <a:rect l="l" t="t" r="r" b="b"/>
              <a:pathLst>
                <a:path w="13959" h="11881" extrusionOk="0">
                  <a:moveTo>
                    <a:pt x="4591" y="404"/>
                  </a:moveTo>
                  <a:cubicBezTo>
                    <a:pt x="4715" y="404"/>
                    <a:pt x="4839" y="497"/>
                    <a:pt x="4839" y="652"/>
                  </a:cubicBezTo>
                  <a:lnTo>
                    <a:pt x="4839" y="1179"/>
                  </a:lnTo>
                  <a:lnTo>
                    <a:pt x="403" y="1179"/>
                  </a:lnTo>
                  <a:lnTo>
                    <a:pt x="403" y="652"/>
                  </a:lnTo>
                  <a:cubicBezTo>
                    <a:pt x="403" y="497"/>
                    <a:pt x="527" y="404"/>
                    <a:pt x="682" y="404"/>
                  </a:cubicBezTo>
                  <a:close/>
                  <a:moveTo>
                    <a:pt x="9988" y="5491"/>
                  </a:moveTo>
                  <a:lnTo>
                    <a:pt x="10298" y="6670"/>
                  </a:lnTo>
                  <a:cubicBezTo>
                    <a:pt x="10298" y="6670"/>
                    <a:pt x="10298" y="6701"/>
                    <a:pt x="10298" y="6701"/>
                  </a:cubicBezTo>
                  <a:lnTo>
                    <a:pt x="10329" y="6732"/>
                  </a:lnTo>
                  <a:lnTo>
                    <a:pt x="9709" y="6732"/>
                  </a:lnTo>
                  <a:lnTo>
                    <a:pt x="9709" y="6701"/>
                  </a:lnTo>
                  <a:cubicBezTo>
                    <a:pt x="9678" y="6701"/>
                    <a:pt x="9678" y="6670"/>
                    <a:pt x="9709" y="6670"/>
                  </a:cubicBezTo>
                  <a:lnTo>
                    <a:pt x="9988" y="5491"/>
                  </a:lnTo>
                  <a:close/>
                  <a:moveTo>
                    <a:pt x="12004" y="5522"/>
                  </a:moveTo>
                  <a:lnTo>
                    <a:pt x="12346" y="6918"/>
                  </a:lnTo>
                  <a:lnTo>
                    <a:pt x="12346" y="6949"/>
                  </a:lnTo>
                  <a:cubicBezTo>
                    <a:pt x="12346" y="6949"/>
                    <a:pt x="12346" y="6980"/>
                    <a:pt x="12346" y="6980"/>
                  </a:cubicBezTo>
                  <a:lnTo>
                    <a:pt x="12315" y="7383"/>
                  </a:lnTo>
                  <a:lnTo>
                    <a:pt x="11725" y="7383"/>
                  </a:lnTo>
                  <a:lnTo>
                    <a:pt x="11725" y="7011"/>
                  </a:lnTo>
                  <a:cubicBezTo>
                    <a:pt x="11694" y="7011"/>
                    <a:pt x="11694" y="6980"/>
                    <a:pt x="11725" y="6980"/>
                  </a:cubicBezTo>
                  <a:lnTo>
                    <a:pt x="11725" y="6949"/>
                  </a:lnTo>
                  <a:lnTo>
                    <a:pt x="12004" y="5522"/>
                  </a:lnTo>
                  <a:close/>
                  <a:moveTo>
                    <a:pt x="10329" y="7135"/>
                  </a:moveTo>
                  <a:lnTo>
                    <a:pt x="10329" y="11478"/>
                  </a:lnTo>
                  <a:lnTo>
                    <a:pt x="9709" y="11478"/>
                  </a:lnTo>
                  <a:lnTo>
                    <a:pt x="9709" y="7135"/>
                  </a:lnTo>
                  <a:close/>
                  <a:moveTo>
                    <a:pt x="12315" y="7786"/>
                  </a:moveTo>
                  <a:lnTo>
                    <a:pt x="12315" y="11478"/>
                  </a:lnTo>
                  <a:lnTo>
                    <a:pt x="11725" y="11478"/>
                  </a:lnTo>
                  <a:lnTo>
                    <a:pt x="11694" y="7786"/>
                  </a:lnTo>
                  <a:close/>
                  <a:moveTo>
                    <a:pt x="13586" y="1583"/>
                  </a:moveTo>
                  <a:lnTo>
                    <a:pt x="13586" y="2854"/>
                  </a:lnTo>
                  <a:lnTo>
                    <a:pt x="3722" y="2854"/>
                  </a:lnTo>
                  <a:cubicBezTo>
                    <a:pt x="3443" y="2854"/>
                    <a:pt x="3443" y="3258"/>
                    <a:pt x="3722" y="3258"/>
                  </a:cubicBezTo>
                  <a:lnTo>
                    <a:pt x="13586" y="3258"/>
                  </a:lnTo>
                  <a:lnTo>
                    <a:pt x="13586" y="11478"/>
                  </a:lnTo>
                  <a:lnTo>
                    <a:pt x="13524" y="11509"/>
                  </a:lnTo>
                  <a:lnTo>
                    <a:pt x="12749" y="11509"/>
                  </a:lnTo>
                  <a:lnTo>
                    <a:pt x="12749" y="6980"/>
                  </a:lnTo>
                  <a:cubicBezTo>
                    <a:pt x="12749" y="6918"/>
                    <a:pt x="12749" y="6856"/>
                    <a:pt x="12718" y="6825"/>
                  </a:cubicBezTo>
                  <a:lnTo>
                    <a:pt x="12377" y="5150"/>
                  </a:lnTo>
                  <a:cubicBezTo>
                    <a:pt x="12330" y="4948"/>
                    <a:pt x="12175" y="4847"/>
                    <a:pt x="12024" y="4847"/>
                  </a:cubicBezTo>
                  <a:cubicBezTo>
                    <a:pt x="11873" y="4847"/>
                    <a:pt x="11725" y="4948"/>
                    <a:pt x="11694" y="5150"/>
                  </a:cubicBezTo>
                  <a:lnTo>
                    <a:pt x="11322" y="6825"/>
                  </a:lnTo>
                  <a:cubicBezTo>
                    <a:pt x="11322" y="6856"/>
                    <a:pt x="11322" y="6918"/>
                    <a:pt x="11322" y="6980"/>
                  </a:cubicBezTo>
                  <a:lnTo>
                    <a:pt x="11322" y="11478"/>
                  </a:lnTo>
                  <a:lnTo>
                    <a:pt x="10733" y="11478"/>
                  </a:lnTo>
                  <a:lnTo>
                    <a:pt x="10733" y="6701"/>
                  </a:lnTo>
                  <a:cubicBezTo>
                    <a:pt x="10733" y="6670"/>
                    <a:pt x="10733" y="6608"/>
                    <a:pt x="10733" y="6546"/>
                  </a:cubicBezTo>
                  <a:lnTo>
                    <a:pt x="10329" y="5088"/>
                  </a:lnTo>
                  <a:cubicBezTo>
                    <a:pt x="10283" y="4933"/>
                    <a:pt x="10159" y="4855"/>
                    <a:pt x="10035" y="4855"/>
                  </a:cubicBezTo>
                  <a:cubicBezTo>
                    <a:pt x="9911" y="4855"/>
                    <a:pt x="9787" y="4933"/>
                    <a:pt x="9740" y="5088"/>
                  </a:cubicBezTo>
                  <a:lnTo>
                    <a:pt x="9337" y="6546"/>
                  </a:lnTo>
                  <a:cubicBezTo>
                    <a:pt x="9337" y="6608"/>
                    <a:pt x="9306" y="6670"/>
                    <a:pt x="9306" y="6701"/>
                  </a:cubicBezTo>
                  <a:lnTo>
                    <a:pt x="9306" y="11478"/>
                  </a:lnTo>
                  <a:lnTo>
                    <a:pt x="8685" y="11478"/>
                  </a:lnTo>
                  <a:lnTo>
                    <a:pt x="8685" y="10609"/>
                  </a:lnTo>
                  <a:cubicBezTo>
                    <a:pt x="8685" y="10470"/>
                    <a:pt x="8577" y="10400"/>
                    <a:pt x="8468" y="10400"/>
                  </a:cubicBezTo>
                  <a:cubicBezTo>
                    <a:pt x="8360" y="10400"/>
                    <a:pt x="8251" y="10470"/>
                    <a:pt x="8251" y="10609"/>
                  </a:cubicBezTo>
                  <a:lnTo>
                    <a:pt x="8251" y="11478"/>
                  </a:lnTo>
                  <a:lnTo>
                    <a:pt x="1675" y="11478"/>
                  </a:lnTo>
                  <a:lnTo>
                    <a:pt x="1675" y="5367"/>
                  </a:lnTo>
                  <a:cubicBezTo>
                    <a:pt x="1675" y="5305"/>
                    <a:pt x="1737" y="5243"/>
                    <a:pt x="1799" y="5243"/>
                  </a:cubicBezTo>
                  <a:lnTo>
                    <a:pt x="8158" y="5243"/>
                  </a:lnTo>
                  <a:cubicBezTo>
                    <a:pt x="8220" y="5243"/>
                    <a:pt x="8282" y="5305"/>
                    <a:pt x="8282" y="5367"/>
                  </a:cubicBezTo>
                  <a:lnTo>
                    <a:pt x="8282" y="9772"/>
                  </a:lnTo>
                  <a:cubicBezTo>
                    <a:pt x="8282" y="9911"/>
                    <a:pt x="8383" y="9981"/>
                    <a:pt x="8484" y="9981"/>
                  </a:cubicBezTo>
                  <a:cubicBezTo>
                    <a:pt x="8585" y="9981"/>
                    <a:pt x="8685" y="9911"/>
                    <a:pt x="8685" y="9772"/>
                  </a:cubicBezTo>
                  <a:lnTo>
                    <a:pt x="8685" y="5367"/>
                  </a:lnTo>
                  <a:cubicBezTo>
                    <a:pt x="8685" y="5057"/>
                    <a:pt x="8437" y="4840"/>
                    <a:pt x="8158" y="4840"/>
                  </a:cubicBezTo>
                  <a:lnTo>
                    <a:pt x="1799" y="4840"/>
                  </a:lnTo>
                  <a:cubicBezTo>
                    <a:pt x="1520" y="4840"/>
                    <a:pt x="1272" y="5057"/>
                    <a:pt x="1272" y="5367"/>
                  </a:cubicBezTo>
                  <a:lnTo>
                    <a:pt x="1272" y="11478"/>
                  </a:lnTo>
                  <a:lnTo>
                    <a:pt x="403" y="11478"/>
                  </a:lnTo>
                  <a:lnTo>
                    <a:pt x="403" y="3258"/>
                  </a:lnTo>
                  <a:lnTo>
                    <a:pt x="2885" y="3258"/>
                  </a:lnTo>
                  <a:cubicBezTo>
                    <a:pt x="3164" y="3258"/>
                    <a:pt x="3164" y="2854"/>
                    <a:pt x="2885" y="2854"/>
                  </a:cubicBezTo>
                  <a:lnTo>
                    <a:pt x="403" y="2854"/>
                  </a:lnTo>
                  <a:lnTo>
                    <a:pt x="403" y="1583"/>
                  </a:lnTo>
                  <a:close/>
                  <a:moveTo>
                    <a:pt x="682" y="1"/>
                  </a:moveTo>
                  <a:cubicBezTo>
                    <a:pt x="310" y="1"/>
                    <a:pt x="0" y="280"/>
                    <a:pt x="0" y="652"/>
                  </a:cubicBezTo>
                  <a:lnTo>
                    <a:pt x="0" y="11478"/>
                  </a:lnTo>
                  <a:cubicBezTo>
                    <a:pt x="0" y="11695"/>
                    <a:pt x="186" y="11881"/>
                    <a:pt x="403" y="11881"/>
                  </a:cubicBezTo>
                  <a:lnTo>
                    <a:pt x="13555" y="11881"/>
                  </a:lnTo>
                  <a:cubicBezTo>
                    <a:pt x="13773" y="11881"/>
                    <a:pt x="13959" y="11695"/>
                    <a:pt x="13959" y="11478"/>
                  </a:cubicBezTo>
                  <a:lnTo>
                    <a:pt x="13959" y="1583"/>
                  </a:lnTo>
                  <a:cubicBezTo>
                    <a:pt x="13959" y="1366"/>
                    <a:pt x="13773" y="1179"/>
                    <a:pt x="13555" y="1179"/>
                  </a:cubicBezTo>
                  <a:lnTo>
                    <a:pt x="5273" y="1179"/>
                  </a:lnTo>
                  <a:lnTo>
                    <a:pt x="5273" y="652"/>
                  </a:lnTo>
                  <a:cubicBezTo>
                    <a:pt x="5242" y="280"/>
                    <a:pt x="4963" y="1"/>
                    <a:pt x="45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56" name="Google Shape;12956;p24"/>
            <p:cNvSpPr/>
            <p:nvPr/>
          </p:nvSpPr>
          <p:spPr>
            <a:xfrm>
              <a:off x="999275" y="3246825"/>
              <a:ext cx="61300" cy="10100"/>
            </a:xfrm>
            <a:custGeom>
              <a:avLst/>
              <a:gdLst/>
              <a:ahLst/>
              <a:cxnLst/>
              <a:rect l="l" t="t" r="r" b="b"/>
              <a:pathLst>
                <a:path w="2452" h="404" extrusionOk="0">
                  <a:moveTo>
                    <a:pt x="187" y="1"/>
                  </a:moveTo>
                  <a:cubicBezTo>
                    <a:pt x="94" y="1"/>
                    <a:pt x="1" y="94"/>
                    <a:pt x="32" y="218"/>
                  </a:cubicBezTo>
                  <a:cubicBezTo>
                    <a:pt x="1" y="311"/>
                    <a:pt x="94" y="404"/>
                    <a:pt x="218" y="404"/>
                  </a:cubicBezTo>
                  <a:lnTo>
                    <a:pt x="2234" y="404"/>
                  </a:lnTo>
                  <a:cubicBezTo>
                    <a:pt x="2358" y="404"/>
                    <a:pt x="2451" y="311"/>
                    <a:pt x="2451" y="187"/>
                  </a:cubicBezTo>
                  <a:cubicBezTo>
                    <a:pt x="2451" y="94"/>
                    <a:pt x="2358" y="1"/>
                    <a:pt x="22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57" name="Google Shape;12957;p24"/>
            <p:cNvSpPr/>
            <p:nvPr/>
          </p:nvSpPr>
          <p:spPr>
            <a:xfrm>
              <a:off x="999275" y="3270875"/>
              <a:ext cx="117125" cy="10100"/>
            </a:xfrm>
            <a:custGeom>
              <a:avLst/>
              <a:gdLst/>
              <a:ahLst/>
              <a:cxnLst/>
              <a:rect l="l" t="t" r="r" b="b"/>
              <a:pathLst>
                <a:path w="4685" h="404" extrusionOk="0">
                  <a:moveTo>
                    <a:pt x="187" y="0"/>
                  </a:moveTo>
                  <a:cubicBezTo>
                    <a:pt x="94" y="0"/>
                    <a:pt x="1" y="93"/>
                    <a:pt x="1" y="186"/>
                  </a:cubicBezTo>
                  <a:cubicBezTo>
                    <a:pt x="1" y="310"/>
                    <a:pt x="94" y="403"/>
                    <a:pt x="187" y="403"/>
                  </a:cubicBezTo>
                  <a:lnTo>
                    <a:pt x="4498" y="403"/>
                  </a:lnTo>
                  <a:cubicBezTo>
                    <a:pt x="4592" y="403"/>
                    <a:pt x="4685" y="310"/>
                    <a:pt x="4685" y="186"/>
                  </a:cubicBezTo>
                  <a:cubicBezTo>
                    <a:pt x="4685" y="93"/>
                    <a:pt x="4592" y="0"/>
                    <a:pt x="44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58" name="Google Shape;12958;p24"/>
            <p:cNvSpPr/>
            <p:nvPr/>
          </p:nvSpPr>
          <p:spPr>
            <a:xfrm>
              <a:off x="997725" y="3294900"/>
              <a:ext cx="120225" cy="10100"/>
            </a:xfrm>
            <a:custGeom>
              <a:avLst/>
              <a:gdLst/>
              <a:ahLst/>
              <a:cxnLst/>
              <a:rect l="l" t="t" r="r" b="b"/>
              <a:pathLst>
                <a:path w="4809" h="404" extrusionOk="0">
                  <a:moveTo>
                    <a:pt x="249" y="1"/>
                  </a:moveTo>
                  <a:cubicBezTo>
                    <a:pt x="1" y="1"/>
                    <a:pt x="1" y="404"/>
                    <a:pt x="249" y="404"/>
                  </a:cubicBezTo>
                  <a:lnTo>
                    <a:pt x="4560" y="404"/>
                  </a:lnTo>
                  <a:cubicBezTo>
                    <a:pt x="4809" y="404"/>
                    <a:pt x="4809" y="1"/>
                    <a:pt x="45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59" name="Google Shape;12959;p24"/>
            <p:cNvSpPr/>
            <p:nvPr/>
          </p:nvSpPr>
          <p:spPr>
            <a:xfrm>
              <a:off x="999275" y="3318950"/>
              <a:ext cx="117125" cy="10100"/>
            </a:xfrm>
            <a:custGeom>
              <a:avLst/>
              <a:gdLst/>
              <a:ahLst/>
              <a:cxnLst/>
              <a:rect l="l" t="t" r="r" b="b"/>
              <a:pathLst>
                <a:path w="4685" h="404" extrusionOk="0">
                  <a:moveTo>
                    <a:pt x="187" y="0"/>
                  </a:moveTo>
                  <a:cubicBezTo>
                    <a:pt x="94" y="0"/>
                    <a:pt x="1" y="93"/>
                    <a:pt x="1" y="186"/>
                  </a:cubicBezTo>
                  <a:cubicBezTo>
                    <a:pt x="1" y="311"/>
                    <a:pt x="94" y="404"/>
                    <a:pt x="187" y="404"/>
                  </a:cubicBezTo>
                  <a:lnTo>
                    <a:pt x="4498" y="404"/>
                  </a:lnTo>
                  <a:cubicBezTo>
                    <a:pt x="4592" y="404"/>
                    <a:pt x="4685" y="311"/>
                    <a:pt x="4685" y="186"/>
                  </a:cubicBezTo>
                  <a:cubicBezTo>
                    <a:pt x="4685" y="62"/>
                    <a:pt x="4592" y="0"/>
                    <a:pt x="44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60" name="Google Shape;12960;p24"/>
            <p:cNvSpPr/>
            <p:nvPr/>
          </p:nvSpPr>
          <p:spPr>
            <a:xfrm>
              <a:off x="999275" y="3342825"/>
              <a:ext cx="117125" cy="10275"/>
            </a:xfrm>
            <a:custGeom>
              <a:avLst/>
              <a:gdLst/>
              <a:ahLst/>
              <a:cxnLst/>
              <a:rect l="l" t="t" r="r" b="b"/>
              <a:pathLst>
                <a:path w="4685" h="411" extrusionOk="0">
                  <a:moveTo>
                    <a:pt x="150" y="1"/>
                  </a:moveTo>
                  <a:cubicBezTo>
                    <a:pt x="71" y="1"/>
                    <a:pt x="1" y="85"/>
                    <a:pt x="1" y="193"/>
                  </a:cubicBezTo>
                  <a:cubicBezTo>
                    <a:pt x="1" y="317"/>
                    <a:pt x="94" y="410"/>
                    <a:pt x="187" y="410"/>
                  </a:cubicBezTo>
                  <a:lnTo>
                    <a:pt x="4498" y="410"/>
                  </a:lnTo>
                  <a:cubicBezTo>
                    <a:pt x="4592" y="410"/>
                    <a:pt x="4685" y="317"/>
                    <a:pt x="4685" y="193"/>
                  </a:cubicBezTo>
                  <a:cubicBezTo>
                    <a:pt x="4685" y="69"/>
                    <a:pt x="4592" y="7"/>
                    <a:pt x="4498" y="7"/>
                  </a:cubicBezTo>
                  <a:lnTo>
                    <a:pt x="187" y="7"/>
                  </a:lnTo>
                  <a:cubicBezTo>
                    <a:pt x="175" y="3"/>
                    <a:pt x="162" y="1"/>
                    <a:pt x="1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61" name="Google Shape;12961;p24"/>
          <p:cNvGrpSpPr/>
          <p:nvPr/>
        </p:nvGrpSpPr>
        <p:grpSpPr>
          <a:xfrm>
            <a:off x="3628740" y="5736559"/>
            <a:ext cx="372300" cy="697950"/>
            <a:chOff x="6298925" y="1923875"/>
            <a:chExt cx="186150" cy="348975"/>
          </a:xfrm>
        </p:grpSpPr>
        <p:sp>
          <p:nvSpPr>
            <p:cNvPr id="12962" name="Google Shape;12962;p24"/>
            <p:cNvSpPr/>
            <p:nvPr/>
          </p:nvSpPr>
          <p:spPr>
            <a:xfrm>
              <a:off x="6298925" y="1923875"/>
              <a:ext cx="186150" cy="348975"/>
            </a:xfrm>
            <a:custGeom>
              <a:avLst/>
              <a:gdLst/>
              <a:ahLst/>
              <a:cxnLst/>
              <a:rect l="l" t="t" r="r" b="b"/>
              <a:pathLst>
                <a:path w="7446" h="13959" extrusionOk="0">
                  <a:moveTo>
                    <a:pt x="6794" y="403"/>
                  </a:moveTo>
                  <a:cubicBezTo>
                    <a:pt x="6918" y="403"/>
                    <a:pt x="7042" y="527"/>
                    <a:pt x="7042" y="651"/>
                  </a:cubicBezTo>
                  <a:lnTo>
                    <a:pt x="7042" y="1427"/>
                  </a:lnTo>
                  <a:lnTo>
                    <a:pt x="404" y="1427"/>
                  </a:lnTo>
                  <a:lnTo>
                    <a:pt x="404" y="651"/>
                  </a:lnTo>
                  <a:cubicBezTo>
                    <a:pt x="404" y="527"/>
                    <a:pt x="497" y="403"/>
                    <a:pt x="652" y="403"/>
                  </a:cubicBezTo>
                  <a:close/>
                  <a:moveTo>
                    <a:pt x="652" y="0"/>
                  </a:moveTo>
                  <a:cubicBezTo>
                    <a:pt x="280" y="0"/>
                    <a:pt x="1" y="279"/>
                    <a:pt x="1" y="651"/>
                  </a:cubicBezTo>
                  <a:lnTo>
                    <a:pt x="1" y="6886"/>
                  </a:lnTo>
                  <a:cubicBezTo>
                    <a:pt x="1" y="7026"/>
                    <a:pt x="102" y="7096"/>
                    <a:pt x="202" y="7096"/>
                  </a:cubicBezTo>
                  <a:cubicBezTo>
                    <a:pt x="303" y="7096"/>
                    <a:pt x="404" y="7026"/>
                    <a:pt x="404" y="6886"/>
                  </a:cubicBezTo>
                  <a:lnTo>
                    <a:pt x="404" y="1861"/>
                  </a:lnTo>
                  <a:lnTo>
                    <a:pt x="7042" y="1861"/>
                  </a:lnTo>
                  <a:lnTo>
                    <a:pt x="7042" y="12128"/>
                  </a:lnTo>
                  <a:lnTo>
                    <a:pt x="5646" y="12128"/>
                  </a:lnTo>
                  <a:cubicBezTo>
                    <a:pt x="5553" y="12128"/>
                    <a:pt x="5460" y="12222"/>
                    <a:pt x="5460" y="12315"/>
                  </a:cubicBezTo>
                  <a:cubicBezTo>
                    <a:pt x="5460" y="12439"/>
                    <a:pt x="5522" y="12532"/>
                    <a:pt x="5646" y="12532"/>
                  </a:cubicBezTo>
                  <a:lnTo>
                    <a:pt x="7042" y="12532"/>
                  </a:lnTo>
                  <a:lnTo>
                    <a:pt x="7042" y="13307"/>
                  </a:lnTo>
                  <a:cubicBezTo>
                    <a:pt x="7042" y="13431"/>
                    <a:pt x="6918" y="13555"/>
                    <a:pt x="6794" y="13555"/>
                  </a:cubicBezTo>
                  <a:lnTo>
                    <a:pt x="652" y="13555"/>
                  </a:lnTo>
                  <a:cubicBezTo>
                    <a:pt x="497" y="13555"/>
                    <a:pt x="404" y="13431"/>
                    <a:pt x="404" y="13307"/>
                  </a:cubicBezTo>
                  <a:lnTo>
                    <a:pt x="404" y="12532"/>
                  </a:lnTo>
                  <a:lnTo>
                    <a:pt x="4840" y="12532"/>
                  </a:lnTo>
                  <a:cubicBezTo>
                    <a:pt x="4933" y="12532"/>
                    <a:pt x="5026" y="12439"/>
                    <a:pt x="5026" y="12315"/>
                  </a:cubicBezTo>
                  <a:cubicBezTo>
                    <a:pt x="5026" y="12222"/>
                    <a:pt x="4933" y="12128"/>
                    <a:pt x="4840" y="12128"/>
                  </a:cubicBezTo>
                  <a:lnTo>
                    <a:pt x="404" y="12128"/>
                  </a:lnTo>
                  <a:lnTo>
                    <a:pt x="404" y="7724"/>
                  </a:lnTo>
                  <a:cubicBezTo>
                    <a:pt x="404" y="7584"/>
                    <a:pt x="303" y="7514"/>
                    <a:pt x="202" y="7514"/>
                  </a:cubicBezTo>
                  <a:cubicBezTo>
                    <a:pt x="102" y="7514"/>
                    <a:pt x="1" y="7584"/>
                    <a:pt x="1" y="7724"/>
                  </a:cubicBezTo>
                  <a:lnTo>
                    <a:pt x="1" y="13307"/>
                  </a:lnTo>
                  <a:cubicBezTo>
                    <a:pt x="1" y="13679"/>
                    <a:pt x="280" y="13959"/>
                    <a:pt x="652" y="13959"/>
                  </a:cubicBezTo>
                  <a:lnTo>
                    <a:pt x="6794" y="13959"/>
                  </a:lnTo>
                  <a:cubicBezTo>
                    <a:pt x="7166" y="13959"/>
                    <a:pt x="7445" y="13679"/>
                    <a:pt x="7445" y="13307"/>
                  </a:cubicBezTo>
                  <a:lnTo>
                    <a:pt x="7445" y="651"/>
                  </a:lnTo>
                  <a:cubicBezTo>
                    <a:pt x="7445" y="279"/>
                    <a:pt x="7166" y="0"/>
                    <a:pt x="67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63" name="Google Shape;12963;p24"/>
            <p:cNvSpPr/>
            <p:nvPr/>
          </p:nvSpPr>
          <p:spPr>
            <a:xfrm>
              <a:off x="6324525" y="2049400"/>
              <a:ext cx="134175" cy="102475"/>
            </a:xfrm>
            <a:custGeom>
              <a:avLst/>
              <a:gdLst/>
              <a:ahLst/>
              <a:cxnLst/>
              <a:rect l="l" t="t" r="r" b="b"/>
              <a:pathLst>
                <a:path w="5367" h="4099" extrusionOk="0">
                  <a:moveTo>
                    <a:pt x="1427" y="407"/>
                  </a:moveTo>
                  <a:cubicBezTo>
                    <a:pt x="1986" y="407"/>
                    <a:pt x="2451" y="873"/>
                    <a:pt x="2451" y="1431"/>
                  </a:cubicBezTo>
                  <a:lnTo>
                    <a:pt x="2451" y="2982"/>
                  </a:lnTo>
                  <a:cubicBezTo>
                    <a:pt x="2172" y="2703"/>
                    <a:pt x="1799" y="2563"/>
                    <a:pt x="1427" y="2563"/>
                  </a:cubicBezTo>
                  <a:cubicBezTo>
                    <a:pt x="1055" y="2563"/>
                    <a:pt x="683" y="2703"/>
                    <a:pt x="404" y="2982"/>
                  </a:cubicBezTo>
                  <a:lnTo>
                    <a:pt x="404" y="1431"/>
                  </a:lnTo>
                  <a:cubicBezTo>
                    <a:pt x="404" y="873"/>
                    <a:pt x="869" y="407"/>
                    <a:pt x="1427" y="407"/>
                  </a:cubicBezTo>
                  <a:close/>
                  <a:moveTo>
                    <a:pt x="3909" y="407"/>
                  </a:moveTo>
                  <a:cubicBezTo>
                    <a:pt x="4498" y="407"/>
                    <a:pt x="4963" y="873"/>
                    <a:pt x="4963" y="1431"/>
                  </a:cubicBezTo>
                  <a:lnTo>
                    <a:pt x="4963" y="2982"/>
                  </a:lnTo>
                  <a:cubicBezTo>
                    <a:pt x="4669" y="2703"/>
                    <a:pt x="4289" y="2563"/>
                    <a:pt x="3913" y="2563"/>
                  </a:cubicBezTo>
                  <a:cubicBezTo>
                    <a:pt x="3537" y="2563"/>
                    <a:pt x="3164" y="2703"/>
                    <a:pt x="2885" y="2982"/>
                  </a:cubicBezTo>
                  <a:lnTo>
                    <a:pt x="2885" y="1431"/>
                  </a:lnTo>
                  <a:cubicBezTo>
                    <a:pt x="2885" y="873"/>
                    <a:pt x="3350" y="407"/>
                    <a:pt x="3909" y="407"/>
                  </a:cubicBezTo>
                  <a:close/>
                  <a:moveTo>
                    <a:pt x="1443" y="2974"/>
                  </a:moveTo>
                  <a:cubicBezTo>
                    <a:pt x="1854" y="2974"/>
                    <a:pt x="2265" y="3215"/>
                    <a:pt x="2420" y="3695"/>
                  </a:cubicBezTo>
                  <a:lnTo>
                    <a:pt x="466" y="3695"/>
                  </a:lnTo>
                  <a:cubicBezTo>
                    <a:pt x="621" y="3215"/>
                    <a:pt x="1032" y="2974"/>
                    <a:pt x="1443" y="2974"/>
                  </a:cubicBezTo>
                  <a:close/>
                  <a:moveTo>
                    <a:pt x="3924" y="2974"/>
                  </a:moveTo>
                  <a:cubicBezTo>
                    <a:pt x="4335" y="2974"/>
                    <a:pt x="4746" y="3215"/>
                    <a:pt x="4901" y="3695"/>
                  </a:cubicBezTo>
                  <a:lnTo>
                    <a:pt x="2947" y="3695"/>
                  </a:lnTo>
                  <a:cubicBezTo>
                    <a:pt x="3102" y="3215"/>
                    <a:pt x="3513" y="2974"/>
                    <a:pt x="3924" y="2974"/>
                  </a:cubicBezTo>
                  <a:close/>
                  <a:moveTo>
                    <a:pt x="1448" y="1"/>
                  </a:moveTo>
                  <a:cubicBezTo>
                    <a:pt x="719" y="1"/>
                    <a:pt x="0" y="552"/>
                    <a:pt x="0" y="1462"/>
                  </a:cubicBezTo>
                  <a:lnTo>
                    <a:pt x="0" y="3913"/>
                  </a:lnTo>
                  <a:cubicBezTo>
                    <a:pt x="0" y="4006"/>
                    <a:pt x="93" y="4099"/>
                    <a:pt x="186" y="4099"/>
                  </a:cubicBezTo>
                  <a:lnTo>
                    <a:pt x="5150" y="4099"/>
                  </a:lnTo>
                  <a:cubicBezTo>
                    <a:pt x="5274" y="4099"/>
                    <a:pt x="5367" y="4006"/>
                    <a:pt x="5367" y="3913"/>
                  </a:cubicBezTo>
                  <a:lnTo>
                    <a:pt x="5367" y="1462"/>
                  </a:lnTo>
                  <a:cubicBezTo>
                    <a:pt x="5367" y="552"/>
                    <a:pt x="4648" y="1"/>
                    <a:pt x="3912" y="1"/>
                  </a:cubicBezTo>
                  <a:cubicBezTo>
                    <a:pt x="3444" y="1"/>
                    <a:pt x="2969" y="223"/>
                    <a:pt x="2668" y="718"/>
                  </a:cubicBezTo>
                  <a:cubicBezTo>
                    <a:pt x="2379" y="223"/>
                    <a:pt x="1911" y="1"/>
                    <a:pt x="14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64" name="Google Shape;12964;p24"/>
            <p:cNvSpPr/>
            <p:nvPr/>
          </p:nvSpPr>
          <p:spPr>
            <a:xfrm>
              <a:off x="6412925" y="2171625"/>
              <a:ext cx="21750" cy="32200"/>
            </a:xfrm>
            <a:custGeom>
              <a:avLst/>
              <a:gdLst/>
              <a:ahLst/>
              <a:cxnLst/>
              <a:rect l="l" t="t" r="r" b="b"/>
              <a:pathLst>
                <a:path w="870" h="1288" extrusionOk="0">
                  <a:moveTo>
                    <a:pt x="218" y="1"/>
                  </a:moveTo>
                  <a:cubicBezTo>
                    <a:pt x="163" y="1"/>
                    <a:pt x="109" y="16"/>
                    <a:pt x="63" y="47"/>
                  </a:cubicBezTo>
                  <a:cubicBezTo>
                    <a:pt x="1" y="140"/>
                    <a:pt x="1" y="264"/>
                    <a:pt x="63" y="357"/>
                  </a:cubicBezTo>
                  <a:lnTo>
                    <a:pt x="373" y="636"/>
                  </a:lnTo>
                  <a:lnTo>
                    <a:pt x="63" y="947"/>
                  </a:lnTo>
                  <a:cubicBezTo>
                    <a:pt x="1" y="1009"/>
                    <a:pt x="1" y="1164"/>
                    <a:pt x="63" y="1226"/>
                  </a:cubicBezTo>
                  <a:cubicBezTo>
                    <a:pt x="94" y="1257"/>
                    <a:pt x="156" y="1288"/>
                    <a:pt x="218" y="1288"/>
                  </a:cubicBezTo>
                  <a:cubicBezTo>
                    <a:pt x="280" y="1288"/>
                    <a:pt x="311" y="1257"/>
                    <a:pt x="373" y="1226"/>
                  </a:cubicBezTo>
                  <a:lnTo>
                    <a:pt x="807" y="792"/>
                  </a:lnTo>
                  <a:cubicBezTo>
                    <a:pt x="838" y="761"/>
                    <a:pt x="869" y="699"/>
                    <a:pt x="869" y="636"/>
                  </a:cubicBezTo>
                  <a:cubicBezTo>
                    <a:pt x="869" y="574"/>
                    <a:pt x="838" y="543"/>
                    <a:pt x="807" y="512"/>
                  </a:cubicBezTo>
                  <a:lnTo>
                    <a:pt x="373" y="47"/>
                  </a:lnTo>
                  <a:cubicBezTo>
                    <a:pt x="326" y="16"/>
                    <a:pt x="272" y="1"/>
                    <a:pt x="2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65" name="Google Shape;12965;p24"/>
            <p:cNvSpPr/>
            <p:nvPr/>
          </p:nvSpPr>
          <p:spPr>
            <a:xfrm>
              <a:off x="6349325" y="2171625"/>
              <a:ext cx="21750" cy="32200"/>
            </a:xfrm>
            <a:custGeom>
              <a:avLst/>
              <a:gdLst/>
              <a:ahLst/>
              <a:cxnLst/>
              <a:rect l="l" t="t" r="r" b="b"/>
              <a:pathLst>
                <a:path w="870" h="1288" extrusionOk="0">
                  <a:moveTo>
                    <a:pt x="649" y="1"/>
                  </a:moveTo>
                  <a:cubicBezTo>
                    <a:pt x="598" y="1"/>
                    <a:pt x="544" y="16"/>
                    <a:pt x="497" y="47"/>
                  </a:cubicBezTo>
                  <a:lnTo>
                    <a:pt x="63" y="512"/>
                  </a:lnTo>
                  <a:cubicBezTo>
                    <a:pt x="1" y="543"/>
                    <a:pt x="1" y="574"/>
                    <a:pt x="1" y="636"/>
                  </a:cubicBezTo>
                  <a:cubicBezTo>
                    <a:pt x="1" y="699"/>
                    <a:pt x="1" y="761"/>
                    <a:pt x="63" y="792"/>
                  </a:cubicBezTo>
                  <a:lnTo>
                    <a:pt x="497" y="1226"/>
                  </a:lnTo>
                  <a:cubicBezTo>
                    <a:pt x="528" y="1257"/>
                    <a:pt x="590" y="1288"/>
                    <a:pt x="652" y="1288"/>
                  </a:cubicBezTo>
                  <a:cubicBezTo>
                    <a:pt x="683" y="1288"/>
                    <a:pt x="745" y="1257"/>
                    <a:pt x="776" y="1226"/>
                  </a:cubicBezTo>
                  <a:cubicBezTo>
                    <a:pt x="870" y="1164"/>
                    <a:pt x="870" y="1009"/>
                    <a:pt x="776" y="947"/>
                  </a:cubicBezTo>
                  <a:lnTo>
                    <a:pt x="497" y="636"/>
                  </a:lnTo>
                  <a:lnTo>
                    <a:pt x="776" y="357"/>
                  </a:lnTo>
                  <a:cubicBezTo>
                    <a:pt x="870" y="264"/>
                    <a:pt x="870" y="140"/>
                    <a:pt x="776" y="47"/>
                  </a:cubicBezTo>
                  <a:cubicBezTo>
                    <a:pt x="745" y="16"/>
                    <a:pt x="699" y="1"/>
                    <a:pt x="6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66" name="Google Shape;12966;p24"/>
            <p:cNvSpPr/>
            <p:nvPr/>
          </p:nvSpPr>
          <p:spPr>
            <a:xfrm>
              <a:off x="6328850" y="1999600"/>
              <a:ext cx="37125" cy="9850"/>
            </a:xfrm>
            <a:custGeom>
              <a:avLst/>
              <a:gdLst/>
              <a:ahLst/>
              <a:cxnLst/>
              <a:rect l="l" t="t" r="r" b="b"/>
              <a:pathLst>
                <a:path w="1485" h="394" extrusionOk="0">
                  <a:moveTo>
                    <a:pt x="177" y="0"/>
                  </a:moveTo>
                  <a:cubicBezTo>
                    <a:pt x="0" y="0"/>
                    <a:pt x="0" y="394"/>
                    <a:pt x="177" y="394"/>
                  </a:cubicBezTo>
                  <a:cubicBezTo>
                    <a:pt x="194" y="394"/>
                    <a:pt x="211" y="390"/>
                    <a:pt x="231" y="383"/>
                  </a:cubicBezTo>
                  <a:lnTo>
                    <a:pt x="1254" y="383"/>
                  </a:lnTo>
                  <a:cubicBezTo>
                    <a:pt x="1273" y="390"/>
                    <a:pt x="1291" y="394"/>
                    <a:pt x="1307" y="394"/>
                  </a:cubicBezTo>
                  <a:cubicBezTo>
                    <a:pt x="1485" y="394"/>
                    <a:pt x="1485" y="0"/>
                    <a:pt x="1307" y="0"/>
                  </a:cubicBezTo>
                  <a:cubicBezTo>
                    <a:pt x="1291" y="0"/>
                    <a:pt x="1273" y="4"/>
                    <a:pt x="1254" y="11"/>
                  </a:cubicBezTo>
                  <a:lnTo>
                    <a:pt x="231" y="11"/>
                  </a:lnTo>
                  <a:cubicBezTo>
                    <a:pt x="211" y="4"/>
                    <a:pt x="194" y="0"/>
                    <a:pt x="1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67" name="Google Shape;12967;p24"/>
            <p:cNvSpPr/>
            <p:nvPr/>
          </p:nvSpPr>
          <p:spPr>
            <a:xfrm>
              <a:off x="6327625" y="2020800"/>
              <a:ext cx="122550" cy="10100"/>
            </a:xfrm>
            <a:custGeom>
              <a:avLst/>
              <a:gdLst/>
              <a:ahLst/>
              <a:cxnLst/>
              <a:rect l="l" t="t" r="r" b="b"/>
              <a:pathLst>
                <a:path w="4902" h="404" extrusionOk="0">
                  <a:moveTo>
                    <a:pt x="280" y="0"/>
                  </a:moveTo>
                  <a:cubicBezTo>
                    <a:pt x="0" y="0"/>
                    <a:pt x="0" y="404"/>
                    <a:pt x="280" y="404"/>
                  </a:cubicBezTo>
                  <a:lnTo>
                    <a:pt x="4622" y="404"/>
                  </a:lnTo>
                  <a:cubicBezTo>
                    <a:pt x="4902" y="404"/>
                    <a:pt x="4902" y="0"/>
                    <a:pt x="46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68" name="Google Shape;12968;p24"/>
          <p:cNvGrpSpPr/>
          <p:nvPr/>
        </p:nvGrpSpPr>
        <p:grpSpPr>
          <a:xfrm>
            <a:off x="4854520" y="5758032"/>
            <a:ext cx="753600" cy="655000"/>
            <a:chOff x="7718850" y="3678550"/>
            <a:chExt cx="376800" cy="327500"/>
          </a:xfrm>
        </p:grpSpPr>
        <p:sp>
          <p:nvSpPr>
            <p:cNvPr id="12969" name="Google Shape;12969;p24"/>
            <p:cNvSpPr/>
            <p:nvPr/>
          </p:nvSpPr>
          <p:spPr>
            <a:xfrm>
              <a:off x="7718850" y="3678550"/>
              <a:ext cx="376800" cy="327500"/>
            </a:xfrm>
            <a:custGeom>
              <a:avLst/>
              <a:gdLst/>
              <a:ahLst/>
              <a:cxnLst/>
              <a:rect l="l" t="t" r="r" b="b"/>
              <a:pathLst>
                <a:path w="15072" h="13100" extrusionOk="0">
                  <a:moveTo>
                    <a:pt x="4560" y="5344"/>
                  </a:moveTo>
                  <a:cubicBezTo>
                    <a:pt x="4746" y="6709"/>
                    <a:pt x="5522" y="7950"/>
                    <a:pt x="6700" y="8726"/>
                  </a:cubicBezTo>
                  <a:lnTo>
                    <a:pt x="6762" y="9594"/>
                  </a:lnTo>
                  <a:cubicBezTo>
                    <a:pt x="6793" y="9687"/>
                    <a:pt x="6855" y="9780"/>
                    <a:pt x="6948" y="9811"/>
                  </a:cubicBezTo>
                  <a:cubicBezTo>
                    <a:pt x="6979" y="9842"/>
                    <a:pt x="7010" y="9842"/>
                    <a:pt x="7073" y="9842"/>
                  </a:cubicBezTo>
                  <a:cubicBezTo>
                    <a:pt x="7135" y="9842"/>
                    <a:pt x="7197" y="9842"/>
                    <a:pt x="7228" y="9780"/>
                  </a:cubicBezTo>
                  <a:lnTo>
                    <a:pt x="7941" y="9284"/>
                  </a:lnTo>
                  <a:cubicBezTo>
                    <a:pt x="8382" y="9417"/>
                    <a:pt x="8833" y="9483"/>
                    <a:pt x="9282" y="9483"/>
                  </a:cubicBezTo>
                  <a:cubicBezTo>
                    <a:pt x="10191" y="9483"/>
                    <a:pt x="11091" y="9214"/>
                    <a:pt x="11881" y="8695"/>
                  </a:cubicBezTo>
                  <a:lnTo>
                    <a:pt x="11881" y="11765"/>
                  </a:lnTo>
                  <a:lnTo>
                    <a:pt x="2202" y="11765"/>
                  </a:lnTo>
                  <a:lnTo>
                    <a:pt x="2202" y="5376"/>
                  </a:lnTo>
                  <a:cubicBezTo>
                    <a:pt x="2202" y="5344"/>
                    <a:pt x="2202" y="5344"/>
                    <a:pt x="2202" y="5344"/>
                  </a:cubicBezTo>
                  <a:close/>
                  <a:moveTo>
                    <a:pt x="12749" y="7950"/>
                  </a:moveTo>
                  <a:lnTo>
                    <a:pt x="12749" y="11765"/>
                  </a:lnTo>
                  <a:lnTo>
                    <a:pt x="12284" y="11765"/>
                  </a:lnTo>
                  <a:lnTo>
                    <a:pt x="12284" y="8415"/>
                  </a:lnTo>
                  <a:cubicBezTo>
                    <a:pt x="12284" y="8415"/>
                    <a:pt x="12284" y="8415"/>
                    <a:pt x="12284" y="8384"/>
                  </a:cubicBezTo>
                  <a:cubicBezTo>
                    <a:pt x="12439" y="8260"/>
                    <a:pt x="12594" y="8105"/>
                    <a:pt x="12749" y="7950"/>
                  </a:cubicBezTo>
                  <a:close/>
                  <a:moveTo>
                    <a:pt x="5615" y="12169"/>
                  </a:moveTo>
                  <a:lnTo>
                    <a:pt x="5615" y="12665"/>
                  </a:lnTo>
                  <a:lnTo>
                    <a:pt x="652" y="12665"/>
                  </a:lnTo>
                  <a:cubicBezTo>
                    <a:pt x="527" y="12665"/>
                    <a:pt x="434" y="12603"/>
                    <a:pt x="434" y="12479"/>
                  </a:cubicBezTo>
                  <a:lnTo>
                    <a:pt x="434" y="12169"/>
                  </a:lnTo>
                  <a:close/>
                  <a:moveTo>
                    <a:pt x="8003" y="12169"/>
                  </a:moveTo>
                  <a:lnTo>
                    <a:pt x="8003" y="12665"/>
                  </a:lnTo>
                  <a:lnTo>
                    <a:pt x="6018" y="12665"/>
                  </a:lnTo>
                  <a:lnTo>
                    <a:pt x="6018" y="12169"/>
                  </a:lnTo>
                  <a:close/>
                  <a:moveTo>
                    <a:pt x="9256" y="0"/>
                  </a:moveTo>
                  <a:cubicBezTo>
                    <a:pt x="8531" y="0"/>
                    <a:pt x="7779" y="176"/>
                    <a:pt x="7042" y="568"/>
                  </a:cubicBezTo>
                  <a:cubicBezTo>
                    <a:pt x="6824" y="622"/>
                    <a:pt x="6964" y="962"/>
                    <a:pt x="7148" y="962"/>
                  </a:cubicBezTo>
                  <a:cubicBezTo>
                    <a:pt x="7174" y="962"/>
                    <a:pt x="7201" y="955"/>
                    <a:pt x="7228" y="940"/>
                  </a:cubicBezTo>
                  <a:cubicBezTo>
                    <a:pt x="7887" y="588"/>
                    <a:pt x="8581" y="425"/>
                    <a:pt x="9258" y="425"/>
                  </a:cubicBezTo>
                  <a:cubicBezTo>
                    <a:pt x="11384" y="425"/>
                    <a:pt x="13344" y="2023"/>
                    <a:pt x="13556" y="4352"/>
                  </a:cubicBezTo>
                  <a:cubicBezTo>
                    <a:pt x="13793" y="6965"/>
                    <a:pt x="11694" y="9084"/>
                    <a:pt x="9248" y="9084"/>
                  </a:cubicBezTo>
                  <a:cubicBezTo>
                    <a:pt x="8819" y="9084"/>
                    <a:pt x="8380" y="9019"/>
                    <a:pt x="7941" y="8881"/>
                  </a:cubicBezTo>
                  <a:cubicBezTo>
                    <a:pt x="7915" y="8868"/>
                    <a:pt x="7890" y="8860"/>
                    <a:pt x="7864" y="8860"/>
                  </a:cubicBezTo>
                  <a:cubicBezTo>
                    <a:pt x="7828" y="8860"/>
                    <a:pt x="7791" y="8875"/>
                    <a:pt x="7755" y="8912"/>
                  </a:cubicBezTo>
                  <a:lnTo>
                    <a:pt x="7135" y="9346"/>
                  </a:lnTo>
                  <a:lnTo>
                    <a:pt x="7073" y="8570"/>
                  </a:lnTo>
                  <a:cubicBezTo>
                    <a:pt x="7073" y="8508"/>
                    <a:pt x="7010" y="8446"/>
                    <a:pt x="6979" y="8415"/>
                  </a:cubicBezTo>
                  <a:cubicBezTo>
                    <a:pt x="4405" y="6802"/>
                    <a:pt x="4219" y="3111"/>
                    <a:pt x="6638" y="1281"/>
                  </a:cubicBezTo>
                  <a:cubicBezTo>
                    <a:pt x="6833" y="1159"/>
                    <a:pt x="6703" y="904"/>
                    <a:pt x="6534" y="904"/>
                  </a:cubicBezTo>
                  <a:cubicBezTo>
                    <a:pt x="6487" y="904"/>
                    <a:pt x="6437" y="924"/>
                    <a:pt x="6390" y="971"/>
                  </a:cubicBezTo>
                  <a:cubicBezTo>
                    <a:pt x="5770" y="1436"/>
                    <a:pt x="5273" y="2056"/>
                    <a:pt x="4932" y="2770"/>
                  </a:cubicBezTo>
                  <a:cubicBezTo>
                    <a:pt x="4746" y="3173"/>
                    <a:pt x="4622" y="3607"/>
                    <a:pt x="4560" y="4042"/>
                  </a:cubicBezTo>
                  <a:lnTo>
                    <a:pt x="1582" y="4042"/>
                  </a:lnTo>
                  <a:cubicBezTo>
                    <a:pt x="1179" y="4042"/>
                    <a:pt x="869" y="4352"/>
                    <a:pt x="869" y="4755"/>
                  </a:cubicBezTo>
                  <a:lnTo>
                    <a:pt x="869" y="8664"/>
                  </a:lnTo>
                  <a:cubicBezTo>
                    <a:pt x="869" y="8803"/>
                    <a:pt x="977" y="8873"/>
                    <a:pt x="1086" y="8873"/>
                  </a:cubicBezTo>
                  <a:cubicBezTo>
                    <a:pt x="1194" y="8873"/>
                    <a:pt x="1303" y="8803"/>
                    <a:pt x="1303" y="8664"/>
                  </a:cubicBezTo>
                  <a:lnTo>
                    <a:pt x="1303" y="4755"/>
                  </a:lnTo>
                  <a:cubicBezTo>
                    <a:pt x="1272" y="4600"/>
                    <a:pt x="1427" y="4476"/>
                    <a:pt x="1582" y="4476"/>
                  </a:cubicBezTo>
                  <a:lnTo>
                    <a:pt x="4529" y="4476"/>
                  </a:lnTo>
                  <a:lnTo>
                    <a:pt x="4529" y="4941"/>
                  </a:lnTo>
                  <a:lnTo>
                    <a:pt x="2202" y="4941"/>
                  </a:lnTo>
                  <a:cubicBezTo>
                    <a:pt x="1954" y="4941"/>
                    <a:pt x="1768" y="5127"/>
                    <a:pt x="1768" y="5376"/>
                  </a:cubicBezTo>
                  <a:lnTo>
                    <a:pt x="1768" y="11765"/>
                  </a:lnTo>
                  <a:lnTo>
                    <a:pt x="1303" y="11765"/>
                  </a:lnTo>
                  <a:lnTo>
                    <a:pt x="1303" y="9501"/>
                  </a:lnTo>
                  <a:cubicBezTo>
                    <a:pt x="1303" y="9361"/>
                    <a:pt x="1194" y="9292"/>
                    <a:pt x="1086" y="9292"/>
                  </a:cubicBezTo>
                  <a:cubicBezTo>
                    <a:pt x="977" y="9292"/>
                    <a:pt x="869" y="9361"/>
                    <a:pt x="869" y="9501"/>
                  </a:cubicBezTo>
                  <a:lnTo>
                    <a:pt x="869" y="11765"/>
                  </a:lnTo>
                  <a:lnTo>
                    <a:pt x="403" y="11765"/>
                  </a:lnTo>
                  <a:cubicBezTo>
                    <a:pt x="186" y="11765"/>
                    <a:pt x="0" y="11921"/>
                    <a:pt x="0" y="12138"/>
                  </a:cubicBezTo>
                  <a:lnTo>
                    <a:pt x="0" y="12479"/>
                  </a:lnTo>
                  <a:cubicBezTo>
                    <a:pt x="0" y="12820"/>
                    <a:pt x="279" y="13099"/>
                    <a:pt x="621" y="13099"/>
                  </a:cubicBezTo>
                  <a:lnTo>
                    <a:pt x="9678" y="13099"/>
                  </a:lnTo>
                  <a:cubicBezTo>
                    <a:pt x="9802" y="13099"/>
                    <a:pt x="9895" y="13006"/>
                    <a:pt x="9895" y="12882"/>
                  </a:cubicBezTo>
                  <a:cubicBezTo>
                    <a:pt x="9895" y="12789"/>
                    <a:pt x="9802" y="12696"/>
                    <a:pt x="9678" y="12696"/>
                  </a:cubicBezTo>
                  <a:lnTo>
                    <a:pt x="8375" y="12696"/>
                  </a:lnTo>
                  <a:lnTo>
                    <a:pt x="8375" y="12169"/>
                  </a:lnTo>
                  <a:lnTo>
                    <a:pt x="13587" y="12169"/>
                  </a:lnTo>
                  <a:lnTo>
                    <a:pt x="13587" y="12479"/>
                  </a:lnTo>
                  <a:cubicBezTo>
                    <a:pt x="13587" y="12603"/>
                    <a:pt x="13494" y="12696"/>
                    <a:pt x="13400" y="12696"/>
                  </a:cubicBezTo>
                  <a:lnTo>
                    <a:pt x="10516" y="12696"/>
                  </a:lnTo>
                  <a:cubicBezTo>
                    <a:pt x="10423" y="12696"/>
                    <a:pt x="10330" y="12789"/>
                    <a:pt x="10330" y="12882"/>
                  </a:cubicBezTo>
                  <a:cubicBezTo>
                    <a:pt x="10330" y="13006"/>
                    <a:pt x="10392" y="13099"/>
                    <a:pt x="10516" y="13099"/>
                  </a:cubicBezTo>
                  <a:lnTo>
                    <a:pt x="13400" y="13099"/>
                  </a:lnTo>
                  <a:cubicBezTo>
                    <a:pt x="13711" y="13099"/>
                    <a:pt x="13990" y="12820"/>
                    <a:pt x="13990" y="12479"/>
                  </a:cubicBezTo>
                  <a:lnTo>
                    <a:pt x="13990" y="12138"/>
                  </a:lnTo>
                  <a:cubicBezTo>
                    <a:pt x="13990" y="11921"/>
                    <a:pt x="13835" y="11734"/>
                    <a:pt x="13618" y="11734"/>
                  </a:cubicBezTo>
                  <a:lnTo>
                    <a:pt x="13618" y="11765"/>
                  </a:lnTo>
                  <a:lnTo>
                    <a:pt x="13121" y="11765"/>
                  </a:lnTo>
                  <a:lnTo>
                    <a:pt x="13121" y="7516"/>
                  </a:lnTo>
                  <a:cubicBezTo>
                    <a:pt x="13121" y="7485"/>
                    <a:pt x="13121" y="7485"/>
                    <a:pt x="13121" y="7454"/>
                  </a:cubicBezTo>
                  <a:cubicBezTo>
                    <a:pt x="13276" y="7237"/>
                    <a:pt x="13431" y="6988"/>
                    <a:pt x="13556" y="6709"/>
                  </a:cubicBezTo>
                  <a:cubicBezTo>
                    <a:pt x="15071" y="3375"/>
                    <a:pt x="12432" y="0"/>
                    <a:pt x="92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70" name="Google Shape;12970;p24"/>
            <p:cNvSpPr/>
            <p:nvPr/>
          </p:nvSpPr>
          <p:spPr>
            <a:xfrm>
              <a:off x="7863075" y="3709550"/>
              <a:ext cx="203200" cy="174750"/>
            </a:xfrm>
            <a:custGeom>
              <a:avLst/>
              <a:gdLst/>
              <a:ahLst/>
              <a:cxnLst/>
              <a:rect l="l" t="t" r="r" b="b"/>
              <a:pathLst>
                <a:path w="8128" h="6990" extrusionOk="0">
                  <a:moveTo>
                    <a:pt x="4374" y="506"/>
                  </a:moveTo>
                  <a:cubicBezTo>
                    <a:pt x="5553" y="847"/>
                    <a:pt x="6422" y="1871"/>
                    <a:pt x="6577" y="3081"/>
                  </a:cubicBezTo>
                  <a:lnTo>
                    <a:pt x="3847" y="3081"/>
                  </a:lnTo>
                  <a:cubicBezTo>
                    <a:pt x="3785" y="3081"/>
                    <a:pt x="3754" y="3050"/>
                    <a:pt x="3754" y="2988"/>
                  </a:cubicBezTo>
                  <a:lnTo>
                    <a:pt x="3754" y="2523"/>
                  </a:lnTo>
                  <a:cubicBezTo>
                    <a:pt x="3754" y="2460"/>
                    <a:pt x="3785" y="2398"/>
                    <a:pt x="3847" y="2398"/>
                  </a:cubicBezTo>
                  <a:cubicBezTo>
                    <a:pt x="4126" y="2398"/>
                    <a:pt x="4343" y="2181"/>
                    <a:pt x="4374" y="1902"/>
                  </a:cubicBezTo>
                  <a:lnTo>
                    <a:pt x="4374" y="506"/>
                  </a:lnTo>
                  <a:close/>
                  <a:moveTo>
                    <a:pt x="2234" y="661"/>
                  </a:moveTo>
                  <a:lnTo>
                    <a:pt x="2234" y="1809"/>
                  </a:lnTo>
                  <a:cubicBezTo>
                    <a:pt x="2234" y="2647"/>
                    <a:pt x="1552" y="3298"/>
                    <a:pt x="745" y="3329"/>
                  </a:cubicBezTo>
                  <a:lnTo>
                    <a:pt x="404" y="3329"/>
                  </a:lnTo>
                  <a:cubicBezTo>
                    <a:pt x="466" y="2150"/>
                    <a:pt x="1179" y="1127"/>
                    <a:pt x="2234" y="661"/>
                  </a:cubicBezTo>
                  <a:close/>
                  <a:moveTo>
                    <a:pt x="2141" y="4787"/>
                  </a:moveTo>
                  <a:cubicBezTo>
                    <a:pt x="2451" y="4787"/>
                    <a:pt x="2699" y="5035"/>
                    <a:pt x="2699" y="5345"/>
                  </a:cubicBezTo>
                  <a:lnTo>
                    <a:pt x="2699" y="6121"/>
                  </a:lnTo>
                  <a:cubicBezTo>
                    <a:pt x="2699" y="6245"/>
                    <a:pt x="2699" y="6338"/>
                    <a:pt x="2668" y="6462"/>
                  </a:cubicBezTo>
                  <a:cubicBezTo>
                    <a:pt x="1800" y="6214"/>
                    <a:pt x="1055" y="5593"/>
                    <a:pt x="683" y="4787"/>
                  </a:cubicBezTo>
                  <a:close/>
                  <a:moveTo>
                    <a:pt x="6391" y="4570"/>
                  </a:moveTo>
                  <a:cubicBezTo>
                    <a:pt x="6018" y="5531"/>
                    <a:pt x="5181" y="6276"/>
                    <a:pt x="4157" y="6493"/>
                  </a:cubicBezTo>
                  <a:lnTo>
                    <a:pt x="4157" y="5842"/>
                  </a:lnTo>
                  <a:cubicBezTo>
                    <a:pt x="4157" y="5128"/>
                    <a:pt x="4747" y="4570"/>
                    <a:pt x="5460" y="4570"/>
                  </a:cubicBezTo>
                  <a:close/>
                  <a:moveTo>
                    <a:pt x="3506" y="382"/>
                  </a:moveTo>
                  <a:cubicBezTo>
                    <a:pt x="3661" y="382"/>
                    <a:pt x="3785" y="382"/>
                    <a:pt x="3940" y="413"/>
                  </a:cubicBezTo>
                  <a:lnTo>
                    <a:pt x="3940" y="1902"/>
                  </a:lnTo>
                  <a:cubicBezTo>
                    <a:pt x="3940" y="1933"/>
                    <a:pt x="3878" y="1995"/>
                    <a:pt x="3816" y="1995"/>
                  </a:cubicBezTo>
                  <a:cubicBezTo>
                    <a:pt x="3537" y="1995"/>
                    <a:pt x="3320" y="2212"/>
                    <a:pt x="3320" y="2523"/>
                  </a:cubicBezTo>
                  <a:lnTo>
                    <a:pt x="3320" y="2988"/>
                  </a:lnTo>
                  <a:cubicBezTo>
                    <a:pt x="3320" y="3267"/>
                    <a:pt x="3537" y="3515"/>
                    <a:pt x="3816" y="3515"/>
                  </a:cubicBezTo>
                  <a:lnTo>
                    <a:pt x="6577" y="3515"/>
                  </a:lnTo>
                  <a:cubicBezTo>
                    <a:pt x="6577" y="3732"/>
                    <a:pt x="6546" y="3949"/>
                    <a:pt x="6515" y="4167"/>
                  </a:cubicBezTo>
                  <a:lnTo>
                    <a:pt x="5429" y="4167"/>
                  </a:lnTo>
                  <a:cubicBezTo>
                    <a:pt x="4499" y="4167"/>
                    <a:pt x="3754" y="4911"/>
                    <a:pt x="3754" y="5842"/>
                  </a:cubicBezTo>
                  <a:lnTo>
                    <a:pt x="3754" y="6555"/>
                  </a:lnTo>
                  <a:lnTo>
                    <a:pt x="3475" y="6555"/>
                  </a:lnTo>
                  <a:cubicBezTo>
                    <a:pt x="3351" y="6555"/>
                    <a:pt x="3227" y="6555"/>
                    <a:pt x="3103" y="6524"/>
                  </a:cubicBezTo>
                  <a:cubicBezTo>
                    <a:pt x="3134" y="6400"/>
                    <a:pt x="3134" y="6276"/>
                    <a:pt x="3134" y="6121"/>
                  </a:cubicBezTo>
                  <a:lnTo>
                    <a:pt x="3134" y="5345"/>
                  </a:lnTo>
                  <a:cubicBezTo>
                    <a:pt x="3134" y="4818"/>
                    <a:pt x="2699" y="4384"/>
                    <a:pt x="2172" y="4384"/>
                  </a:cubicBezTo>
                  <a:lnTo>
                    <a:pt x="528" y="4384"/>
                  </a:lnTo>
                  <a:cubicBezTo>
                    <a:pt x="466" y="4167"/>
                    <a:pt x="435" y="3949"/>
                    <a:pt x="404" y="3701"/>
                  </a:cubicBezTo>
                  <a:lnTo>
                    <a:pt x="745" y="3701"/>
                  </a:lnTo>
                  <a:cubicBezTo>
                    <a:pt x="1800" y="3701"/>
                    <a:pt x="2637" y="2864"/>
                    <a:pt x="2637" y="1809"/>
                  </a:cubicBezTo>
                  <a:lnTo>
                    <a:pt x="2637" y="506"/>
                  </a:lnTo>
                  <a:cubicBezTo>
                    <a:pt x="2917" y="413"/>
                    <a:pt x="3227" y="382"/>
                    <a:pt x="3506" y="382"/>
                  </a:cubicBezTo>
                  <a:close/>
                  <a:moveTo>
                    <a:pt x="3506" y="0"/>
                  </a:moveTo>
                  <a:cubicBezTo>
                    <a:pt x="1715" y="0"/>
                    <a:pt x="1" y="1388"/>
                    <a:pt x="1" y="3484"/>
                  </a:cubicBezTo>
                  <a:cubicBezTo>
                    <a:pt x="1" y="5407"/>
                    <a:pt x="1552" y="6989"/>
                    <a:pt x="3475" y="6989"/>
                  </a:cubicBezTo>
                  <a:cubicBezTo>
                    <a:pt x="6577" y="6989"/>
                    <a:pt x="8128" y="3236"/>
                    <a:pt x="5956" y="1034"/>
                  </a:cubicBezTo>
                  <a:cubicBezTo>
                    <a:pt x="5242" y="320"/>
                    <a:pt x="4365" y="0"/>
                    <a:pt x="35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71" name="Google Shape;12971;p24"/>
          <p:cNvGrpSpPr/>
          <p:nvPr/>
        </p:nvGrpSpPr>
        <p:grpSpPr>
          <a:xfrm>
            <a:off x="6506367" y="5736359"/>
            <a:ext cx="595650" cy="698350"/>
            <a:chOff x="957400" y="1923675"/>
            <a:chExt cx="297825" cy="349175"/>
          </a:xfrm>
        </p:grpSpPr>
        <p:sp>
          <p:nvSpPr>
            <p:cNvPr id="12972" name="Google Shape;12972;p24"/>
            <p:cNvSpPr/>
            <p:nvPr/>
          </p:nvSpPr>
          <p:spPr>
            <a:xfrm>
              <a:off x="1085350" y="1977950"/>
              <a:ext cx="48400" cy="17275"/>
            </a:xfrm>
            <a:custGeom>
              <a:avLst/>
              <a:gdLst/>
              <a:ahLst/>
              <a:cxnLst/>
              <a:rect l="l" t="t" r="r" b="b"/>
              <a:pathLst>
                <a:path w="1936" h="691" extrusionOk="0">
                  <a:moveTo>
                    <a:pt x="931" y="1"/>
                  </a:moveTo>
                  <a:cubicBezTo>
                    <a:pt x="629" y="1"/>
                    <a:pt x="327" y="117"/>
                    <a:pt x="94" y="350"/>
                  </a:cubicBezTo>
                  <a:cubicBezTo>
                    <a:pt x="1" y="443"/>
                    <a:pt x="1" y="567"/>
                    <a:pt x="94" y="629"/>
                  </a:cubicBezTo>
                  <a:cubicBezTo>
                    <a:pt x="125" y="660"/>
                    <a:pt x="187" y="691"/>
                    <a:pt x="218" y="691"/>
                  </a:cubicBezTo>
                  <a:cubicBezTo>
                    <a:pt x="280" y="691"/>
                    <a:pt x="342" y="660"/>
                    <a:pt x="373" y="629"/>
                  </a:cubicBezTo>
                  <a:cubicBezTo>
                    <a:pt x="528" y="474"/>
                    <a:pt x="714" y="412"/>
                    <a:pt x="931" y="412"/>
                  </a:cubicBezTo>
                  <a:cubicBezTo>
                    <a:pt x="1149" y="412"/>
                    <a:pt x="1335" y="474"/>
                    <a:pt x="1490" y="629"/>
                  </a:cubicBezTo>
                  <a:cubicBezTo>
                    <a:pt x="1533" y="672"/>
                    <a:pt x="1583" y="690"/>
                    <a:pt x="1631" y="690"/>
                  </a:cubicBezTo>
                  <a:cubicBezTo>
                    <a:pt x="1792" y="690"/>
                    <a:pt x="1936" y="492"/>
                    <a:pt x="1769" y="350"/>
                  </a:cubicBezTo>
                  <a:cubicBezTo>
                    <a:pt x="1536" y="117"/>
                    <a:pt x="1234" y="1"/>
                    <a:pt x="9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73" name="Google Shape;12973;p24"/>
            <p:cNvSpPr/>
            <p:nvPr/>
          </p:nvSpPr>
          <p:spPr>
            <a:xfrm>
              <a:off x="1064725" y="1951200"/>
              <a:ext cx="85800" cy="25425"/>
            </a:xfrm>
            <a:custGeom>
              <a:avLst/>
              <a:gdLst/>
              <a:ahLst/>
              <a:cxnLst/>
              <a:rect l="l" t="t" r="r" b="b"/>
              <a:pathLst>
                <a:path w="3432" h="1017" extrusionOk="0">
                  <a:moveTo>
                    <a:pt x="1756" y="0"/>
                  </a:moveTo>
                  <a:cubicBezTo>
                    <a:pt x="1175" y="0"/>
                    <a:pt x="593" y="225"/>
                    <a:pt x="143" y="675"/>
                  </a:cubicBezTo>
                  <a:cubicBezTo>
                    <a:pt x="1" y="818"/>
                    <a:pt x="132" y="1016"/>
                    <a:pt x="299" y="1016"/>
                  </a:cubicBezTo>
                  <a:cubicBezTo>
                    <a:pt x="349" y="1016"/>
                    <a:pt x="403" y="998"/>
                    <a:pt x="454" y="954"/>
                  </a:cubicBezTo>
                  <a:cubicBezTo>
                    <a:pt x="810" y="598"/>
                    <a:pt x="1283" y="419"/>
                    <a:pt x="1756" y="419"/>
                  </a:cubicBezTo>
                  <a:cubicBezTo>
                    <a:pt x="2229" y="419"/>
                    <a:pt x="2702" y="598"/>
                    <a:pt x="3059" y="954"/>
                  </a:cubicBezTo>
                  <a:cubicBezTo>
                    <a:pt x="3121" y="985"/>
                    <a:pt x="3152" y="1016"/>
                    <a:pt x="3214" y="1016"/>
                  </a:cubicBezTo>
                  <a:cubicBezTo>
                    <a:pt x="3276" y="1016"/>
                    <a:pt x="3307" y="985"/>
                    <a:pt x="3369" y="954"/>
                  </a:cubicBezTo>
                  <a:cubicBezTo>
                    <a:pt x="3431" y="861"/>
                    <a:pt x="3431" y="737"/>
                    <a:pt x="3369" y="675"/>
                  </a:cubicBezTo>
                  <a:cubicBezTo>
                    <a:pt x="2920" y="225"/>
                    <a:pt x="2338" y="0"/>
                    <a:pt x="17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74" name="Google Shape;12974;p24"/>
            <p:cNvSpPr/>
            <p:nvPr/>
          </p:nvSpPr>
          <p:spPr>
            <a:xfrm>
              <a:off x="1047350" y="1923675"/>
              <a:ext cx="122550" cy="33750"/>
            </a:xfrm>
            <a:custGeom>
              <a:avLst/>
              <a:gdLst/>
              <a:ahLst/>
              <a:cxnLst/>
              <a:rect l="l" t="t" r="r" b="b"/>
              <a:pathLst>
                <a:path w="4902" h="1350" extrusionOk="0">
                  <a:moveTo>
                    <a:pt x="2455" y="0"/>
                  </a:moveTo>
                  <a:cubicBezTo>
                    <a:pt x="1598" y="0"/>
                    <a:pt x="745" y="334"/>
                    <a:pt x="94" y="1001"/>
                  </a:cubicBezTo>
                  <a:cubicBezTo>
                    <a:pt x="1" y="1063"/>
                    <a:pt x="1" y="1187"/>
                    <a:pt x="94" y="1280"/>
                  </a:cubicBezTo>
                  <a:cubicBezTo>
                    <a:pt x="125" y="1326"/>
                    <a:pt x="171" y="1350"/>
                    <a:pt x="222" y="1350"/>
                  </a:cubicBezTo>
                  <a:cubicBezTo>
                    <a:pt x="272" y="1350"/>
                    <a:pt x="327" y="1326"/>
                    <a:pt x="373" y="1280"/>
                  </a:cubicBezTo>
                  <a:cubicBezTo>
                    <a:pt x="947" y="706"/>
                    <a:pt x="1699" y="419"/>
                    <a:pt x="2451" y="419"/>
                  </a:cubicBezTo>
                  <a:cubicBezTo>
                    <a:pt x="3204" y="419"/>
                    <a:pt x="3956" y="706"/>
                    <a:pt x="4530" y="1280"/>
                  </a:cubicBezTo>
                  <a:cubicBezTo>
                    <a:pt x="4592" y="1311"/>
                    <a:pt x="4623" y="1342"/>
                    <a:pt x="4685" y="1342"/>
                  </a:cubicBezTo>
                  <a:cubicBezTo>
                    <a:pt x="4747" y="1342"/>
                    <a:pt x="4778" y="1311"/>
                    <a:pt x="4840" y="1280"/>
                  </a:cubicBezTo>
                  <a:cubicBezTo>
                    <a:pt x="4902" y="1187"/>
                    <a:pt x="4902" y="1063"/>
                    <a:pt x="4840" y="1001"/>
                  </a:cubicBezTo>
                  <a:cubicBezTo>
                    <a:pt x="4173" y="334"/>
                    <a:pt x="3312" y="0"/>
                    <a:pt x="245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75" name="Google Shape;12975;p24"/>
            <p:cNvSpPr/>
            <p:nvPr/>
          </p:nvSpPr>
          <p:spPr>
            <a:xfrm>
              <a:off x="957400" y="2025450"/>
              <a:ext cx="297825" cy="247400"/>
            </a:xfrm>
            <a:custGeom>
              <a:avLst/>
              <a:gdLst/>
              <a:ahLst/>
              <a:cxnLst/>
              <a:rect l="l" t="t" r="r" b="b"/>
              <a:pathLst>
                <a:path w="11913" h="9896" extrusionOk="0">
                  <a:moveTo>
                    <a:pt x="7197" y="404"/>
                  </a:moveTo>
                  <a:cubicBezTo>
                    <a:pt x="7321" y="404"/>
                    <a:pt x="7476" y="497"/>
                    <a:pt x="7507" y="652"/>
                  </a:cubicBezTo>
                  <a:lnTo>
                    <a:pt x="7507" y="683"/>
                  </a:lnTo>
                  <a:lnTo>
                    <a:pt x="4405" y="683"/>
                  </a:lnTo>
                  <a:lnTo>
                    <a:pt x="4405" y="652"/>
                  </a:lnTo>
                  <a:cubicBezTo>
                    <a:pt x="4436" y="497"/>
                    <a:pt x="4560" y="404"/>
                    <a:pt x="4716" y="404"/>
                  </a:cubicBezTo>
                  <a:close/>
                  <a:moveTo>
                    <a:pt x="7600" y="1086"/>
                  </a:moveTo>
                  <a:lnTo>
                    <a:pt x="7724" y="1551"/>
                  </a:lnTo>
                  <a:lnTo>
                    <a:pt x="4219" y="1551"/>
                  </a:lnTo>
                  <a:lnTo>
                    <a:pt x="4312" y="1086"/>
                  </a:lnTo>
                  <a:close/>
                  <a:moveTo>
                    <a:pt x="3584" y="5425"/>
                  </a:moveTo>
                  <a:cubicBezTo>
                    <a:pt x="3780" y="5425"/>
                    <a:pt x="3940" y="5600"/>
                    <a:pt x="3940" y="5801"/>
                  </a:cubicBezTo>
                  <a:lnTo>
                    <a:pt x="3940" y="7011"/>
                  </a:lnTo>
                  <a:lnTo>
                    <a:pt x="3134" y="7011"/>
                  </a:lnTo>
                  <a:lnTo>
                    <a:pt x="3134" y="5832"/>
                  </a:lnTo>
                  <a:cubicBezTo>
                    <a:pt x="3134" y="5584"/>
                    <a:pt x="3320" y="5429"/>
                    <a:pt x="3537" y="5429"/>
                  </a:cubicBezTo>
                  <a:cubicBezTo>
                    <a:pt x="3553" y="5427"/>
                    <a:pt x="3569" y="5425"/>
                    <a:pt x="3584" y="5425"/>
                  </a:cubicBezTo>
                  <a:close/>
                  <a:moveTo>
                    <a:pt x="8423" y="5425"/>
                  </a:moveTo>
                  <a:cubicBezTo>
                    <a:pt x="8619" y="5425"/>
                    <a:pt x="8779" y="5600"/>
                    <a:pt x="8779" y="5801"/>
                  </a:cubicBezTo>
                  <a:lnTo>
                    <a:pt x="8779" y="7042"/>
                  </a:lnTo>
                  <a:lnTo>
                    <a:pt x="7973" y="7042"/>
                  </a:lnTo>
                  <a:lnTo>
                    <a:pt x="7973" y="5832"/>
                  </a:lnTo>
                  <a:cubicBezTo>
                    <a:pt x="7942" y="5584"/>
                    <a:pt x="8128" y="5429"/>
                    <a:pt x="8376" y="5429"/>
                  </a:cubicBezTo>
                  <a:cubicBezTo>
                    <a:pt x="8392" y="5427"/>
                    <a:pt x="8408" y="5425"/>
                    <a:pt x="8423" y="5425"/>
                  </a:cubicBezTo>
                  <a:close/>
                  <a:moveTo>
                    <a:pt x="4281" y="7445"/>
                  </a:moveTo>
                  <a:cubicBezTo>
                    <a:pt x="4281" y="7445"/>
                    <a:pt x="4312" y="7476"/>
                    <a:pt x="4312" y="7476"/>
                  </a:cubicBezTo>
                  <a:lnTo>
                    <a:pt x="4312" y="7879"/>
                  </a:lnTo>
                  <a:lnTo>
                    <a:pt x="2761" y="7879"/>
                  </a:lnTo>
                  <a:lnTo>
                    <a:pt x="2761" y="7476"/>
                  </a:lnTo>
                  <a:cubicBezTo>
                    <a:pt x="2761" y="7476"/>
                    <a:pt x="2792" y="7445"/>
                    <a:pt x="2792" y="7445"/>
                  </a:cubicBezTo>
                  <a:close/>
                  <a:moveTo>
                    <a:pt x="9120" y="7445"/>
                  </a:moveTo>
                  <a:cubicBezTo>
                    <a:pt x="9120" y="7445"/>
                    <a:pt x="9151" y="7476"/>
                    <a:pt x="9151" y="7476"/>
                  </a:cubicBezTo>
                  <a:lnTo>
                    <a:pt x="9151" y="7879"/>
                  </a:lnTo>
                  <a:lnTo>
                    <a:pt x="7600" y="7879"/>
                  </a:lnTo>
                  <a:lnTo>
                    <a:pt x="7600" y="7476"/>
                  </a:lnTo>
                  <a:cubicBezTo>
                    <a:pt x="7600" y="7476"/>
                    <a:pt x="7631" y="7445"/>
                    <a:pt x="7631" y="7445"/>
                  </a:cubicBezTo>
                  <a:close/>
                  <a:moveTo>
                    <a:pt x="714" y="6018"/>
                  </a:moveTo>
                  <a:cubicBezTo>
                    <a:pt x="1179" y="6483"/>
                    <a:pt x="1831" y="6763"/>
                    <a:pt x="2513" y="6763"/>
                  </a:cubicBezTo>
                  <a:lnTo>
                    <a:pt x="2699" y="6763"/>
                  </a:lnTo>
                  <a:lnTo>
                    <a:pt x="2699" y="7073"/>
                  </a:lnTo>
                  <a:cubicBezTo>
                    <a:pt x="2513" y="7104"/>
                    <a:pt x="2358" y="7290"/>
                    <a:pt x="2358" y="7476"/>
                  </a:cubicBezTo>
                  <a:lnTo>
                    <a:pt x="2358" y="7879"/>
                  </a:lnTo>
                  <a:cubicBezTo>
                    <a:pt x="2358" y="8096"/>
                    <a:pt x="2513" y="8252"/>
                    <a:pt x="2699" y="8314"/>
                  </a:cubicBezTo>
                  <a:lnTo>
                    <a:pt x="2699" y="9523"/>
                  </a:lnTo>
                  <a:lnTo>
                    <a:pt x="1303" y="9523"/>
                  </a:lnTo>
                  <a:cubicBezTo>
                    <a:pt x="993" y="9523"/>
                    <a:pt x="714" y="9244"/>
                    <a:pt x="714" y="8934"/>
                  </a:cubicBezTo>
                  <a:lnTo>
                    <a:pt x="714" y="8903"/>
                  </a:lnTo>
                  <a:lnTo>
                    <a:pt x="714" y="6018"/>
                  </a:lnTo>
                  <a:close/>
                  <a:moveTo>
                    <a:pt x="3940" y="8283"/>
                  </a:moveTo>
                  <a:lnTo>
                    <a:pt x="3940" y="9523"/>
                  </a:lnTo>
                  <a:lnTo>
                    <a:pt x="3134" y="9523"/>
                  </a:lnTo>
                  <a:lnTo>
                    <a:pt x="3134" y="8283"/>
                  </a:lnTo>
                  <a:close/>
                  <a:moveTo>
                    <a:pt x="7538" y="6732"/>
                  </a:moveTo>
                  <a:lnTo>
                    <a:pt x="7538" y="7042"/>
                  </a:lnTo>
                  <a:cubicBezTo>
                    <a:pt x="7352" y="7104"/>
                    <a:pt x="7197" y="7259"/>
                    <a:pt x="7197" y="7476"/>
                  </a:cubicBezTo>
                  <a:lnTo>
                    <a:pt x="7197" y="7879"/>
                  </a:lnTo>
                  <a:cubicBezTo>
                    <a:pt x="7197" y="8065"/>
                    <a:pt x="7352" y="8252"/>
                    <a:pt x="7538" y="8283"/>
                  </a:cubicBezTo>
                  <a:lnTo>
                    <a:pt x="7538" y="9523"/>
                  </a:lnTo>
                  <a:lnTo>
                    <a:pt x="4343" y="9523"/>
                  </a:lnTo>
                  <a:lnTo>
                    <a:pt x="4343" y="8314"/>
                  </a:lnTo>
                  <a:cubicBezTo>
                    <a:pt x="4560" y="8283"/>
                    <a:pt x="4716" y="8096"/>
                    <a:pt x="4716" y="7879"/>
                  </a:cubicBezTo>
                  <a:lnTo>
                    <a:pt x="4716" y="7507"/>
                  </a:lnTo>
                  <a:cubicBezTo>
                    <a:pt x="4716" y="7290"/>
                    <a:pt x="4560" y="7104"/>
                    <a:pt x="4343" y="7073"/>
                  </a:cubicBezTo>
                  <a:lnTo>
                    <a:pt x="4343" y="6763"/>
                  </a:lnTo>
                  <a:lnTo>
                    <a:pt x="7538" y="6732"/>
                  </a:lnTo>
                  <a:close/>
                  <a:moveTo>
                    <a:pt x="8779" y="8283"/>
                  </a:moveTo>
                  <a:lnTo>
                    <a:pt x="8779" y="9523"/>
                  </a:lnTo>
                  <a:lnTo>
                    <a:pt x="7973" y="9523"/>
                  </a:lnTo>
                  <a:lnTo>
                    <a:pt x="7973" y="8283"/>
                  </a:lnTo>
                  <a:close/>
                  <a:moveTo>
                    <a:pt x="4716" y="1"/>
                  </a:moveTo>
                  <a:cubicBezTo>
                    <a:pt x="4374" y="1"/>
                    <a:pt x="4095" y="218"/>
                    <a:pt x="4033" y="559"/>
                  </a:cubicBezTo>
                  <a:lnTo>
                    <a:pt x="3785" y="1551"/>
                  </a:lnTo>
                  <a:lnTo>
                    <a:pt x="3134" y="1551"/>
                  </a:lnTo>
                  <a:cubicBezTo>
                    <a:pt x="3114" y="1544"/>
                    <a:pt x="3097" y="1541"/>
                    <a:pt x="3081" y="1541"/>
                  </a:cubicBezTo>
                  <a:cubicBezTo>
                    <a:pt x="2898" y="1541"/>
                    <a:pt x="2903" y="1960"/>
                    <a:pt x="3096" y="1960"/>
                  </a:cubicBezTo>
                  <a:cubicBezTo>
                    <a:pt x="3108" y="1960"/>
                    <a:pt x="3120" y="1958"/>
                    <a:pt x="3134" y="1955"/>
                  </a:cubicBezTo>
                  <a:lnTo>
                    <a:pt x="11044" y="1955"/>
                  </a:lnTo>
                  <a:cubicBezTo>
                    <a:pt x="11292" y="1955"/>
                    <a:pt x="11509" y="2141"/>
                    <a:pt x="11509" y="2420"/>
                  </a:cubicBezTo>
                  <a:lnTo>
                    <a:pt x="11509" y="4219"/>
                  </a:lnTo>
                  <a:cubicBezTo>
                    <a:pt x="11509" y="5367"/>
                    <a:pt x="10578" y="6328"/>
                    <a:pt x="9399" y="6328"/>
                  </a:cubicBezTo>
                  <a:lnTo>
                    <a:pt x="9182" y="6328"/>
                  </a:lnTo>
                  <a:lnTo>
                    <a:pt x="9182" y="5832"/>
                  </a:lnTo>
                  <a:cubicBezTo>
                    <a:pt x="9182" y="5367"/>
                    <a:pt x="8810" y="4995"/>
                    <a:pt x="8376" y="4995"/>
                  </a:cubicBezTo>
                  <a:cubicBezTo>
                    <a:pt x="7911" y="4995"/>
                    <a:pt x="7538" y="5367"/>
                    <a:pt x="7538" y="5832"/>
                  </a:cubicBezTo>
                  <a:lnTo>
                    <a:pt x="7538" y="6328"/>
                  </a:lnTo>
                  <a:lnTo>
                    <a:pt x="4343" y="6328"/>
                  </a:lnTo>
                  <a:lnTo>
                    <a:pt x="4343" y="5832"/>
                  </a:lnTo>
                  <a:cubicBezTo>
                    <a:pt x="4343" y="5367"/>
                    <a:pt x="3971" y="4995"/>
                    <a:pt x="3537" y="4995"/>
                  </a:cubicBezTo>
                  <a:cubicBezTo>
                    <a:pt x="3072" y="4995"/>
                    <a:pt x="2730" y="5367"/>
                    <a:pt x="2730" y="5832"/>
                  </a:cubicBezTo>
                  <a:lnTo>
                    <a:pt x="2730" y="6328"/>
                  </a:lnTo>
                  <a:lnTo>
                    <a:pt x="2513" y="6328"/>
                  </a:lnTo>
                  <a:cubicBezTo>
                    <a:pt x="1334" y="6328"/>
                    <a:pt x="404" y="5398"/>
                    <a:pt x="404" y="4250"/>
                  </a:cubicBezTo>
                  <a:lnTo>
                    <a:pt x="404" y="2451"/>
                  </a:lnTo>
                  <a:cubicBezTo>
                    <a:pt x="404" y="2172"/>
                    <a:pt x="621" y="1955"/>
                    <a:pt x="869" y="1955"/>
                  </a:cubicBezTo>
                  <a:lnTo>
                    <a:pt x="2296" y="1955"/>
                  </a:lnTo>
                  <a:cubicBezTo>
                    <a:pt x="2315" y="1962"/>
                    <a:pt x="2333" y="1965"/>
                    <a:pt x="2349" y="1965"/>
                  </a:cubicBezTo>
                  <a:cubicBezTo>
                    <a:pt x="2526" y="1965"/>
                    <a:pt x="2526" y="1572"/>
                    <a:pt x="2349" y="1572"/>
                  </a:cubicBezTo>
                  <a:cubicBezTo>
                    <a:pt x="2333" y="1572"/>
                    <a:pt x="2315" y="1575"/>
                    <a:pt x="2296" y="1582"/>
                  </a:cubicBezTo>
                  <a:lnTo>
                    <a:pt x="869" y="1582"/>
                  </a:lnTo>
                  <a:cubicBezTo>
                    <a:pt x="404" y="1582"/>
                    <a:pt x="1" y="1955"/>
                    <a:pt x="1" y="2451"/>
                  </a:cubicBezTo>
                  <a:lnTo>
                    <a:pt x="1" y="4250"/>
                  </a:lnTo>
                  <a:cubicBezTo>
                    <a:pt x="1" y="4684"/>
                    <a:pt x="125" y="5119"/>
                    <a:pt x="311" y="5491"/>
                  </a:cubicBezTo>
                  <a:lnTo>
                    <a:pt x="311" y="8934"/>
                  </a:lnTo>
                  <a:cubicBezTo>
                    <a:pt x="342" y="9461"/>
                    <a:pt x="776" y="9896"/>
                    <a:pt x="1303" y="9896"/>
                  </a:cubicBezTo>
                  <a:lnTo>
                    <a:pt x="10609" y="9896"/>
                  </a:lnTo>
                  <a:cubicBezTo>
                    <a:pt x="11137" y="9896"/>
                    <a:pt x="11602" y="9461"/>
                    <a:pt x="11602" y="8903"/>
                  </a:cubicBezTo>
                  <a:lnTo>
                    <a:pt x="11602" y="7662"/>
                  </a:lnTo>
                  <a:cubicBezTo>
                    <a:pt x="11602" y="7523"/>
                    <a:pt x="11501" y="7453"/>
                    <a:pt x="11400" y="7453"/>
                  </a:cubicBezTo>
                  <a:cubicBezTo>
                    <a:pt x="11299" y="7453"/>
                    <a:pt x="11199" y="7523"/>
                    <a:pt x="11199" y="7662"/>
                  </a:cubicBezTo>
                  <a:lnTo>
                    <a:pt x="11199" y="8903"/>
                  </a:lnTo>
                  <a:cubicBezTo>
                    <a:pt x="11199" y="9244"/>
                    <a:pt x="10919" y="9523"/>
                    <a:pt x="10609" y="9523"/>
                  </a:cubicBezTo>
                  <a:lnTo>
                    <a:pt x="9182" y="9523"/>
                  </a:lnTo>
                  <a:lnTo>
                    <a:pt x="9182" y="8314"/>
                  </a:lnTo>
                  <a:cubicBezTo>
                    <a:pt x="9399" y="8283"/>
                    <a:pt x="9555" y="8096"/>
                    <a:pt x="9555" y="7879"/>
                  </a:cubicBezTo>
                  <a:lnTo>
                    <a:pt x="9555" y="7507"/>
                  </a:lnTo>
                  <a:cubicBezTo>
                    <a:pt x="9555" y="7290"/>
                    <a:pt x="9399" y="7104"/>
                    <a:pt x="9182" y="7073"/>
                  </a:cubicBezTo>
                  <a:lnTo>
                    <a:pt x="9182" y="6763"/>
                  </a:lnTo>
                  <a:lnTo>
                    <a:pt x="9399" y="6763"/>
                  </a:lnTo>
                  <a:cubicBezTo>
                    <a:pt x="10082" y="6763"/>
                    <a:pt x="10702" y="6483"/>
                    <a:pt x="11168" y="6018"/>
                  </a:cubicBezTo>
                  <a:lnTo>
                    <a:pt x="11168" y="6856"/>
                  </a:lnTo>
                  <a:cubicBezTo>
                    <a:pt x="11168" y="6995"/>
                    <a:pt x="11276" y="7065"/>
                    <a:pt x="11385" y="7065"/>
                  </a:cubicBezTo>
                  <a:cubicBezTo>
                    <a:pt x="11493" y="7065"/>
                    <a:pt x="11602" y="6995"/>
                    <a:pt x="11602" y="6856"/>
                  </a:cubicBezTo>
                  <a:lnTo>
                    <a:pt x="11602" y="5522"/>
                  </a:lnTo>
                  <a:cubicBezTo>
                    <a:pt x="11602" y="5522"/>
                    <a:pt x="11602" y="5491"/>
                    <a:pt x="11602" y="5491"/>
                  </a:cubicBezTo>
                  <a:cubicBezTo>
                    <a:pt x="11819" y="5088"/>
                    <a:pt x="11912" y="4684"/>
                    <a:pt x="11912" y="4250"/>
                  </a:cubicBezTo>
                  <a:lnTo>
                    <a:pt x="11912" y="2451"/>
                  </a:lnTo>
                  <a:cubicBezTo>
                    <a:pt x="11912" y="1955"/>
                    <a:pt x="11509" y="1551"/>
                    <a:pt x="11044" y="1551"/>
                  </a:cubicBezTo>
                  <a:lnTo>
                    <a:pt x="8128" y="1551"/>
                  </a:lnTo>
                  <a:lnTo>
                    <a:pt x="7911" y="559"/>
                  </a:lnTo>
                  <a:cubicBezTo>
                    <a:pt x="7818" y="218"/>
                    <a:pt x="7538" y="1"/>
                    <a:pt x="71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76" name="Google Shape;12976;p24"/>
            <p:cNvSpPr/>
            <p:nvPr/>
          </p:nvSpPr>
          <p:spPr>
            <a:xfrm>
              <a:off x="1062875" y="2104550"/>
              <a:ext cx="86875" cy="38025"/>
            </a:xfrm>
            <a:custGeom>
              <a:avLst/>
              <a:gdLst/>
              <a:ahLst/>
              <a:cxnLst/>
              <a:rect l="l" t="t" r="r" b="b"/>
              <a:pathLst>
                <a:path w="3475" h="1521" extrusionOk="0">
                  <a:moveTo>
                    <a:pt x="3040" y="404"/>
                  </a:moveTo>
                  <a:cubicBezTo>
                    <a:pt x="3071" y="404"/>
                    <a:pt x="3071" y="435"/>
                    <a:pt x="3071" y="466"/>
                  </a:cubicBezTo>
                  <a:lnTo>
                    <a:pt x="3071" y="1055"/>
                  </a:lnTo>
                  <a:cubicBezTo>
                    <a:pt x="3071" y="1086"/>
                    <a:pt x="3071" y="1117"/>
                    <a:pt x="3040" y="1117"/>
                  </a:cubicBezTo>
                  <a:lnTo>
                    <a:pt x="435" y="1117"/>
                  </a:lnTo>
                  <a:cubicBezTo>
                    <a:pt x="404" y="1117"/>
                    <a:pt x="404" y="1086"/>
                    <a:pt x="404" y="1055"/>
                  </a:cubicBezTo>
                  <a:lnTo>
                    <a:pt x="404" y="466"/>
                  </a:lnTo>
                  <a:cubicBezTo>
                    <a:pt x="404" y="435"/>
                    <a:pt x="404" y="404"/>
                    <a:pt x="435" y="404"/>
                  </a:cubicBezTo>
                  <a:close/>
                  <a:moveTo>
                    <a:pt x="435" y="0"/>
                  </a:moveTo>
                  <a:cubicBezTo>
                    <a:pt x="186" y="0"/>
                    <a:pt x="0" y="218"/>
                    <a:pt x="0" y="466"/>
                  </a:cubicBezTo>
                  <a:lnTo>
                    <a:pt x="0" y="1055"/>
                  </a:lnTo>
                  <a:cubicBezTo>
                    <a:pt x="0" y="1303"/>
                    <a:pt x="186" y="1520"/>
                    <a:pt x="435" y="1520"/>
                  </a:cubicBezTo>
                  <a:lnTo>
                    <a:pt x="3040" y="1520"/>
                  </a:lnTo>
                  <a:cubicBezTo>
                    <a:pt x="3288" y="1520"/>
                    <a:pt x="3474" y="1303"/>
                    <a:pt x="3474" y="1055"/>
                  </a:cubicBezTo>
                  <a:lnTo>
                    <a:pt x="3474" y="466"/>
                  </a:lnTo>
                  <a:cubicBezTo>
                    <a:pt x="3474" y="218"/>
                    <a:pt x="3288" y="0"/>
                    <a:pt x="30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77" name="Google Shape;12977;p24"/>
          <p:cNvGrpSpPr/>
          <p:nvPr/>
        </p:nvGrpSpPr>
        <p:grpSpPr>
          <a:xfrm>
            <a:off x="7987029" y="5747409"/>
            <a:ext cx="699550" cy="676250"/>
            <a:chOff x="6970500" y="3673350"/>
            <a:chExt cx="349775" cy="338125"/>
          </a:xfrm>
        </p:grpSpPr>
        <p:sp>
          <p:nvSpPr>
            <p:cNvPr id="12978" name="Google Shape;12978;p24"/>
            <p:cNvSpPr/>
            <p:nvPr/>
          </p:nvSpPr>
          <p:spPr>
            <a:xfrm>
              <a:off x="6970500" y="3673350"/>
              <a:ext cx="349775" cy="338125"/>
            </a:xfrm>
            <a:custGeom>
              <a:avLst/>
              <a:gdLst/>
              <a:ahLst/>
              <a:cxnLst/>
              <a:rect l="l" t="t" r="r" b="b"/>
              <a:pathLst>
                <a:path w="13991" h="13525" extrusionOk="0">
                  <a:moveTo>
                    <a:pt x="6995" y="12617"/>
                  </a:moveTo>
                  <a:cubicBezTo>
                    <a:pt x="7112" y="12617"/>
                    <a:pt x="7228" y="12702"/>
                    <a:pt x="7228" y="12873"/>
                  </a:cubicBezTo>
                  <a:cubicBezTo>
                    <a:pt x="7228" y="12997"/>
                    <a:pt x="7135" y="13090"/>
                    <a:pt x="7011" y="13090"/>
                  </a:cubicBezTo>
                  <a:cubicBezTo>
                    <a:pt x="6856" y="13090"/>
                    <a:pt x="6763" y="12997"/>
                    <a:pt x="6763" y="12873"/>
                  </a:cubicBezTo>
                  <a:cubicBezTo>
                    <a:pt x="6763" y="12702"/>
                    <a:pt x="6879" y="12617"/>
                    <a:pt x="6995" y="12617"/>
                  </a:cubicBezTo>
                  <a:close/>
                  <a:moveTo>
                    <a:pt x="373" y="0"/>
                  </a:moveTo>
                  <a:cubicBezTo>
                    <a:pt x="156" y="0"/>
                    <a:pt x="0" y="155"/>
                    <a:pt x="0" y="372"/>
                  </a:cubicBezTo>
                  <a:lnTo>
                    <a:pt x="0" y="1210"/>
                  </a:lnTo>
                  <a:cubicBezTo>
                    <a:pt x="0" y="1396"/>
                    <a:pt x="156" y="1551"/>
                    <a:pt x="373" y="1582"/>
                  </a:cubicBezTo>
                  <a:lnTo>
                    <a:pt x="621" y="1582"/>
                  </a:lnTo>
                  <a:lnTo>
                    <a:pt x="621" y="9771"/>
                  </a:lnTo>
                  <a:cubicBezTo>
                    <a:pt x="621" y="10174"/>
                    <a:pt x="962" y="10485"/>
                    <a:pt x="1365" y="10485"/>
                  </a:cubicBezTo>
                  <a:lnTo>
                    <a:pt x="6794" y="10485"/>
                  </a:lnTo>
                  <a:lnTo>
                    <a:pt x="6794" y="12253"/>
                  </a:lnTo>
                  <a:cubicBezTo>
                    <a:pt x="6080" y="12470"/>
                    <a:pt x="6266" y="13524"/>
                    <a:pt x="6980" y="13524"/>
                  </a:cubicBezTo>
                  <a:cubicBezTo>
                    <a:pt x="7724" y="13524"/>
                    <a:pt x="7879" y="12470"/>
                    <a:pt x="7197" y="12253"/>
                  </a:cubicBezTo>
                  <a:lnTo>
                    <a:pt x="7197" y="10485"/>
                  </a:lnTo>
                  <a:lnTo>
                    <a:pt x="10609" y="10485"/>
                  </a:lnTo>
                  <a:cubicBezTo>
                    <a:pt x="10616" y="10486"/>
                    <a:pt x="10623" y="10486"/>
                    <a:pt x="10629" y="10486"/>
                  </a:cubicBezTo>
                  <a:cubicBezTo>
                    <a:pt x="10819" y="10486"/>
                    <a:pt x="10819" y="10080"/>
                    <a:pt x="10629" y="10080"/>
                  </a:cubicBezTo>
                  <a:cubicBezTo>
                    <a:pt x="10623" y="10080"/>
                    <a:pt x="10616" y="10080"/>
                    <a:pt x="10609" y="10081"/>
                  </a:cubicBezTo>
                  <a:lnTo>
                    <a:pt x="1365" y="10081"/>
                  </a:lnTo>
                  <a:cubicBezTo>
                    <a:pt x="1179" y="10081"/>
                    <a:pt x="1055" y="9926"/>
                    <a:pt x="1055" y="9771"/>
                  </a:cubicBezTo>
                  <a:lnTo>
                    <a:pt x="1055" y="1582"/>
                  </a:lnTo>
                  <a:lnTo>
                    <a:pt x="12967" y="1582"/>
                  </a:lnTo>
                  <a:lnTo>
                    <a:pt x="12967" y="9771"/>
                  </a:lnTo>
                  <a:cubicBezTo>
                    <a:pt x="12967" y="9926"/>
                    <a:pt x="12811" y="10081"/>
                    <a:pt x="12625" y="10081"/>
                  </a:cubicBezTo>
                  <a:lnTo>
                    <a:pt x="11416" y="10081"/>
                  </a:lnTo>
                  <a:cubicBezTo>
                    <a:pt x="11198" y="10112"/>
                    <a:pt x="11198" y="10454"/>
                    <a:pt x="11416" y="10485"/>
                  </a:cubicBezTo>
                  <a:lnTo>
                    <a:pt x="12625" y="10485"/>
                  </a:lnTo>
                  <a:cubicBezTo>
                    <a:pt x="13029" y="10485"/>
                    <a:pt x="13370" y="10174"/>
                    <a:pt x="13370" y="9771"/>
                  </a:cubicBezTo>
                  <a:lnTo>
                    <a:pt x="13370" y="1582"/>
                  </a:lnTo>
                  <a:lnTo>
                    <a:pt x="13618" y="1582"/>
                  </a:lnTo>
                  <a:cubicBezTo>
                    <a:pt x="13804" y="1582"/>
                    <a:pt x="13990" y="1396"/>
                    <a:pt x="13990" y="1210"/>
                  </a:cubicBezTo>
                  <a:lnTo>
                    <a:pt x="13990" y="372"/>
                  </a:lnTo>
                  <a:cubicBezTo>
                    <a:pt x="13990" y="155"/>
                    <a:pt x="13804" y="0"/>
                    <a:pt x="13618" y="0"/>
                  </a:cubicBezTo>
                  <a:lnTo>
                    <a:pt x="5832" y="0"/>
                  </a:lnTo>
                  <a:cubicBezTo>
                    <a:pt x="5553" y="0"/>
                    <a:pt x="5553" y="403"/>
                    <a:pt x="5832" y="403"/>
                  </a:cubicBezTo>
                  <a:lnTo>
                    <a:pt x="13556" y="403"/>
                  </a:lnTo>
                  <a:lnTo>
                    <a:pt x="13556" y="1148"/>
                  </a:lnTo>
                  <a:lnTo>
                    <a:pt x="435" y="1148"/>
                  </a:lnTo>
                  <a:lnTo>
                    <a:pt x="435" y="403"/>
                  </a:lnTo>
                  <a:lnTo>
                    <a:pt x="5026" y="403"/>
                  </a:lnTo>
                  <a:cubicBezTo>
                    <a:pt x="5274" y="403"/>
                    <a:pt x="5274" y="0"/>
                    <a:pt x="502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79" name="Google Shape;12979;p24"/>
            <p:cNvSpPr/>
            <p:nvPr/>
          </p:nvSpPr>
          <p:spPr>
            <a:xfrm>
              <a:off x="7202725" y="3883500"/>
              <a:ext cx="38450" cy="15825"/>
            </a:xfrm>
            <a:custGeom>
              <a:avLst/>
              <a:gdLst/>
              <a:ahLst/>
              <a:cxnLst/>
              <a:rect l="l" t="t" r="r" b="b"/>
              <a:pathLst>
                <a:path w="1538" h="633" extrusionOk="0">
                  <a:moveTo>
                    <a:pt x="793" y="0"/>
                  </a:moveTo>
                  <a:cubicBezTo>
                    <a:pt x="545" y="0"/>
                    <a:pt x="327" y="93"/>
                    <a:pt x="141" y="279"/>
                  </a:cubicBezTo>
                  <a:cubicBezTo>
                    <a:pt x="0" y="420"/>
                    <a:pt x="127" y="633"/>
                    <a:pt x="290" y="633"/>
                  </a:cubicBezTo>
                  <a:cubicBezTo>
                    <a:pt x="343" y="633"/>
                    <a:pt x="399" y="611"/>
                    <a:pt x="452" y="559"/>
                  </a:cubicBezTo>
                  <a:cubicBezTo>
                    <a:pt x="545" y="466"/>
                    <a:pt x="676" y="419"/>
                    <a:pt x="808" y="419"/>
                  </a:cubicBezTo>
                  <a:cubicBezTo>
                    <a:pt x="940" y="419"/>
                    <a:pt x="1072" y="466"/>
                    <a:pt x="1165" y="559"/>
                  </a:cubicBezTo>
                  <a:cubicBezTo>
                    <a:pt x="1196" y="621"/>
                    <a:pt x="1258" y="621"/>
                    <a:pt x="1320" y="621"/>
                  </a:cubicBezTo>
                  <a:cubicBezTo>
                    <a:pt x="1382" y="621"/>
                    <a:pt x="1413" y="621"/>
                    <a:pt x="1475" y="559"/>
                  </a:cubicBezTo>
                  <a:cubicBezTo>
                    <a:pt x="1537" y="497"/>
                    <a:pt x="1537" y="372"/>
                    <a:pt x="1475" y="279"/>
                  </a:cubicBezTo>
                  <a:cubicBezTo>
                    <a:pt x="1289" y="93"/>
                    <a:pt x="1041" y="0"/>
                    <a:pt x="7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80" name="Google Shape;12980;p24"/>
            <p:cNvSpPr/>
            <p:nvPr/>
          </p:nvSpPr>
          <p:spPr>
            <a:xfrm>
              <a:off x="7190725" y="3864300"/>
              <a:ext cx="64400" cy="21550"/>
            </a:xfrm>
            <a:custGeom>
              <a:avLst/>
              <a:gdLst/>
              <a:ahLst/>
              <a:cxnLst/>
              <a:rect l="l" t="t" r="r" b="b"/>
              <a:pathLst>
                <a:path w="2576" h="862" extrusionOk="0">
                  <a:moveTo>
                    <a:pt x="1288" y="1"/>
                  </a:moveTo>
                  <a:cubicBezTo>
                    <a:pt x="854" y="1"/>
                    <a:pt x="420" y="163"/>
                    <a:pt x="94" y="489"/>
                  </a:cubicBezTo>
                  <a:cubicBezTo>
                    <a:pt x="1" y="582"/>
                    <a:pt x="1" y="706"/>
                    <a:pt x="94" y="799"/>
                  </a:cubicBezTo>
                  <a:cubicBezTo>
                    <a:pt x="125" y="830"/>
                    <a:pt x="172" y="846"/>
                    <a:pt x="222" y="846"/>
                  </a:cubicBezTo>
                  <a:cubicBezTo>
                    <a:pt x="272" y="846"/>
                    <a:pt x="327" y="830"/>
                    <a:pt x="373" y="799"/>
                  </a:cubicBezTo>
                  <a:cubicBezTo>
                    <a:pt x="621" y="536"/>
                    <a:pt x="955" y="404"/>
                    <a:pt x="1288" y="404"/>
                  </a:cubicBezTo>
                  <a:cubicBezTo>
                    <a:pt x="1622" y="404"/>
                    <a:pt x="1955" y="536"/>
                    <a:pt x="2203" y="799"/>
                  </a:cubicBezTo>
                  <a:cubicBezTo>
                    <a:pt x="2234" y="830"/>
                    <a:pt x="2296" y="861"/>
                    <a:pt x="2358" y="861"/>
                  </a:cubicBezTo>
                  <a:cubicBezTo>
                    <a:pt x="2389" y="861"/>
                    <a:pt x="2451" y="830"/>
                    <a:pt x="2483" y="799"/>
                  </a:cubicBezTo>
                  <a:cubicBezTo>
                    <a:pt x="2576" y="706"/>
                    <a:pt x="2576" y="582"/>
                    <a:pt x="2483" y="489"/>
                  </a:cubicBezTo>
                  <a:cubicBezTo>
                    <a:pt x="2157" y="163"/>
                    <a:pt x="1723" y="1"/>
                    <a:pt x="12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81" name="Google Shape;12981;p24"/>
            <p:cNvSpPr/>
            <p:nvPr/>
          </p:nvSpPr>
          <p:spPr>
            <a:xfrm>
              <a:off x="7176775" y="3844525"/>
              <a:ext cx="92300" cy="27350"/>
            </a:xfrm>
            <a:custGeom>
              <a:avLst/>
              <a:gdLst/>
              <a:ahLst/>
              <a:cxnLst/>
              <a:rect l="l" t="t" r="r" b="b"/>
              <a:pathLst>
                <a:path w="3692" h="1094" extrusionOk="0">
                  <a:moveTo>
                    <a:pt x="1842" y="1"/>
                  </a:moveTo>
                  <a:cubicBezTo>
                    <a:pt x="1203" y="1"/>
                    <a:pt x="559" y="241"/>
                    <a:pt x="63" y="722"/>
                  </a:cubicBezTo>
                  <a:cubicBezTo>
                    <a:pt x="1" y="815"/>
                    <a:pt x="1" y="939"/>
                    <a:pt x="63" y="1032"/>
                  </a:cubicBezTo>
                  <a:cubicBezTo>
                    <a:pt x="109" y="1063"/>
                    <a:pt x="163" y="1078"/>
                    <a:pt x="218" y="1078"/>
                  </a:cubicBezTo>
                  <a:cubicBezTo>
                    <a:pt x="272" y="1078"/>
                    <a:pt x="326" y="1063"/>
                    <a:pt x="373" y="1032"/>
                  </a:cubicBezTo>
                  <a:cubicBezTo>
                    <a:pt x="776" y="613"/>
                    <a:pt x="1311" y="404"/>
                    <a:pt x="1846" y="404"/>
                  </a:cubicBezTo>
                  <a:cubicBezTo>
                    <a:pt x="2381" y="404"/>
                    <a:pt x="2916" y="613"/>
                    <a:pt x="3320" y="1032"/>
                  </a:cubicBezTo>
                  <a:cubicBezTo>
                    <a:pt x="3351" y="1063"/>
                    <a:pt x="3413" y="1094"/>
                    <a:pt x="3475" y="1094"/>
                  </a:cubicBezTo>
                  <a:cubicBezTo>
                    <a:pt x="3537" y="1094"/>
                    <a:pt x="3568" y="1063"/>
                    <a:pt x="3599" y="1032"/>
                  </a:cubicBezTo>
                  <a:cubicBezTo>
                    <a:pt x="3692" y="939"/>
                    <a:pt x="3692" y="815"/>
                    <a:pt x="3599" y="722"/>
                  </a:cubicBezTo>
                  <a:cubicBezTo>
                    <a:pt x="3118" y="241"/>
                    <a:pt x="2482" y="1"/>
                    <a:pt x="184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82" name="Google Shape;12982;p24"/>
            <p:cNvSpPr/>
            <p:nvPr/>
          </p:nvSpPr>
          <p:spPr>
            <a:xfrm>
              <a:off x="7020125" y="3734600"/>
              <a:ext cx="111700" cy="33375"/>
            </a:xfrm>
            <a:custGeom>
              <a:avLst/>
              <a:gdLst/>
              <a:ahLst/>
              <a:cxnLst/>
              <a:rect l="l" t="t" r="r" b="b"/>
              <a:pathLst>
                <a:path w="4468" h="1335" extrusionOk="0">
                  <a:moveTo>
                    <a:pt x="4064" y="404"/>
                  </a:moveTo>
                  <a:lnTo>
                    <a:pt x="4064" y="931"/>
                  </a:lnTo>
                  <a:lnTo>
                    <a:pt x="435" y="931"/>
                  </a:lnTo>
                  <a:lnTo>
                    <a:pt x="435" y="404"/>
                  </a:lnTo>
                  <a:close/>
                  <a:moveTo>
                    <a:pt x="373" y="1"/>
                  </a:moveTo>
                  <a:cubicBezTo>
                    <a:pt x="156" y="1"/>
                    <a:pt x="1" y="156"/>
                    <a:pt x="1" y="342"/>
                  </a:cubicBezTo>
                  <a:lnTo>
                    <a:pt x="1" y="993"/>
                  </a:lnTo>
                  <a:cubicBezTo>
                    <a:pt x="1" y="1179"/>
                    <a:pt x="156" y="1334"/>
                    <a:pt x="373" y="1334"/>
                  </a:cubicBezTo>
                  <a:lnTo>
                    <a:pt x="4095" y="1334"/>
                  </a:lnTo>
                  <a:cubicBezTo>
                    <a:pt x="4312" y="1334"/>
                    <a:pt x="4467" y="1179"/>
                    <a:pt x="4467" y="993"/>
                  </a:cubicBezTo>
                  <a:lnTo>
                    <a:pt x="4467" y="342"/>
                  </a:lnTo>
                  <a:cubicBezTo>
                    <a:pt x="4467" y="156"/>
                    <a:pt x="4312" y="1"/>
                    <a:pt x="412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83" name="Google Shape;12983;p24"/>
            <p:cNvSpPr/>
            <p:nvPr/>
          </p:nvSpPr>
          <p:spPr>
            <a:xfrm>
              <a:off x="7172125" y="3735375"/>
              <a:ext cx="93075" cy="86100"/>
            </a:xfrm>
            <a:custGeom>
              <a:avLst/>
              <a:gdLst/>
              <a:ahLst/>
              <a:cxnLst/>
              <a:rect l="l" t="t" r="r" b="b"/>
              <a:pathLst>
                <a:path w="3723" h="3444" extrusionOk="0">
                  <a:moveTo>
                    <a:pt x="3320" y="435"/>
                  </a:moveTo>
                  <a:lnTo>
                    <a:pt x="3320" y="3040"/>
                  </a:lnTo>
                  <a:lnTo>
                    <a:pt x="435" y="3040"/>
                  </a:lnTo>
                  <a:lnTo>
                    <a:pt x="435" y="435"/>
                  </a:lnTo>
                  <a:close/>
                  <a:moveTo>
                    <a:pt x="373" y="1"/>
                  </a:moveTo>
                  <a:cubicBezTo>
                    <a:pt x="156" y="1"/>
                    <a:pt x="0" y="156"/>
                    <a:pt x="0" y="373"/>
                  </a:cubicBezTo>
                  <a:lnTo>
                    <a:pt x="0" y="3071"/>
                  </a:lnTo>
                  <a:cubicBezTo>
                    <a:pt x="0" y="3289"/>
                    <a:pt x="156" y="3444"/>
                    <a:pt x="373" y="3444"/>
                  </a:cubicBezTo>
                  <a:lnTo>
                    <a:pt x="3382" y="3444"/>
                  </a:lnTo>
                  <a:cubicBezTo>
                    <a:pt x="3568" y="3444"/>
                    <a:pt x="3723" y="3289"/>
                    <a:pt x="3723" y="3071"/>
                  </a:cubicBezTo>
                  <a:lnTo>
                    <a:pt x="3723" y="373"/>
                  </a:lnTo>
                  <a:cubicBezTo>
                    <a:pt x="3723" y="156"/>
                    <a:pt x="3568" y="1"/>
                    <a:pt x="3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84" name="Google Shape;12984;p24"/>
            <p:cNvSpPr/>
            <p:nvPr/>
          </p:nvSpPr>
          <p:spPr>
            <a:xfrm>
              <a:off x="7024775" y="3785000"/>
              <a:ext cx="103175" cy="10125"/>
            </a:xfrm>
            <a:custGeom>
              <a:avLst/>
              <a:gdLst/>
              <a:ahLst/>
              <a:cxnLst/>
              <a:rect l="l" t="t" r="r" b="b"/>
              <a:pathLst>
                <a:path w="4127" h="405" extrusionOk="0">
                  <a:moveTo>
                    <a:pt x="187" y="1"/>
                  </a:moveTo>
                  <a:cubicBezTo>
                    <a:pt x="94" y="1"/>
                    <a:pt x="1" y="94"/>
                    <a:pt x="1" y="218"/>
                  </a:cubicBezTo>
                  <a:cubicBezTo>
                    <a:pt x="1" y="311"/>
                    <a:pt x="94" y="404"/>
                    <a:pt x="187" y="404"/>
                  </a:cubicBezTo>
                  <a:lnTo>
                    <a:pt x="3909" y="404"/>
                  </a:lnTo>
                  <a:cubicBezTo>
                    <a:pt x="4033" y="404"/>
                    <a:pt x="4126" y="311"/>
                    <a:pt x="4126" y="218"/>
                  </a:cubicBezTo>
                  <a:cubicBezTo>
                    <a:pt x="4126" y="94"/>
                    <a:pt x="4033" y="1"/>
                    <a:pt x="39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85" name="Google Shape;12985;p24"/>
            <p:cNvSpPr/>
            <p:nvPr/>
          </p:nvSpPr>
          <p:spPr>
            <a:xfrm>
              <a:off x="7024775" y="3812925"/>
              <a:ext cx="103175" cy="10100"/>
            </a:xfrm>
            <a:custGeom>
              <a:avLst/>
              <a:gdLst/>
              <a:ahLst/>
              <a:cxnLst/>
              <a:rect l="l" t="t" r="r" b="b"/>
              <a:pathLst>
                <a:path w="4127" h="404" extrusionOk="0">
                  <a:moveTo>
                    <a:pt x="187" y="1"/>
                  </a:moveTo>
                  <a:cubicBezTo>
                    <a:pt x="94" y="1"/>
                    <a:pt x="1" y="94"/>
                    <a:pt x="1" y="187"/>
                  </a:cubicBezTo>
                  <a:cubicBezTo>
                    <a:pt x="1" y="311"/>
                    <a:pt x="94" y="404"/>
                    <a:pt x="187" y="404"/>
                  </a:cubicBezTo>
                  <a:lnTo>
                    <a:pt x="3909" y="404"/>
                  </a:lnTo>
                  <a:cubicBezTo>
                    <a:pt x="4033" y="404"/>
                    <a:pt x="4126" y="311"/>
                    <a:pt x="4126" y="187"/>
                  </a:cubicBezTo>
                  <a:cubicBezTo>
                    <a:pt x="4126" y="94"/>
                    <a:pt x="4033" y="1"/>
                    <a:pt x="39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86" name="Google Shape;12986;p24"/>
            <p:cNvSpPr/>
            <p:nvPr/>
          </p:nvSpPr>
          <p:spPr>
            <a:xfrm>
              <a:off x="7024775" y="3840075"/>
              <a:ext cx="102400" cy="10100"/>
            </a:xfrm>
            <a:custGeom>
              <a:avLst/>
              <a:gdLst/>
              <a:ahLst/>
              <a:cxnLst/>
              <a:rect l="l" t="t" r="r" b="b"/>
              <a:pathLst>
                <a:path w="4096" h="404" extrusionOk="0">
                  <a:moveTo>
                    <a:pt x="187" y="0"/>
                  </a:moveTo>
                  <a:cubicBezTo>
                    <a:pt x="1" y="62"/>
                    <a:pt x="1" y="341"/>
                    <a:pt x="187" y="403"/>
                  </a:cubicBezTo>
                  <a:lnTo>
                    <a:pt x="3909" y="403"/>
                  </a:lnTo>
                  <a:cubicBezTo>
                    <a:pt x="4095" y="341"/>
                    <a:pt x="4095" y="62"/>
                    <a:pt x="39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87" name="Google Shape;12987;p24"/>
            <p:cNvSpPr/>
            <p:nvPr/>
          </p:nvSpPr>
          <p:spPr>
            <a:xfrm>
              <a:off x="7024000" y="3867975"/>
              <a:ext cx="104725" cy="10125"/>
            </a:xfrm>
            <a:custGeom>
              <a:avLst/>
              <a:gdLst/>
              <a:ahLst/>
              <a:cxnLst/>
              <a:rect l="l" t="t" r="r" b="b"/>
              <a:pathLst>
                <a:path w="4189" h="405" extrusionOk="0">
                  <a:moveTo>
                    <a:pt x="218" y="1"/>
                  </a:moveTo>
                  <a:cubicBezTo>
                    <a:pt x="1" y="32"/>
                    <a:pt x="1" y="373"/>
                    <a:pt x="218" y="404"/>
                  </a:cubicBezTo>
                  <a:lnTo>
                    <a:pt x="3940" y="404"/>
                  </a:lnTo>
                  <a:cubicBezTo>
                    <a:pt x="4188" y="373"/>
                    <a:pt x="4188" y="32"/>
                    <a:pt x="39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88" name="Google Shape;12988;p24"/>
            <p:cNvSpPr/>
            <p:nvPr/>
          </p:nvSpPr>
          <p:spPr>
            <a:xfrm>
              <a:off x="7024000" y="3895900"/>
              <a:ext cx="104725" cy="10100"/>
            </a:xfrm>
            <a:custGeom>
              <a:avLst/>
              <a:gdLst/>
              <a:ahLst/>
              <a:cxnLst/>
              <a:rect l="l" t="t" r="r" b="b"/>
              <a:pathLst>
                <a:path w="4189" h="404" extrusionOk="0">
                  <a:moveTo>
                    <a:pt x="218" y="1"/>
                  </a:moveTo>
                  <a:cubicBezTo>
                    <a:pt x="1" y="32"/>
                    <a:pt x="1" y="373"/>
                    <a:pt x="218" y="404"/>
                  </a:cubicBezTo>
                  <a:lnTo>
                    <a:pt x="3940" y="404"/>
                  </a:lnTo>
                  <a:cubicBezTo>
                    <a:pt x="4188" y="373"/>
                    <a:pt x="4188" y="32"/>
                    <a:pt x="39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89" name="Google Shape;12989;p24"/>
          <p:cNvGrpSpPr/>
          <p:nvPr/>
        </p:nvGrpSpPr>
        <p:grpSpPr>
          <a:xfrm>
            <a:off x="9450928" y="5748109"/>
            <a:ext cx="698000" cy="674850"/>
            <a:chOff x="6217500" y="3673850"/>
            <a:chExt cx="349000" cy="337425"/>
          </a:xfrm>
        </p:grpSpPr>
        <p:sp>
          <p:nvSpPr>
            <p:cNvPr id="12990" name="Google Shape;12990;p24"/>
            <p:cNvSpPr/>
            <p:nvPr/>
          </p:nvSpPr>
          <p:spPr>
            <a:xfrm>
              <a:off x="6217500" y="3673850"/>
              <a:ext cx="349000" cy="337425"/>
            </a:xfrm>
            <a:custGeom>
              <a:avLst/>
              <a:gdLst/>
              <a:ahLst/>
              <a:cxnLst/>
              <a:rect l="l" t="t" r="r" b="b"/>
              <a:pathLst>
                <a:path w="13960" h="13497" extrusionOk="0">
                  <a:moveTo>
                    <a:pt x="12843" y="4416"/>
                  </a:moveTo>
                  <a:lnTo>
                    <a:pt x="12843" y="4974"/>
                  </a:lnTo>
                  <a:cubicBezTo>
                    <a:pt x="12843" y="5098"/>
                    <a:pt x="12750" y="5191"/>
                    <a:pt x="12626" y="5191"/>
                  </a:cubicBezTo>
                  <a:lnTo>
                    <a:pt x="6794" y="5191"/>
                  </a:lnTo>
                  <a:lnTo>
                    <a:pt x="6794" y="5098"/>
                  </a:lnTo>
                  <a:cubicBezTo>
                    <a:pt x="6794" y="4850"/>
                    <a:pt x="6763" y="4633"/>
                    <a:pt x="6701" y="4416"/>
                  </a:cubicBezTo>
                  <a:close/>
                  <a:moveTo>
                    <a:pt x="7756" y="5595"/>
                  </a:moveTo>
                  <a:lnTo>
                    <a:pt x="7662" y="6153"/>
                  </a:lnTo>
                  <a:lnTo>
                    <a:pt x="6794" y="6153"/>
                  </a:lnTo>
                  <a:lnTo>
                    <a:pt x="6794" y="5595"/>
                  </a:lnTo>
                  <a:close/>
                  <a:moveTo>
                    <a:pt x="9524" y="5595"/>
                  </a:moveTo>
                  <a:lnTo>
                    <a:pt x="9617" y="6153"/>
                  </a:lnTo>
                  <a:lnTo>
                    <a:pt x="8097" y="6153"/>
                  </a:lnTo>
                  <a:lnTo>
                    <a:pt x="8190" y="5595"/>
                  </a:lnTo>
                  <a:close/>
                  <a:moveTo>
                    <a:pt x="2513" y="6587"/>
                  </a:moveTo>
                  <a:lnTo>
                    <a:pt x="2513" y="7052"/>
                  </a:lnTo>
                  <a:lnTo>
                    <a:pt x="435" y="7021"/>
                  </a:lnTo>
                  <a:cubicBezTo>
                    <a:pt x="435" y="7021"/>
                    <a:pt x="404" y="7021"/>
                    <a:pt x="404" y="6990"/>
                  </a:cubicBezTo>
                  <a:lnTo>
                    <a:pt x="404" y="6618"/>
                  </a:lnTo>
                  <a:cubicBezTo>
                    <a:pt x="404" y="6587"/>
                    <a:pt x="435" y="6587"/>
                    <a:pt x="435" y="6587"/>
                  </a:cubicBezTo>
                  <a:close/>
                  <a:moveTo>
                    <a:pt x="13494" y="6587"/>
                  </a:moveTo>
                  <a:cubicBezTo>
                    <a:pt x="13525" y="6587"/>
                    <a:pt x="13556" y="6587"/>
                    <a:pt x="13556" y="6618"/>
                  </a:cubicBezTo>
                  <a:lnTo>
                    <a:pt x="13556" y="7052"/>
                  </a:lnTo>
                  <a:lnTo>
                    <a:pt x="6794" y="7052"/>
                  </a:lnTo>
                  <a:lnTo>
                    <a:pt x="6794" y="6587"/>
                  </a:lnTo>
                  <a:close/>
                  <a:moveTo>
                    <a:pt x="13556" y="7456"/>
                  </a:moveTo>
                  <a:lnTo>
                    <a:pt x="13556" y="9100"/>
                  </a:lnTo>
                  <a:lnTo>
                    <a:pt x="9710" y="9100"/>
                  </a:lnTo>
                  <a:lnTo>
                    <a:pt x="9710" y="7456"/>
                  </a:lnTo>
                  <a:close/>
                  <a:moveTo>
                    <a:pt x="4685" y="6494"/>
                  </a:moveTo>
                  <a:cubicBezTo>
                    <a:pt x="4840" y="6494"/>
                    <a:pt x="4964" y="6618"/>
                    <a:pt x="4964" y="6773"/>
                  </a:cubicBezTo>
                  <a:lnTo>
                    <a:pt x="4964" y="9658"/>
                  </a:lnTo>
                  <a:lnTo>
                    <a:pt x="4343" y="9689"/>
                  </a:lnTo>
                  <a:lnTo>
                    <a:pt x="4343" y="6773"/>
                  </a:lnTo>
                  <a:cubicBezTo>
                    <a:pt x="4343" y="6618"/>
                    <a:pt x="4467" y="6494"/>
                    <a:pt x="4623" y="6494"/>
                  </a:cubicBezTo>
                  <a:close/>
                  <a:moveTo>
                    <a:pt x="6360" y="10092"/>
                  </a:moveTo>
                  <a:cubicBezTo>
                    <a:pt x="6453" y="10092"/>
                    <a:pt x="6546" y="10154"/>
                    <a:pt x="6546" y="10278"/>
                  </a:cubicBezTo>
                  <a:lnTo>
                    <a:pt x="6546" y="10651"/>
                  </a:lnTo>
                  <a:cubicBezTo>
                    <a:pt x="6546" y="10744"/>
                    <a:pt x="6453" y="10837"/>
                    <a:pt x="6360" y="10837"/>
                  </a:cubicBezTo>
                  <a:lnTo>
                    <a:pt x="2948" y="10837"/>
                  </a:lnTo>
                  <a:cubicBezTo>
                    <a:pt x="2854" y="10837"/>
                    <a:pt x="2761" y="10744"/>
                    <a:pt x="2761" y="10651"/>
                  </a:cubicBezTo>
                  <a:lnTo>
                    <a:pt x="2761" y="10278"/>
                  </a:lnTo>
                  <a:cubicBezTo>
                    <a:pt x="2761" y="10154"/>
                    <a:pt x="2854" y="10092"/>
                    <a:pt x="2948" y="10092"/>
                  </a:cubicBezTo>
                  <a:close/>
                  <a:moveTo>
                    <a:pt x="13556" y="9503"/>
                  </a:moveTo>
                  <a:lnTo>
                    <a:pt x="13556" y="11147"/>
                  </a:lnTo>
                  <a:lnTo>
                    <a:pt x="9741" y="11147"/>
                  </a:lnTo>
                  <a:lnTo>
                    <a:pt x="9741" y="9503"/>
                  </a:lnTo>
                  <a:close/>
                  <a:moveTo>
                    <a:pt x="13556" y="11581"/>
                  </a:moveTo>
                  <a:lnTo>
                    <a:pt x="13556" y="12946"/>
                  </a:lnTo>
                  <a:cubicBezTo>
                    <a:pt x="13556" y="13039"/>
                    <a:pt x="13494" y="13070"/>
                    <a:pt x="13401" y="13070"/>
                  </a:cubicBezTo>
                  <a:lnTo>
                    <a:pt x="9834" y="13070"/>
                  </a:lnTo>
                  <a:cubicBezTo>
                    <a:pt x="9772" y="13070"/>
                    <a:pt x="9710" y="13008"/>
                    <a:pt x="9710" y="12946"/>
                  </a:cubicBezTo>
                  <a:lnTo>
                    <a:pt x="9710" y="11581"/>
                  </a:lnTo>
                  <a:close/>
                  <a:moveTo>
                    <a:pt x="10228" y="1"/>
                  </a:moveTo>
                  <a:cubicBezTo>
                    <a:pt x="10212" y="1"/>
                    <a:pt x="10194" y="4"/>
                    <a:pt x="10175" y="11"/>
                  </a:cubicBezTo>
                  <a:lnTo>
                    <a:pt x="5088" y="11"/>
                  </a:lnTo>
                  <a:cubicBezTo>
                    <a:pt x="4716" y="11"/>
                    <a:pt x="4436" y="290"/>
                    <a:pt x="4436" y="631"/>
                  </a:cubicBezTo>
                  <a:lnTo>
                    <a:pt x="4436" y="3051"/>
                  </a:lnTo>
                  <a:cubicBezTo>
                    <a:pt x="3847" y="3082"/>
                    <a:pt x="3289" y="3361"/>
                    <a:pt x="2948" y="3826"/>
                  </a:cubicBezTo>
                  <a:cubicBezTo>
                    <a:pt x="2854" y="3919"/>
                    <a:pt x="2886" y="4044"/>
                    <a:pt x="2979" y="4106"/>
                  </a:cubicBezTo>
                  <a:cubicBezTo>
                    <a:pt x="3020" y="4133"/>
                    <a:pt x="3068" y="4149"/>
                    <a:pt x="3114" y="4149"/>
                  </a:cubicBezTo>
                  <a:cubicBezTo>
                    <a:pt x="3171" y="4149"/>
                    <a:pt x="3224" y="4126"/>
                    <a:pt x="3258" y="4075"/>
                  </a:cubicBezTo>
                  <a:cubicBezTo>
                    <a:pt x="3568" y="3671"/>
                    <a:pt x="4033" y="3454"/>
                    <a:pt x="4530" y="3454"/>
                  </a:cubicBezTo>
                  <a:lnTo>
                    <a:pt x="4778" y="3454"/>
                  </a:lnTo>
                  <a:cubicBezTo>
                    <a:pt x="5677" y="3454"/>
                    <a:pt x="6391" y="4168"/>
                    <a:pt x="6391" y="5036"/>
                  </a:cubicBezTo>
                  <a:lnTo>
                    <a:pt x="6391" y="8727"/>
                  </a:lnTo>
                  <a:lnTo>
                    <a:pt x="5367" y="8727"/>
                  </a:lnTo>
                  <a:lnTo>
                    <a:pt x="5367" y="6804"/>
                  </a:lnTo>
                  <a:cubicBezTo>
                    <a:pt x="5367" y="6432"/>
                    <a:pt x="5057" y="6122"/>
                    <a:pt x="4685" y="6122"/>
                  </a:cubicBezTo>
                  <a:lnTo>
                    <a:pt x="4623" y="6122"/>
                  </a:lnTo>
                  <a:cubicBezTo>
                    <a:pt x="4250" y="6122"/>
                    <a:pt x="3940" y="6432"/>
                    <a:pt x="3940" y="6804"/>
                  </a:cubicBezTo>
                  <a:lnTo>
                    <a:pt x="3940" y="8727"/>
                  </a:lnTo>
                  <a:lnTo>
                    <a:pt x="2917" y="8727"/>
                  </a:lnTo>
                  <a:lnTo>
                    <a:pt x="2917" y="5067"/>
                  </a:lnTo>
                  <a:cubicBezTo>
                    <a:pt x="2917" y="4943"/>
                    <a:pt x="2948" y="4819"/>
                    <a:pt x="2979" y="4695"/>
                  </a:cubicBezTo>
                  <a:cubicBezTo>
                    <a:pt x="3010" y="4571"/>
                    <a:pt x="2948" y="4447"/>
                    <a:pt x="2823" y="4447"/>
                  </a:cubicBezTo>
                  <a:cubicBezTo>
                    <a:pt x="2807" y="4441"/>
                    <a:pt x="2790" y="4439"/>
                    <a:pt x="2772" y="4439"/>
                  </a:cubicBezTo>
                  <a:cubicBezTo>
                    <a:pt x="2689" y="4439"/>
                    <a:pt x="2601" y="4494"/>
                    <a:pt x="2575" y="4571"/>
                  </a:cubicBezTo>
                  <a:cubicBezTo>
                    <a:pt x="2544" y="4757"/>
                    <a:pt x="2513" y="4912"/>
                    <a:pt x="2513" y="5067"/>
                  </a:cubicBezTo>
                  <a:lnTo>
                    <a:pt x="2513" y="6153"/>
                  </a:lnTo>
                  <a:lnTo>
                    <a:pt x="435" y="6153"/>
                  </a:lnTo>
                  <a:cubicBezTo>
                    <a:pt x="187" y="6153"/>
                    <a:pt x="1" y="6370"/>
                    <a:pt x="1" y="6618"/>
                  </a:cubicBezTo>
                  <a:lnTo>
                    <a:pt x="1" y="6990"/>
                  </a:lnTo>
                  <a:cubicBezTo>
                    <a:pt x="1" y="7239"/>
                    <a:pt x="187" y="7425"/>
                    <a:pt x="435" y="7425"/>
                  </a:cubicBezTo>
                  <a:lnTo>
                    <a:pt x="962" y="7425"/>
                  </a:lnTo>
                  <a:lnTo>
                    <a:pt x="962" y="13256"/>
                  </a:lnTo>
                  <a:cubicBezTo>
                    <a:pt x="962" y="13349"/>
                    <a:pt x="1055" y="13442"/>
                    <a:pt x="1179" y="13442"/>
                  </a:cubicBezTo>
                  <a:cubicBezTo>
                    <a:pt x="1304" y="13442"/>
                    <a:pt x="1366" y="13349"/>
                    <a:pt x="1366" y="13256"/>
                  </a:cubicBezTo>
                  <a:lnTo>
                    <a:pt x="1366" y="7425"/>
                  </a:lnTo>
                  <a:lnTo>
                    <a:pt x="2513" y="7425"/>
                  </a:lnTo>
                  <a:lnTo>
                    <a:pt x="2513" y="8727"/>
                  </a:lnTo>
                  <a:cubicBezTo>
                    <a:pt x="2513" y="8945"/>
                    <a:pt x="2699" y="9162"/>
                    <a:pt x="2948" y="9162"/>
                  </a:cubicBezTo>
                  <a:lnTo>
                    <a:pt x="3940" y="9162"/>
                  </a:lnTo>
                  <a:lnTo>
                    <a:pt x="3940" y="9689"/>
                  </a:lnTo>
                  <a:lnTo>
                    <a:pt x="2948" y="9689"/>
                  </a:lnTo>
                  <a:cubicBezTo>
                    <a:pt x="2637" y="9689"/>
                    <a:pt x="2358" y="9937"/>
                    <a:pt x="2358" y="10278"/>
                  </a:cubicBezTo>
                  <a:lnTo>
                    <a:pt x="2358" y="10651"/>
                  </a:lnTo>
                  <a:cubicBezTo>
                    <a:pt x="2358" y="10992"/>
                    <a:pt x="2637" y="11240"/>
                    <a:pt x="2948" y="11240"/>
                  </a:cubicBezTo>
                  <a:lnTo>
                    <a:pt x="4467" y="11240"/>
                  </a:lnTo>
                  <a:lnTo>
                    <a:pt x="4467" y="12202"/>
                  </a:lnTo>
                  <a:lnTo>
                    <a:pt x="3382" y="12202"/>
                  </a:lnTo>
                  <a:cubicBezTo>
                    <a:pt x="2886" y="12202"/>
                    <a:pt x="2451" y="12605"/>
                    <a:pt x="2451" y="13101"/>
                  </a:cubicBezTo>
                  <a:lnTo>
                    <a:pt x="2451" y="13287"/>
                  </a:lnTo>
                  <a:cubicBezTo>
                    <a:pt x="2451" y="13427"/>
                    <a:pt x="2560" y="13497"/>
                    <a:pt x="2664" y="13497"/>
                  </a:cubicBezTo>
                  <a:cubicBezTo>
                    <a:pt x="2769" y="13497"/>
                    <a:pt x="2870" y="13427"/>
                    <a:pt x="2854" y="13287"/>
                  </a:cubicBezTo>
                  <a:lnTo>
                    <a:pt x="2854" y="13101"/>
                  </a:lnTo>
                  <a:cubicBezTo>
                    <a:pt x="2854" y="12838"/>
                    <a:pt x="3075" y="12602"/>
                    <a:pt x="3334" y="12602"/>
                  </a:cubicBezTo>
                  <a:cubicBezTo>
                    <a:pt x="3350" y="12602"/>
                    <a:pt x="3366" y="12603"/>
                    <a:pt x="3382" y="12605"/>
                  </a:cubicBezTo>
                  <a:lnTo>
                    <a:pt x="4467" y="12605"/>
                  </a:lnTo>
                  <a:lnTo>
                    <a:pt x="4467" y="13256"/>
                  </a:lnTo>
                  <a:cubicBezTo>
                    <a:pt x="4467" y="13396"/>
                    <a:pt x="4568" y="13466"/>
                    <a:pt x="4669" y="13466"/>
                  </a:cubicBezTo>
                  <a:cubicBezTo>
                    <a:pt x="4770" y="13466"/>
                    <a:pt x="4871" y="13396"/>
                    <a:pt x="4871" y="13256"/>
                  </a:cubicBezTo>
                  <a:lnTo>
                    <a:pt x="4871" y="12605"/>
                  </a:lnTo>
                  <a:lnTo>
                    <a:pt x="5956" y="12605"/>
                  </a:lnTo>
                  <a:cubicBezTo>
                    <a:pt x="5974" y="12603"/>
                    <a:pt x="5992" y="12602"/>
                    <a:pt x="6010" y="12602"/>
                  </a:cubicBezTo>
                  <a:cubicBezTo>
                    <a:pt x="6266" y="12602"/>
                    <a:pt x="6484" y="12809"/>
                    <a:pt x="6484" y="13070"/>
                  </a:cubicBezTo>
                  <a:lnTo>
                    <a:pt x="6484" y="13287"/>
                  </a:lnTo>
                  <a:cubicBezTo>
                    <a:pt x="6484" y="13411"/>
                    <a:pt x="6585" y="13473"/>
                    <a:pt x="6685" y="13473"/>
                  </a:cubicBezTo>
                  <a:cubicBezTo>
                    <a:pt x="6786" y="13473"/>
                    <a:pt x="6887" y="13411"/>
                    <a:pt x="6887" y="13287"/>
                  </a:cubicBezTo>
                  <a:lnTo>
                    <a:pt x="6887" y="13070"/>
                  </a:lnTo>
                  <a:cubicBezTo>
                    <a:pt x="6887" y="12574"/>
                    <a:pt x="6484" y="12171"/>
                    <a:pt x="5956" y="12171"/>
                  </a:cubicBezTo>
                  <a:lnTo>
                    <a:pt x="4871" y="12171"/>
                  </a:lnTo>
                  <a:lnTo>
                    <a:pt x="4871" y="11240"/>
                  </a:lnTo>
                  <a:lnTo>
                    <a:pt x="6391" y="11240"/>
                  </a:lnTo>
                  <a:cubicBezTo>
                    <a:pt x="6701" y="11240"/>
                    <a:pt x="6980" y="10961"/>
                    <a:pt x="6980" y="10651"/>
                  </a:cubicBezTo>
                  <a:lnTo>
                    <a:pt x="6980" y="10278"/>
                  </a:lnTo>
                  <a:cubicBezTo>
                    <a:pt x="6980" y="9937"/>
                    <a:pt x="6701" y="9689"/>
                    <a:pt x="6391" y="9689"/>
                  </a:cubicBezTo>
                  <a:lnTo>
                    <a:pt x="5398" y="9689"/>
                  </a:lnTo>
                  <a:lnTo>
                    <a:pt x="5398" y="9131"/>
                  </a:lnTo>
                  <a:lnTo>
                    <a:pt x="6391" y="9131"/>
                  </a:lnTo>
                  <a:cubicBezTo>
                    <a:pt x="6608" y="9131"/>
                    <a:pt x="6825" y="8945"/>
                    <a:pt x="6825" y="8696"/>
                  </a:cubicBezTo>
                  <a:lnTo>
                    <a:pt x="6825" y="7456"/>
                  </a:lnTo>
                  <a:lnTo>
                    <a:pt x="9338" y="7456"/>
                  </a:lnTo>
                  <a:lnTo>
                    <a:pt x="9338" y="12946"/>
                  </a:lnTo>
                  <a:cubicBezTo>
                    <a:pt x="9338" y="13225"/>
                    <a:pt x="9586" y="13473"/>
                    <a:pt x="9865" y="13473"/>
                  </a:cubicBezTo>
                  <a:lnTo>
                    <a:pt x="13432" y="13473"/>
                  </a:lnTo>
                  <a:cubicBezTo>
                    <a:pt x="13742" y="13473"/>
                    <a:pt x="13959" y="13225"/>
                    <a:pt x="13959" y="12946"/>
                  </a:cubicBezTo>
                  <a:lnTo>
                    <a:pt x="13959" y="6587"/>
                  </a:lnTo>
                  <a:cubicBezTo>
                    <a:pt x="13959" y="6339"/>
                    <a:pt x="13742" y="6153"/>
                    <a:pt x="13525" y="6153"/>
                  </a:cubicBezTo>
                  <a:lnTo>
                    <a:pt x="10020" y="6153"/>
                  </a:lnTo>
                  <a:lnTo>
                    <a:pt x="9958" y="5595"/>
                  </a:lnTo>
                  <a:lnTo>
                    <a:pt x="12657" y="5595"/>
                  </a:lnTo>
                  <a:cubicBezTo>
                    <a:pt x="12998" y="5564"/>
                    <a:pt x="13308" y="5284"/>
                    <a:pt x="13308" y="4943"/>
                  </a:cubicBezTo>
                  <a:lnTo>
                    <a:pt x="13308" y="631"/>
                  </a:lnTo>
                  <a:cubicBezTo>
                    <a:pt x="13277" y="290"/>
                    <a:pt x="12998" y="11"/>
                    <a:pt x="12657" y="11"/>
                  </a:cubicBezTo>
                  <a:lnTo>
                    <a:pt x="11044" y="11"/>
                  </a:lnTo>
                  <a:cubicBezTo>
                    <a:pt x="11024" y="4"/>
                    <a:pt x="11007" y="1"/>
                    <a:pt x="10990" y="1"/>
                  </a:cubicBezTo>
                  <a:cubicBezTo>
                    <a:pt x="10813" y="1"/>
                    <a:pt x="10813" y="394"/>
                    <a:pt x="10990" y="394"/>
                  </a:cubicBezTo>
                  <a:cubicBezTo>
                    <a:pt x="11007" y="394"/>
                    <a:pt x="11024" y="391"/>
                    <a:pt x="11044" y="383"/>
                  </a:cubicBezTo>
                  <a:lnTo>
                    <a:pt x="12657" y="383"/>
                  </a:lnTo>
                  <a:cubicBezTo>
                    <a:pt x="12781" y="383"/>
                    <a:pt x="12874" y="476"/>
                    <a:pt x="12874" y="600"/>
                  </a:cubicBezTo>
                  <a:lnTo>
                    <a:pt x="12874" y="3982"/>
                  </a:lnTo>
                  <a:lnTo>
                    <a:pt x="6484" y="3982"/>
                  </a:lnTo>
                  <a:cubicBezTo>
                    <a:pt x="6143" y="3392"/>
                    <a:pt x="5522" y="3051"/>
                    <a:pt x="4840" y="3020"/>
                  </a:cubicBezTo>
                  <a:lnTo>
                    <a:pt x="4840" y="600"/>
                  </a:lnTo>
                  <a:cubicBezTo>
                    <a:pt x="4840" y="476"/>
                    <a:pt x="4933" y="383"/>
                    <a:pt x="5057" y="383"/>
                  </a:cubicBezTo>
                  <a:lnTo>
                    <a:pt x="10175" y="383"/>
                  </a:lnTo>
                  <a:cubicBezTo>
                    <a:pt x="10194" y="391"/>
                    <a:pt x="10212" y="394"/>
                    <a:pt x="10228" y="394"/>
                  </a:cubicBezTo>
                  <a:cubicBezTo>
                    <a:pt x="10405" y="394"/>
                    <a:pt x="10405" y="1"/>
                    <a:pt x="10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91" name="Google Shape;12991;p24"/>
            <p:cNvSpPr/>
            <p:nvPr/>
          </p:nvSpPr>
          <p:spPr>
            <a:xfrm>
              <a:off x="6498225" y="3875600"/>
              <a:ext cx="19425" cy="10250"/>
            </a:xfrm>
            <a:custGeom>
              <a:avLst/>
              <a:gdLst/>
              <a:ahLst/>
              <a:cxnLst/>
              <a:rect l="l" t="t" r="r" b="b"/>
              <a:pathLst>
                <a:path w="777" h="410" extrusionOk="0">
                  <a:moveTo>
                    <a:pt x="606" y="0"/>
                  </a:moveTo>
                  <a:cubicBezTo>
                    <a:pt x="591" y="0"/>
                    <a:pt x="575" y="2"/>
                    <a:pt x="559" y="6"/>
                  </a:cubicBezTo>
                  <a:lnTo>
                    <a:pt x="218" y="6"/>
                  </a:lnTo>
                  <a:cubicBezTo>
                    <a:pt x="94" y="6"/>
                    <a:pt x="1" y="68"/>
                    <a:pt x="1" y="192"/>
                  </a:cubicBezTo>
                  <a:cubicBezTo>
                    <a:pt x="1" y="316"/>
                    <a:pt x="94" y="409"/>
                    <a:pt x="218" y="409"/>
                  </a:cubicBezTo>
                  <a:lnTo>
                    <a:pt x="559" y="409"/>
                  </a:lnTo>
                  <a:cubicBezTo>
                    <a:pt x="683" y="409"/>
                    <a:pt x="776" y="316"/>
                    <a:pt x="776" y="192"/>
                  </a:cubicBezTo>
                  <a:cubicBezTo>
                    <a:pt x="776" y="84"/>
                    <a:pt x="706"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92" name="Google Shape;12992;p24"/>
            <p:cNvSpPr/>
            <p:nvPr/>
          </p:nvSpPr>
          <p:spPr>
            <a:xfrm>
              <a:off x="6496675" y="3928475"/>
              <a:ext cx="22525" cy="10100"/>
            </a:xfrm>
            <a:custGeom>
              <a:avLst/>
              <a:gdLst/>
              <a:ahLst/>
              <a:cxnLst/>
              <a:rect l="l" t="t" r="r" b="b"/>
              <a:pathLst>
                <a:path w="901" h="404" extrusionOk="0">
                  <a:moveTo>
                    <a:pt x="280" y="0"/>
                  </a:moveTo>
                  <a:cubicBezTo>
                    <a:pt x="1" y="0"/>
                    <a:pt x="1" y="404"/>
                    <a:pt x="280" y="404"/>
                  </a:cubicBezTo>
                  <a:lnTo>
                    <a:pt x="621" y="404"/>
                  </a:lnTo>
                  <a:cubicBezTo>
                    <a:pt x="900" y="404"/>
                    <a:pt x="900" y="0"/>
                    <a:pt x="62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93" name="Google Shape;12993;p24"/>
            <p:cNvSpPr/>
            <p:nvPr/>
          </p:nvSpPr>
          <p:spPr>
            <a:xfrm>
              <a:off x="6496675" y="3981200"/>
              <a:ext cx="22525" cy="10100"/>
            </a:xfrm>
            <a:custGeom>
              <a:avLst/>
              <a:gdLst/>
              <a:ahLst/>
              <a:cxnLst/>
              <a:rect l="l" t="t" r="r" b="b"/>
              <a:pathLst>
                <a:path w="901" h="404" extrusionOk="0">
                  <a:moveTo>
                    <a:pt x="280" y="1"/>
                  </a:moveTo>
                  <a:cubicBezTo>
                    <a:pt x="1" y="1"/>
                    <a:pt x="1" y="404"/>
                    <a:pt x="280" y="404"/>
                  </a:cubicBezTo>
                  <a:lnTo>
                    <a:pt x="621" y="404"/>
                  </a:lnTo>
                  <a:cubicBezTo>
                    <a:pt x="900" y="404"/>
                    <a:pt x="900" y="1"/>
                    <a:pt x="62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2994" name="Google Shape;12994;p24"/>
          <p:cNvGrpSpPr/>
          <p:nvPr/>
        </p:nvGrpSpPr>
        <p:grpSpPr>
          <a:xfrm>
            <a:off x="11016758" y="5762659"/>
            <a:ext cx="698000" cy="645750"/>
            <a:chOff x="5452875" y="3681100"/>
            <a:chExt cx="349000" cy="322875"/>
          </a:xfrm>
        </p:grpSpPr>
        <p:sp>
          <p:nvSpPr>
            <p:cNvPr id="12995" name="Google Shape;12995;p24"/>
            <p:cNvSpPr/>
            <p:nvPr/>
          </p:nvSpPr>
          <p:spPr>
            <a:xfrm>
              <a:off x="5717700" y="3731500"/>
              <a:ext cx="11275" cy="7900"/>
            </a:xfrm>
            <a:custGeom>
              <a:avLst/>
              <a:gdLst/>
              <a:ahLst/>
              <a:cxnLst/>
              <a:rect l="l" t="t" r="r" b="b"/>
              <a:pathLst>
                <a:path w="451" h="316" extrusionOk="0">
                  <a:moveTo>
                    <a:pt x="264" y="1"/>
                  </a:moveTo>
                  <a:cubicBezTo>
                    <a:pt x="1" y="1"/>
                    <a:pt x="256" y="315"/>
                    <a:pt x="385" y="315"/>
                  </a:cubicBezTo>
                  <a:cubicBezTo>
                    <a:pt x="423" y="315"/>
                    <a:pt x="451" y="288"/>
                    <a:pt x="451" y="218"/>
                  </a:cubicBezTo>
                  <a:cubicBezTo>
                    <a:pt x="451" y="94"/>
                    <a:pt x="357" y="1"/>
                    <a:pt x="2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96" name="Google Shape;12996;p24"/>
            <p:cNvSpPr/>
            <p:nvPr/>
          </p:nvSpPr>
          <p:spPr>
            <a:xfrm>
              <a:off x="5738650" y="3731500"/>
              <a:ext cx="12050" cy="7900"/>
            </a:xfrm>
            <a:custGeom>
              <a:avLst/>
              <a:gdLst/>
              <a:ahLst/>
              <a:cxnLst/>
              <a:rect l="l" t="t" r="r" b="b"/>
              <a:pathLst>
                <a:path w="482" h="316" extrusionOk="0">
                  <a:moveTo>
                    <a:pt x="264" y="1"/>
                  </a:moveTo>
                  <a:cubicBezTo>
                    <a:pt x="0" y="1"/>
                    <a:pt x="274" y="315"/>
                    <a:pt x="412" y="315"/>
                  </a:cubicBezTo>
                  <a:cubicBezTo>
                    <a:pt x="452" y="315"/>
                    <a:pt x="481" y="288"/>
                    <a:pt x="481" y="218"/>
                  </a:cubicBezTo>
                  <a:cubicBezTo>
                    <a:pt x="481" y="94"/>
                    <a:pt x="388" y="1"/>
                    <a:pt x="2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97" name="Google Shape;12997;p24"/>
            <p:cNvSpPr/>
            <p:nvPr/>
          </p:nvSpPr>
          <p:spPr>
            <a:xfrm>
              <a:off x="5760425" y="3732025"/>
              <a:ext cx="11200" cy="9850"/>
            </a:xfrm>
            <a:custGeom>
              <a:avLst/>
              <a:gdLst/>
              <a:ahLst/>
              <a:cxnLst/>
              <a:rect l="l" t="t" r="r" b="b"/>
              <a:pathLst>
                <a:path w="448" h="394" extrusionOk="0">
                  <a:moveTo>
                    <a:pt x="177" y="0"/>
                  </a:moveTo>
                  <a:cubicBezTo>
                    <a:pt x="0" y="0"/>
                    <a:pt x="0" y="393"/>
                    <a:pt x="177" y="393"/>
                  </a:cubicBezTo>
                  <a:cubicBezTo>
                    <a:pt x="194" y="393"/>
                    <a:pt x="211" y="390"/>
                    <a:pt x="230" y="383"/>
                  </a:cubicBezTo>
                  <a:cubicBezTo>
                    <a:pt x="355" y="383"/>
                    <a:pt x="448" y="290"/>
                    <a:pt x="448" y="197"/>
                  </a:cubicBezTo>
                  <a:cubicBezTo>
                    <a:pt x="448" y="89"/>
                    <a:pt x="377" y="5"/>
                    <a:pt x="278" y="5"/>
                  </a:cubicBezTo>
                  <a:cubicBezTo>
                    <a:pt x="263" y="5"/>
                    <a:pt x="247" y="6"/>
                    <a:pt x="230" y="11"/>
                  </a:cubicBezTo>
                  <a:cubicBezTo>
                    <a:pt x="211" y="3"/>
                    <a:pt x="194" y="0"/>
                    <a:pt x="1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98" name="Google Shape;12998;p24"/>
            <p:cNvSpPr/>
            <p:nvPr/>
          </p:nvSpPr>
          <p:spPr>
            <a:xfrm>
              <a:off x="5452875" y="3681100"/>
              <a:ext cx="349000" cy="322875"/>
            </a:xfrm>
            <a:custGeom>
              <a:avLst/>
              <a:gdLst/>
              <a:ahLst/>
              <a:cxnLst/>
              <a:rect l="l" t="t" r="r" b="b"/>
              <a:pathLst>
                <a:path w="13960" h="12915" extrusionOk="0">
                  <a:moveTo>
                    <a:pt x="4560" y="404"/>
                  </a:moveTo>
                  <a:cubicBezTo>
                    <a:pt x="4716" y="404"/>
                    <a:pt x="4840" y="528"/>
                    <a:pt x="4840" y="652"/>
                  </a:cubicBezTo>
                  <a:lnTo>
                    <a:pt x="4840" y="1179"/>
                  </a:lnTo>
                  <a:lnTo>
                    <a:pt x="404" y="1179"/>
                  </a:lnTo>
                  <a:lnTo>
                    <a:pt x="404" y="683"/>
                  </a:lnTo>
                  <a:cubicBezTo>
                    <a:pt x="404" y="528"/>
                    <a:pt x="528" y="404"/>
                    <a:pt x="683" y="404"/>
                  </a:cubicBezTo>
                  <a:close/>
                  <a:moveTo>
                    <a:pt x="683" y="0"/>
                  </a:moveTo>
                  <a:cubicBezTo>
                    <a:pt x="311" y="0"/>
                    <a:pt x="1" y="279"/>
                    <a:pt x="1" y="683"/>
                  </a:cubicBezTo>
                  <a:lnTo>
                    <a:pt x="1" y="12470"/>
                  </a:lnTo>
                  <a:cubicBezTo>
                    <a:pt x="1" y="12718"/>
                    <a:pt x="187" y="12904"/>
                    <a:pt x="404" y="12904"/>
                  </a:cubicBezTo>
                  <a:lnTo>
                    <a:pt x="8035" y="12904"/>
                  </a:lnTo>
                  <a:cubicBezTo>
                    <a:pt x="8221" y="12842"/>
                    <a:pt x="8221" y="12563"/>
                    <a:pt x="8035" y="12501"/>
                  </a:cubicBezTo>
                  <a:lnTo>
                    <a:pt x="404" y="12501"/>
                  </a:lnTo>
                  <a:lnTo>
                    <a:pt x="404" y="3288"/>
                  </a:lnTo>
                  <a:lnTo>
                    <a:pt x="13556" y="3288"/>
                  </a:lnTo>
                  <a:lnTo>
                    <a:pt x="13556" y="12501"/>
                  </a:lnTo>
                  <a:lnTo>
                    <a:pt x="8872" y="12501"/>
                  </a:lnTo>
                  <a:cubicBezTo>
                    <a:pt x="8854" y="12494"/>
                    <a:pt x="8837" y="12491"/>
                    <a:pt x="8821" y="12491"/>
                  </a:cubicBezTo>
                  <a:cubicBezTo>
                    <a:pt x="8641" y="12491"/>
                    <a:pt x="8641" y="12914"/>
                    <a:pt x="8821" y="12914"/>
                  </a:cubicBezTo>
                  <a:cubicBezTo>
                    <a:pt x="8837" y="12914"/>
                    <a:pt x="8854" y="12911"/>
                    <a:pt x="8872" y="12904"/>
                  </a:cubicBezTo>
                  <a:lnTo>
                    <a:pt x="13525" y="12904"/>
                  </a:lnTo>
                  <a:cubicBezTo>
                    <a:pt x="13773" y="12904"/>
                    <a:pt x="13959" y="12718"/>
                    <a:pt x="13959" y="12470"/>
                  </a:cubicBezTo>
                  <a:lnTo>
                    <a:pt x="13959" y="1582"/>
                  </a:lnTo>
                  <a:cubicBezTo>
                    <a:pt x="13959" y="1365"/>
                    <a:pt x="13773" y="1179"/>
                    <a:pt x="13525" y="1179"/>
                  </a:cubicBezTo>
                  <a:lnTo>
                    <a:pt x="8345" y="1179"/>
                  </a:lnTo>
                  <a:cubicBezTo>
                    <a:pt x="8066" y="1179"/>
                    <a:pt x="8066" y="1582"/>
                    <a:pt x="8345" y="1582"/>
                  </a:cubicBezTo>
                  <a:lnTo>
                    <a:pt x="13556" y="1582"/>
                  </a:lnTo>
                  <a:lnTo>
                    <a:pt x="13556" y="2854"/>
                  </a:lnTo>
                  <a:lnTo>
                    <a:pt x="404" y="2854"/>
                  </a:lnTo>
                  <a:lnTo>
                    <a:pt x="404" y="1582"/>
                  </a:lnTo>
                  <a:lnTo>
                    <a:pt x="7538" y="1582"/>
                  </a:lnTo>
                  <a:cubicBezTo>
                    <a:pt x="7787" y="1582"/>
                    <a:pt x="7787" y="1179"/>
                    <a:pt x="7538" y="1179"/>
                  </a:cubicBezTo>
                  <a:lnTo>
                    <a:pt x="5243" y="1179"/>
                  </a:lnTo>
                  <a:lnTo>
                    <a:pt x="5243" y="683"/>
                  </a:lnTo>
                  <a:cubicBezTo>
                    <a:pt x="5243" y="279"/>
                    <a:pt x="4933" y="0"/>
                    <a:pt x="456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2999" name="Google Shape;12999;p24"/>
            <p:cNvSpPr/>
            <p:nvPr/>
          </p:nvSpPr>
          <p:spPr>
            <a:xfrm>
              <a:off x="5664575" y="3774025"/>
              <a:ext cx="111700" cy="96300"/>
            </a:xfrm>
            <a:custGeom>
              <a:avLst/>
              <a:gdLst/>
              <a:ahLst/>
              <a:cxnLst/>
              <a:rect l="l" t="t" r="r" b="b"/>
              <a:pathLst>
                <a:path w="4468" h="3852" extrusionOk="0">
                  <a:moveTo>
                    <a:pt x="2528" y="420"/>
                  </a:moveTo>
                  <a:cubicBezTo>
                    <a:pt x="2738" y="420"/>
                    <a:pt x="2954" y="465"/>
                    <a:pt x="3165" y="564"/>
                  </a:cubicBezTo>
                  <a:cubicBezTo>
                    <a:pt x="4189" y="998"/>
                    <a:pt x="4375" y="2332"/>
                    <a:pt x="3537" y="3076"/>
                  </a:cubicBezTo>
                  <a:cubicBezTo>
                    <a:pt x="3382" y="2797"/>
                    <a:pt x="3072" y="2642"/>
                    <a:pt x="2762" y="2642"/>
                  </a:cubicBezTo>
                  <a:lnTo>
                    <a:pt x="2296" y="2642"/>
                  </a:lnTo>
                  <a:cubicBezTo>
                    <a:pt x="1986" y="2642"/>
                    <a:pt x="1707" y="2797"/>
                    <a:pt x="1521" y="3076"/>
                  </a:cubicBezTo>
                  <a:cubicBezTo>
                    <a:pt x="1211" y="2766"/>
                    <a:pt x="1025" y="2363"/>
                    <a:pt x="1025" y="1929"/>
                  </a:cubicBezTo>
                  <a:lnTo>
                    <a:pt x="1056" y="1929"/>
                  </a:lnTo>
                  <a:cubicBezTo>
                    <a:pt x="1056" y="1049"/>
                    <a:pt x="1749" y="420"/>
                    <a:pt x="2528" y="420"/>
                  </a:cubicBezTo>
                  <a:close/>
                  <a:moveTo>
                    <a:pt x="2793" y="3045"/>
                  </a:moveTo>
                  <a:cubicBezTo>
                    <a:pt x="2948" y="3045"/>
                    <a:pt x="3103" y="3138"/>
                    <a:pt x="3196" y="3294"/>
                  </a:cubicBezTo>
                  <a:cubicBezTo>
                    <a:pt x="2994" y="3387"/>
                    <a:pt x="2777" y="3433"/>
                    <a:pt x="2560" y="3433"/>
                  </a:cubicBezTo>
                  <a:cubicBezTo>
                    <a:pt x="2343" y="3433"/>
                    <a:pt x="2126" y="3387"/>
                    <a:pt x="1924" y="3294"/>
                  </a:cubicBezTo>
                  <a:cubicBezTo>
                    <a:pt x="1986" y="3138"/>
                    <a:pt x="2172" y="3045"/>
                    <a:pt x="2327" y="3045"/>
                  </a:cubicBezTo>
                  <a:close/>
                  <a:moveTo>
                    <a:pt x="2530" y="0"/>
                  </a:moveTo>
                  <a:cubicBezTo>
                    <a:pt x="2063" y="0"/>
                    <a:pt x="1590" y="174"/>
                    <a:pt x="1211" y="564"/>
                  </a:cubicBezTo>
                  <a:cubicBezTo>
                    <a:pt x="1" y="1774"/>
                    <a:pt x="838" y="3852"/>
                    <a:pt x="2545" y="3852"/>
                  </a:cubicBezTo>
                  <a:cubicBezTo>
                    <a:pt x="3599" y="3821"/>
                    <a:pt x="4468" y="2983"/>
                    <a:pt x="4468" y="1929"/>
                  </a:cubicBezTo>
                  <a:cubicBezTo>
                    <a:pt x="4468" y="772"/>
                    <a:pt x="3512" y="0"/>
                    <a:pt x="25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00" name="Google Shape;13000;p24"/>
            <p:cNvSpPr/>
            <p:nvPr/>
          </p:nvSpPr>
          <p:spPr>
            <a:xfrm>
              <a:off x="5711900" y="3793775"/>
              <a:ext cx="45725" cy="38875"/>
            </a:xfrm>
            <a:custGeom>
              <a:avLst/>
              <a:gdLst/>
              <a:ahLst/>
              <a:cxnLst/>
              <a:rect l="l" t="t" r="r" b="b"/>
              <a:pathLst>
                <a:path w="1829" h="1555" extrusionOk="0">
                  <a:moveTo>
                    <a:pt x="652" y="394"/>
                  </a:moveTo>
                  <a:cubicBezTo>
                    <a:pt x="776" y="394"/>
                    <a:pt x="869" y="549"/>
                    <a:pt x="869" y="767"/>
                  </a:cubicBezTo>
                  <a:cubicBezTo>
                    <a:pt x="869" y="984"/>
                    <a:pt x="776" y="1139"/>
                    <a:pt x="652" y="1139"/>
                  </a:cubicBezTo>
                  <a:cubicBezTo>
                    <a:pt x="558" y="1139"/>
                    <a:pt x="434" y="984"/>
                    <a:pt x="434" y="767"/>
                  </a:cubicBezTo>
                  <a:cubicBezTo>
                    <a:pt x="434" y="549"/>
                    <a:pt x="558" y="394"/>
                    <a:pt x="652" y="394"/>
                  </a:cubicBezTo>
                  <a:close/>
                  <a:moveTo>
                    <a:pt x="811" y="0"/>
                  </a:moveTo>
                  <a:cubicBezTo>
                    <a:pt x="419" y="0"/>
                    <a:pt x="31" y="306"/>
                    <a:pt x="31" y="767"/>
                  </a:cubicBezTo>
                  <a:cubicBezTo>
                    <a:pt x="0" y="1139"/>
                    <a:pt x="279" y="1511"/>
                    <a:pt x="652" y="1542"/>
                  </a:cubicBezTo>
                  <a:cubicBezTo>
                    <a:pt x="701" y="1551"/>
                    <a:pt x="750" y="1555"/>
                    <a:pt x="797" y="1555"/>
                  </a:cubicBezTo>
                  <a:cubicBezTo>
                    <a:pt x="1430" y="1555"/>
                    <a:pt x="1829" y="821"/>
                    <a:pt x="1396" y="301"/>
                  </a:cubicBezTo>
                  <a:cubicBezTo>
                    <a:pt x="1242" y="92"/>
                    <a:pt x="1026" y="0"/>
                    <a:pt x="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01" name="Google Shape;13001;p24"/>
            <p:cNvSpPr/>
            <p:nvPr/>
          </p:nvSpPr>
          <p:spPr>
            <a:xfrm>
              <a:off x="5478475" y="3856350"/>
              <a:ext cx="146575" cy="125575"/>
            </a:xfrm>
            <a:custGeom>
              <a:avLst/>
              <a:gdLst/>
              <a:ahLst/>
              <a:cxnLst/>
              <a:rect l="l" t="t" r="r" b="b"/>
              <a:pathLst>
                <a:path w="5863" h="5023" extrusionOk="0">
                  <a:moveTo>
                    <a:pt x="2502" y="391"/>
                  </a:moveTo>
                  <a:cubicBezTo>
                    <a:pt x="3614" y="391"/>
                    <a:pt x="4622" y="1287"/>
                    <a:pt x="4622" y="2513"/>
                  </a:cubicBezTo>
                  <a:cubicBezTo>
                    <a:pt x="4622" y="3134"/>
                    <a:pt x="4343" y="3754"/>
                    <a:pt x="3847" y="4157"/>
                  </a:cubicBezTo>
                  <a:cubicBezTo>
                    <a:pt x="3630" y="3785"/>
                    <a:pt x="3257" y="3568"/>
                    <a:pt x="2823" y="3568"/>
                  </a:cubicBezTo>
                  <a:lnTo>
                    <a:pt x="2203" y="3568"/>
                  </a:lnTo>
                  <a:cubicBezTo>
                    <a:pt x="1799" y="3568"/>
                    <a:pt x="1396" y="3785"/>
                    <a:pt x="1210" y="4157"/>
                  </a:cubicBezTo>
                  <a:cubicBezTo>
                    <a:pt x="0" y="3196"/>
                    <a:pt x="217" y="1272"/>
                    <a:pt x="1613" y="590"/>
                  </a:cubicBezTo>
                  <a:cubicBezTo>
                    <a:pt x="1906" y="453"/>
                    <a:pt x="2208" y="391"/>
                    <a:pt x="2502" y="391"/>
                  </a:cubicBezTo>
                  <a:close/>
                  <a:moveTo>
                    <a:pt x="2823" y="3971"/>
                  </a:moveTo>
                  <a:cubicBezTo>
                    <a:pt x="3102" y="3971"/>
                    <a:pt x="3350" y="4126"/>
                    <a:pt x="3474" y="4374"/>
                  </a:cubicBezTo>
                  <a:cubicBezTo>
                    <a:pt x="3164" y="4529"/>
                    <a:pt x="2831" y="4607"/>
                    <a:pt x="2497" y="4607"/>
                  </a:cubicBezTo>
                  <a:cubicBezTo>
                    <a:pt x="2164" y="4607"/>
                    <a:pt x="1830" y="4529"/>
                    <a:pt x="1520" y="4374"/>
                  </a:cubicBezTo>
                  <a:lnTo>
                    <a:pt x="1551" y="4374"/>
                  </a:lnTo>
                  <a:cubicBezTo>
                    <a:pt x="1644" y="4126"/>
                    <a:pt x="1923" y="3971"/>
                    <a:pt x="2203" y="3971"/>
                  </a:cubicBezTo>
                  <a:close/>
                  <a:moveTo>
                    <a:pt x="2513" y="1"/>
                  </a:moveTo>
                  <a:cubicBezTo>
                    <a:pt x="1117" y="1"/>
                    <a:pt x="0" y="1117"/>
                    <a:pt x="0" y="2513"/>
                  </a:cubicBezTo>
                  <a:cubicBezTo>
                    <a:pt x="0" y="4023"/>
                    <a:pt x="1234" y="5023"/>
                    <a:pt x="2522" y="5023"/>
                  </a:cubicBezTo>
                  <a:cubicBezTo>
                    <a:pt x="3139" y="5023"/>
                    <a:pt x="3769" y="4794"/>
                    <a:pt x="4281" y="4281"/>
                  </a:cubicBezTo>
                  <a:cubicBezTo>
                    <a:pt x="5863" y="2699"/>
                    <a:pt x="4746" y="1"/>
                    <a:pt x="251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02" name="Google Shape;13002;p24"/>
            <p:cNvSpPr/>
            <p:nvPr/>
          </p:nvSpPr>
          <p:spPr>
            <a:xfrm>
              <a:off x="5520350" y="3882725"/>
              <a:ext cx="45000" cy="38400"/>
            </a:xfrm>
            <a:custGeom>
              <a:avLst/>
              <a:gdLst/>
              <a:ahLst/>
              <a:cxnLst/>
              <a:rect l="l" t="t" r="r" b="b"/>
              <a:pathLst>
                <a:path w="1800" h="1536" extrusionOk="0">
                  <a:moveTo>
                    <a:pt x="807" y="403"/>
                  </a:moveTo>
                  <a:cubicBezTo>
                    <a:pt x="1024" y="403"/>
                    <a:pt x="1210" y="652"/>
                    <a:pt x="1210" y="962"/>
                  </a:cubicBezTo>
                  <a:cubicBezTo>
                    <a:pt x="1210" y="1272"/>
                    <a:pt x="1024" y="1520"/>
                    <a:pt x="807" y="1520"/>
                  </a:cubicBezTo>
                  <a:cubicBezTo>
                    <a:pt x="590" y="1520"/>
                    <a:pt x="466" y="1272"/>
                    <a:pt x="466" y="962"/>
                  </a:cubicBezTo>
                  <a:cubicBezTo>
                    <a:pt x="466" y="652"/>
                    <a:pt x="621" y="403"/>
                    <a:pt x="807" y="403"/>
                  </a:cubicBezTo>
                  <a:close/>
                  <a:moveTo>
                    <a:pt x="807" y="0"/>
                  </a:moveTo>
                  <a:cubicBezTo>
                    <a:pt x="342" y="62"/>
                    <a:pt x="0" y="497"/>
                    <a:pt x="31" y="962"/>
                  </a:cubicBezTo>
                  <a:cubicBezTo>
                    <a:pt x="124" y="1331"/>
                    <a:pt x="447" y="1536"/>
                    <a:pt x="779" y="1536"/>
                  </a:cubicBezTo>
                  <a:cubicBezTo>
                    <a:pt x="1004" y="1536"/>
                    <a:pt x="1233" y="1442"/>
                    <a:pt x="1396" y="1241"/>
                  </a:cubicBezTo>
                  <a:cubicBezTo>
                    <a:pt x="1799" y="745"/>
                    <a:pt x="1458" y="0"/>
                    <a:pt x="8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03" name="Google Shape;13003;p24"/>
            <p:cNvSpPr/>
            <p:nvPr/>
          </p:nvSpPr>
          <p:spPr>
            <a:xfrm>
              <a:off x="5484675" y="3774150"/>
              <a:ext cx="148925" cy="68450"/>
            </a:xfrm>
            <a:custGeom>
              <a:avLst/>
              <a:gdLst/>
              <a:ahLst/>
              <a:cxnLst/>
              <a:rect l="l" t="t" r="r" b="b"/>
              <a:pathLst>
                <a:path w="5957" h="2738" extrusionOk="0">
                  <a:moveTo>
                    <a:pt x="5522" y="404"/>
                  </a:moveTo>
                  <a:lnTo>
                    <a:pt x="5522" y="1924"/>
                  </a:lnTo>
                  <a:lnTo>
                    <a:pt x="2606" y="1924"/>
                  </a:lnTo>
                  <a:cubicBezTo>
                    <a:pt x="2482" y="1924"/>
                    <a:pt x="2358" y="1986"/>
                    <a:pt x="2296" y="2079"/>
                  </a:cubicBezTo>
                  <a:lnTo>
                    <a:pt x="2172" y="2296"/>
                  </a:lnTo>
                  <a:lnTo>
                    <a:pt x="2048" y="2079"/>
                  </a:lnTo>
                  <a:cubicBezTo>
                    <a:pt x="1986" y="1986"/>
                    <a:pt x="1862" y="1924"/>
                    <a:pt x="1738" y="1924"/>
                  </a:cubicBezTo>
                  <a:lnTo>
                    <a:pt x="404" y="1924"/>
                  </a:lnTo>
                  <a:lnTo>
                    <a:pt x="404" y="404"/>
                  </a:lnTo>
                  <a:close/>
                  <a:moveTo>
                    <a:pt x="373" y="1"/>
                  </a:moveTo>
                  <a:cubicBezTo>
                    <a:pt x="156" y="1"/>
                    <a:pt x="0" y="156"/>
                    <a:pt x="0" y="373"/>
                  </a:cubicBezTo>
                  <a:lnTo>
                    <a:pt x="0" y="1955"/>
                  </a:lnTo>
                  <a:cubicBezTo>
                    <a:pt x="0" y="2172"/>
                    <a:pt x="156" y="2327"/>
                    <a:pt x="373" y="2327"/>
                  </a:cubicBezTo>
                  <a:lnTo>
                    <a:pt x="1707" y="2327"/>
                  </a:lnTo>
                  <a:lnTo>
                    <a:pt x="1831" y="2575"/>
                  </a:lnTo>
                  <a:cubicBezTo>
                    <a:pt x="1908" y="2684"/>
                    <a:pt x="2032" y="2738"/>
                    <a:pt x="2156" y="2738"/>
                  </a:cubicBezTo>
                  <a:cubicBezTo>
                    <a:pt x="2280" y="2738"/>
                    <a:pt x="2404" y="2684"/>
                    <a:pt x="2482" y="2575"/>
                  </a:cubicBezTo>
                  <a:lnTo>
                    <a:pt x="2637" y="2327"/>
                  </a:lnTo>
                  <a:lnTo>
                    <a:pt x="5553" y="2327"/>
                  </a:lnTo>
                  <a:cubicBezTo>
                    <a:pt x="5770" y="2327"/>
                    <a:pt x="5956" y="2172"/>
                    <a:pt x="5956" y="1955"/>
                  </a:cubicBezTo>
                  <a:lnTo>
                    <a:pt x="5956" y="373"/>
                  </a:lnTo>
                  <a:cubicBezTo>
                    <a:pt x="5956" y="156"/>
                    <a:pt x="5770" y="1"/>
                    <a:pt x="55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04" name="Google Shape;13004;p24"/>
            <p:cNvSpPr/>
            <p:nvPr/>
          </p:nvSpPr>
          <p:spPr>
            <a:xfrm>
              <a:off x="5621925" y="3889700"/>
              <a:ext cx="149700" cy="84550"/>
            </a:xfrm>
            <a:custGeom>
              <a:avLst/>
              <a:gdLst/>
              <a:ahLst/>
              <a:cxnLst/>
              <a:rect l="l" t="t" r="r" b="b"/>
              <a:pathLst>
                <a:path w="5988" h="3382" extrusionOk="0">
                  <a:moveTo>
                    <a:pt x="4375" y="466"/>
                  </a:moveTo>
                  <a:lnTo>
                    <a:pt x="4499" y="683"/>
                  </a:lnTo>
                  <a:cubicBezTo>
                    <a:pt x="4561" y="776"/>
                    <a:pt x="4685" y="838"/>
                    <a:pt x="4809" y="869"/>
                  </a:cubicBezTo>
                  <a:lnTo>
                    <a:pt x="5584" y="869"/>
                  </a:lnTo>
                  <a:lnTo>
                    <a:pt x="5584" y="2978"/>
                  </a:lnTo>
                  <a:lnTo>
                    <a:pt x="466" y="2978"/>
                  </a:lnTo>
                  <a:lnTo>
                    <a:pt x="466" y="869"/>
                  </a:lnTo>
                  <a:lnTo>
                    <a:pt x="3909" y="869"/>
                  </a:lnTo>
                  <a:cubicBezTo>
                    <a:pt x="4033" y="838"/>
                    <a:pt x="4157" y="776"/>
                    <a:pt x="4219" y="683"/>
                  </a:cubicBezTo>
                  <a:lnTo>
                    <a:pt x="4375" y="466"/>
                  </a:lnTo>
                  <a:close/>
                  <a:moveTo>
                    <a:pt x="4344" y="0"/>
                  </a:moveTo>
                  <a:cubicBezTo>
                    <a:pt x="4219" y="0"/>
                    <a:pt x="4095" y="62"/>
                    <a:pt x="4033" y="187"/>
                  </a:cubicBezTo>
                  <a:lnTo>
                    <a:pt x="3878" y="435"/>
                  </a:lnTo>
                  <a:lnTo>
                    <a:pt x="404" y="435"/>
                  </a:lnTo>
                  <a:cubicBezTo>
                    <a:pt x="187" y="435"/>
                    <a:pt x="1" y="590"/>
                    <a:pt x="1" y="807"/>
                  </a:cubicBezTo>
                  <a:lnTo>
                    <a:pt x="1" y="3009"/>
                  </a:lnTo>
                  <a:cubicBezTo>
                    <a:pt x="1" y="3226"/>
                    <a:pt x="187" y="3381"/>
                    <a:pt x="404" y="3381"/>
                  </a:cubicBezTo>
                  <a:lnTo>
                    <a:pt x="5584" y="3381"/>
                  </a:lnTo>
                  <a:cubicBezTo>
                    <a:pt x="5801" y="3381"/>
                    <a:pt x="5988" y="3226"/>
                    <a:pt x="5988" y="3009"/>
                  </a:cubicBezTo>
                  <a:lnTo>
                    <a:pt x="5988" y="807"/>
                  </a:lnTo>
                  <a:cubicBezTo>
                    <a:pt x="5988" y="590"/>
                    <a:pt x="5801" y="435"/>
                    <a:pt x="5584" y="435"/>
                  </a:cubicBezTo>
                  <a:lnTo>
                    <a:pt x="4809" y="435"/>
                  </a:lnTo>
                  <a:lnTo>
                    <a:pt x="4654" y="187"/>
                  </a:lnTo>
                  <a:cubicBezTo>
                    <a:pt x="4592" y="62"/>
                    <a:pt x="4468" y="0"/>
                    <a:pt x="43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05" name="Google Shape;13005;p24"/>
            <p:cNvSpPr/>
            <p:nvPr/>
          </p:nvSpPr>
          <p:spPr>
            <a:xfrm>
              <a:off x="5643650" y="3923050"/>
              <a:ext cx="47325" cy="10100"/>
            </a:xfrm>
            <a:custGeom>
              <a:avLst/>
              <a:gdLst/>
              <a:ahLst/>
              <a:cxnLst/>
              <a:rect l="l" t="t" r="r" b="b"/>
              <a:pathLst>
                <a:path w="1893" h="404" extrusionOk="0">
                  <a:moveTo>
                    <a:pt x="218" y="0"/>
                  </a:moveTo>
                  <a:cubicBezTo>
                    <a:pt x="93" y="0"/>
                    <a:pt x="0" y="93"/>
                    <a:pt x="0" y="217"/>
                  </a:cubicBezTo>
                  <a:cubicBezTo>
                    <a:pt x="0" y="310"/>
                    <a:pt x="93" y="403"/>
                    <a:pt x="218" y="403"/>
                  </a:cubicBezTo>
                  <a:lnTo>
                    <a:pt x="1675" y="403"/>
                  </a:lnTo>
                  <a:cubicBezTo>
                    <a:pt x="1800" y="403"/>
                    <a:pt x="1893" y="310"/>
                    <a:pt x="1893" y="217"/>
                  </a:cubicBezTo>
                  <a:cubicBezTo>
                    <a:pt x="1893" y="93"/>
                    <a:pt x="1800" y="0"/>
                    <a:pt x="167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06" name="Google Shape;13006;p24"/>
            <p:cNvSpPr/>
            <p:nvPr/>
          </p:nvSpPr>
          <p:spPr>
            <a:xfrm>
              <a:off x="5642100" y="3941650"/>
              <a:ext cx="108600" cy="10875"/>
            </a:xfrm>
            <a:custGeom>
              <a:avLst/>
              <a:gdLst/>
              <a:ahLst/>
              <a:cxnLst/>
              <a:rect l="l" t="t" r="r" b="b"/>
              <a:pathLst>
                <a:path w="4344" h="435" extrusionOk="0">
                  <a:moveTo>
                    <a:pt x="280" y="1"/>
                  </a:moveTo>
                  <a:cubicBezTo>
                    <a:pt x="0" y="1"/>
                    <a:pt x="0" y="435"/>
                    <a:pt x="280" y="435"/>
                  </a:cubicBezTo>
                  <a:lnTo>
                    <a:pt x="4064" y="435"/>
                  </a:lnTo>
                  <a:cubicBezTo>
                    <a:pt x="4343" y="435"/>
                    <a:pt x="4343" y="1"/>
                    <a:pt x="40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07" name="Google Shape;13007;p24"/>
            <p:cNvSpPr/>
            <p:nvPr/>
          </p:nvSpPr>
          <p:spPr>
            <a:xfrm>
              <a:off x="5508725" y="3796650"/>
              <a:ext cx="100825" cy="10100"/>
            </a:xfrm>
            <a:custGeom>
              <a:avLst/>
              <a:gdLst/>
              <a:ahLst/>
              <a:cxnLst/>
              <a:rect l="l" t="t" r="r" b="b"/>
              <a:pathLst>
                <a:path w="4033" h="404" extrusionOk="0">
                  <a:moveTo>
                    <a:pt x="186" y="0"/>
                  </a:moveTo>
                  <a:cubicBezTo>
                    <a:pt x="93" y="0"/>
                    <a:pt x="0" y="93"/>
                    <a:pt x="0" y="186"/>
                  </a:cubicBezTo>
                  <a:cubicBezTo>
                    <a:pt x="0" y="310"/>
                    <a:pt x="62" y="403"/>
                    <a:pt x="186" y="403"/>
                  </a:cubicBezTo>
                  <a:lnTo>
                    <a:pt x="3815" y="403"/>
                  </a:lnTo>
                  <a:cubicBezTo>
                    <a:pt x="3940" y="403"/>
                    <a:pt x="4033" y="310"/>
                    <a:pt x="4033" y="186"/>
                  </a:cubicBezTo>
                  <a:cubicBezTo>
                    <a:pt x="4033" y="93"/>
                    <a:pt x="3940" y="0"/>
                    <a:pt x="38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08" name="Google Shape;13008;p24"/>
          <p:cNvGrpSpPr/>
          <p:nvPr/>
        </p:nvGrpSpPr>
        <p:grpSpPr>
          <a:xfrm>
            <a:off x="12547190" y="5736909"/>
            <a:ext cx="704200" cy="697250"/>
            <a:chOff x="5456750" y="2492275"/>
            <a:chExt cx="352100" cy="348625"/>
          </a:xfrm>
        </p:grpSpPr>
        <p:sp>
          <p:nvSpPr>
            <p:cNvPr id="13009" name="Google Shape;13009;p24"/>
            <p:cNvSpPr/>
            <p:nvPr/>
          </p:nvSpPr>
          <p:spPr>
            <a:xfrm>
              <a:off x="5559125" y="2556650"/>
              <a:ext cx="113250" cy="10100"/>
            </a:xfrm>
            <a:custGeom>
              <a:avLst/>
              <a:gdLst/>
              <a:ahLst/>
              <a:cxnLst/>
              <a:rect l="l" t="t" r="r" b="b"/>
              <a:pathLst>
                <a:path w="4530" h="404" extrusionOk="0">
                  <a:moveTo>
                    <a:pt x="217" y="1"/>
                  </a:moveTo>
                  <a:cubicBezTo>
                    <a:pt x="93" y="1"/>
                    <a:pt x="0" y="94"/>
                    <a:pt x="0" y="218"/>
                  </a:cubicBezTo>
                  <a:cubicBezTo>
                    <a:pt x="0" y="311"/>
                    <a:pt x="93" y="404"/>
                    <a:pt x="217" y="404"/>
                  </a:cubicBezTo>
                  <a:lnTo>
                    <a:pt x="4312" y="404"/>
                  </a:lnTo>
                  <a:cubicBezTo>
                    <a:pt x="4436" y="404"/>
                    <a:pt x="4529" y="311"/>
                    <a:pt x="4529" y="218"/>
                  </a:cubicBezTo>
                  <a:cubicBezTo>
                    <a:pt x="4529" y="94"/>
                    <a:pt x="4436" y="1"/>
                    <a:pt x="431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10" name="Google Shape;13010;p24"/>
            <p:cNvSpPr/>
            <p:nvPr/>
          </p:nvSpPr>
          <p:spPr>
            <a:xfrm>
              <a:off x="5541275" y="2586900"/>
              <a:ext cx="150475" cy="10100"/>
            </a:xfrm>
            <a:custGeom>
              <a:avLst/>
              <a:gdLst/>
              <a:ahLst/>
              <a:cxnLst/>
              <a:rect l="l" t="t" r="r" b="b"/>
              <a:pathLst>
                <a:path w="6019" h="404" extrusionOk="0">
                  <a:moveTo>
                    <a:pt x="218" y="0"/>
                  </a:moveTo>
                  <a:cubicBezTo>
                    <a:pt x="94" y="0"/>
                    <a:pt x="1" y="93"/>
                    <a:pt x="1" y="186"/>
                  </a:cubicBezTo>
                  <a:cubicBezTo>
                    <a:pt x="1" y="311"/>
                    <a:pt x="94" y="404"/>
                    <a:pt x="218" y="404"/>
                  </a:cubicBezTo>
                  <a:lnTo>
                    <a:pt x="5739" y="404"/>
                  </a:lnTo>
                  <a:cubicBezTo>
                    <a:pt x="6019" y="404"/>
                    <a:pt x="6019" y="0"/>
                    <a:pt x="5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11" name="Google Shape;13011;p24"/>
            <p:cNvSpPr/>
            <p:nvPr/>
          </p:nvSpPr>
          <p:spPr>
            <a:xfrm>
              <a:off x="5541275" y="2614025"/>
              <a:ext cx="148150" cy="10125"/>
            </a:xfrm>
            <a:custGeom>
              <a:avLst/>
              <a:gdLst/>
              <a:ahLst/>
              <a:cxnLst/>
              <a:rect l="l" t="t" r="r" b="b"/>
              <a:pathLst>
                <a:path w="5926" h="405" extrusionOk="0">
                  <a:moveTo>
                    <a:pt x="218" y="1"/>
                  </a:moveTo>
                  <a:cubicBezTo>
                    <a:pt x="94" y="1"/>
                    <a:pt x="1" y="94"/>
                    <a:pt x="1" y="187"/>
                  </a:cubicBezTo>
                  <a:cubicBezTo>
                    <a:pt x="1" y="311"/>
                    <a:pt x="94" y="404"/>
                    <a:pt x="218" y="404"/>
                  </a:cubicBezTo>
                  <a:lnTo>
                    <a:pt x="5739" y="404"/>
                  </a:lnTo>
                  <a:cubicBezTo>
                    <a:pt x="5832" y="404"/>
                    <a:pt x="5926" y="311"/>
                    <a:pt x="5926" y="187"/>
                  </a:cubicBezTo>
                  <a:cubicBezTo>
                    <a:pt x="5926" y="94"/>
                    <a:pt x="5832" y="1"/>
                    <a:pt x="5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12" name="Google Shape;13012;p24"/>
            <p:cNvSpPr/>
            <p:nvPr/>
          </p:nvSpPr>
          <p:spPr>
            <a:xfrm>
              <a:off x="5540825" y="2640925"/>
              <a:ext cx="148600" cy="10475"/>
            </a:xfrm>
            <a:custGeom>
              <a:avLst/>
              <a:gdLst/>
              <a:ahLst/>
              <a:cxnLst/>
              <a:rect l="l" t="t" r="r" b="b"/>
              <a:pathLst>
                <a:path w="5944" h="419" extrusionOk="0">
                  <a:moveTo>
                    <a:pt x="183" y="0"/>
                  </a:moveTo>
                  <a:cubicBezTo>
                    <a:pt x="0" y="0"/>
                    <a:pt x="6" y="419"/>
                    <a:pt x="199" y="419"/>
                  </a:cubicBezTo>
                  <a:cubicBezTo>
                    <a:pt x="210" y="419"/>
                    <a:pt x="223" y="417"/>
                    <a:pt x="236" y="414"/>
                  </a:cubicBezTo>
                  <a:lnTo>
                    <a:pt x="5757" y="414"/>
                  </a:lnTo>
                  <a:cubicBezTo>
                    <a:pt x="5944" y="321"/>
                    <a:pt x="5944" y="73"/>
                    <a:pt x="5757" y="11"/>
                  </a:cubicBezTo>
                  <a:lnTo>
                    <a:pt x="236" y="11"/>
                  </a:lnTo>
                  <a:cubicBezTo>
                    <a:pt x="217" y="3"/>
                    <a:pt x="199" y="0"/>
                    <a:pt x="1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13" name="Google Shape;13013;p24"/>
            <p:cNvSpPr/>
            <p:nvPr/>
          </p:nvSpPr>
          <p:spPr>
            <a:xfrm>
              <a:off x="5456750" y="2492275"/>
              <a:ext cx="352100" cy="348625"/>
            </a:xfrm>
            <a:custGeom>
              <a:avLst/>
              <a:gdLst/>
              <a:ahLst/>
              <a:cxnLst/>
              <a:rect l="l" t="t" r="r" b="b"/>
              <a:pathLst>
                <a:path w="14084" h="13945" extrusionOk="0">
                  <a:moveTo>
                    <a:pt x="6158" y="404"/>
                  </a:moveTo>
                  <a:cubicBezTo>
                    <a:pt x="6251" y="404"/>
                    <a:pt x="6344" y="435"/>
                    <a:pt x="6422" y="497"/>
                  </a:cubicBezTo>
                  <a:lnTo>
                    <a:pt x="7166" y="1087"/>
                  </a:lnTo>
                  <a:lnTo>
                    <a:pt x="5150" y="1087"/>
                  </a:lnTo>
                  <a:lnTo>
                    <a:pt x="5894" y="497"/>
                  </a:lnTo>
                  <a:cubicBezTo>
                    <a:pt x="5972" y="435"/>
                    <a:pt x="6065" y="404"/>
                    <a:pt x="6158" y="404"/>
                  </a:cubicBezTo>
                  <a:close/>
                  <a:moveTo>
                    <a:pt x="11106" y="4189"/>
                  </a:moveTo>
                  <a:lnTo>
                    <a:pt x="11819" y="4778"/>
                  </a:lnTo>
                  <a:lnTo>
                    <a:pt x="11106" y="5367"/>
                  </a:lnTo>
                  <a:lnTo>
                    <a:pt x="11106" y="4189"/>
                  </a:lnTo>
                  <a:close/>
                  <a:moveTo>
                    <a:pt x="1366" y="4064"/>
                  </a:moveTo>
                  <a:lnTo>
                    <a:pt x="1366" y="5491"/>
                  </a:lnTo>
                  <a:lnTo>
                    <a:pt x="497" y="4778"/>
                  </a:lnTo>
                  <a:lnTo>
                    <a:pt x="1366" y="4064"/>
                  </a:lnTo>
                  <a:close/>
                  <a:moveTo>
                    <a:pt x="11912" y="5212"/>
                  </a:moveTo>
                  <a:lnTo>
                    <a:pt x="11912" y="9958"/>
                  </a:lnTo>
                  <a:cubicBezTo>
                    <a:pt x="11819" y="9927"/>
                    <a:pt x="11726" y="9927"/>
                    <a:pt x="11602" y="9927"/>
                  </a:cubicBezTo>
                  <a:cubicBezTo>
                    <a:pt x="11168" y="9927"/>
                    <a:pt x="10764" y="10051"/>
                    <a:pt x="10392" y="10330"/>
                  </a:cubicBezTo>
                  <a:lnTo>
                    <a:pt x="7756" y="8779"/>
                  </a:lnTo>
                  <a:lnTo>
                    <a:pt x="11912" y="5212"/>
                  </a:lnTo>
                  <a:close/>
                  <a:moveTo>
                    <a:pt x="373" y="5212"/>
                  </a:moveTo>
                  <a:lnTo>
                    <a:pt x="4561" y="8779"/>
                  </a:lnTo>
                  <a:lnTo>
                    <a:pt x="373" y="11261"/>
                  </a:lnTo>
                  <a:lnTo>
                    <a:pt x="373" y="5212"/>
                  </a:lnTo>
                  <a:close/>
                  <a:moveTo>
                    <a:pt x="11589" y="10334"/>
                  </a:moveTo>
                  <a:cubicBezTo>
                    <a:pt x="12414" y="10334"/>
                    <a:pt x="13215" y="10974"/>
                    <a:pt x="13215" y="11943"/>
                  </a:cubicBezTo>
                  <a:cubicBezTo>
                    <a:pt x="13215" y="12812"/>
                    <a:pt x="12502" y="13525"/>
                    <a:pt x="11602" y="13556"/>
                  </a:cubicBezTo>
                  <a:cubicBezTo>
                    <a:pt x="10175" y="13556"/>
                    <a:pt x="9462" y="11819"/>
                    <a:pt x="10485" y="10796"/>
                  </a:cubicBezTo>
                  <a:cubicBezTo>
                    <a:pt x="10804" y="10477"/>
                    <a:pt x="11199" y="10334"/>
                    <a:pt x="11589" y="10334"/>
                  </a:cubicBezTo>
                  <a:close/>
                  <a:moveTo>
                    <a:pt x="6201" y="1"/>
                  </a:moveTo>
                  <a:cubicBezTo>
                    <a:pt x="6019" y="1"/>
                    <a:pt x="5832" y="63"/>
                    <a:pt x="5677" y="187"/>
                  </a:cubicBezTo>
                  <a:lnTo>
                    <a:pt x="4530" y="1087"/>
                  </a:lnTo>
                  <a:lnTo>
                    <a:pt x="4126" y="1087"/>
                  </a:lnTo>
                  <a:cubicBezTo>
                    <a:pt x="3847" y="1087"/>
                    <a:pt x="3847" y="1490"/>
                    <a:pt x="4126" y="1490"/>
                  </a:cubicBezTo>
                  <a:lnTo>
                    <a:pt x="10516" y="1490"/>
                  </a:lnTo>
                  <a:cubicBezTo>
                    <a:pt x="10640" y="1490"/>
                    <a:pt x="10733" y="1583"/>
                    <a:pt x="10733" y="1707"/>
                  </a:cubicBezTo>
                  <a:lnTo>
                    <a:pt x="10733" y="5677"/>
                  </a:lnTo>
                  <a:lnTo>
                    <a:pt x="10733" y="5709"/>
                  </a:lnTo>
                  <a:lnTo>
                    <a:pt x="7414" y="8562"/>
                  </a:lnTo>
                  <a:lnTo>
                    <a:pt x="6453" y="7973"/>
                  </a:lnTo>
                  <a:cubicBezTo>
                    <a:pt x="6375" y="7926"/>
                    <a:pt x="6282" y="7903"/>
                    <a:pt x="6189" y="7903"/>
                  </a:cubicBezTo>
                  <a:cubicBezTo>
                    <a:pt x="6096" y="7903"/>
                    <a:pt x="6003" y="7926"/>
                    <a:pt x="5925" y="7973"/>
                  </a:cubicBezTo>
                  <a:lnTo>
                    <a:pt x="4964" y="8562"/>
                  </a:lnTo>
                  <a:lnTo>
                    <a:pt x="1800" y="5833"/>
                  </a:lnTo>
                  <a:lnTo>
                    <a:pt x="1800" y="1707"/>
                  </a:lnTo>
                  <a:cubicBezTo>
                    <a:pt x="1800" y="1583"/>
                    <a:pt x="1893" y="1490"/>
                    <a:pt x="2017" y="1490"/>
                  </a:cubicBezTo>
                  <a:lnTo>
                    <a:pt x="3320" y="1490"/>
                  </a:lnTo>
                  <a:cubicBezTo>
                    <a:pt x="3568" y="1490"/>
                    <a:pt x="3568" y="1087"/>
                    <a:pt x="3320" y="1087"/>
                  </a:cubicBezTo>
                  <a:lnTo>
                    <a:pt x="2017" y="1087"/>
                  </a:lnTo>
                  <a:cubicBezTo>
                    <a:pt x="2000" y="1085"/>
                    <a:pt x="1982" y="1084"/>
                    <a:pt x="1965" y="1084"/>
                  </a:cubicBezTo>
                  <a:cubicBezTo>
                    <a:pt x="1648" y="1084"/>
                    <a:pt x="1397" y="1354"/>
                    <a:pt x="1397" y="1707"/>
                  </a:cubicBezTo>
                  <a:lnTo>
                    <a:pt x="1397" y="3568"/>
                  </a:lnTo>
                  <a:lnTo>
                    <a:pt x="94" y="4592"/>
                  </a:lnTo>
                  <a:cubicBezTo>
                    <a:pt x="32" y="4623"/>
                    <a:pt x="1" y="4685"/>
                    <a:pt x="1" y="4747"/>
                  </a:cubicBezTo>
                  <a:lnTo>
                    <a:pt x="1" y="11633"/>
                  </a:lnTo>
                  <a:cubicBezTo>
                    <a:pt x="1" y="12160"/>
                    <a:pt x="435" y="12626"/>
                    <a:pt x="993" y="12626"/>
                  </a:cubicBezTo>
                  <a:lnTo>
                    <a:pt x="4654" y="12626"/>
                  </a:lnTo>
                  <a:cubicBezTo>
                    <a:pt x="4902" y="12626"/>
                    <a:pt x="4902" y="12191"/>
                    <a:pt x="4654" y="12191"/>
                  </a:cubicBezTo>
                  <a:lnTo>
                    <a:pt x="993" y="12191"/>
                  </a:lnTo>
                  <a:cubicBezTo>
                    <a:pt x="714" y="12191"/>
                    <a:pt x="466" y="12005"/>
                    <a:pt x="435" y="11726"/>
                  </a:cubicBezTo>
                  <a:lnTo>
                    <a:pt x="6112" y="8345"/>
                  </a:lnTo>
                  <a:cubicBezTo>
                    <a:pt x="6143" y="8330"/>
                    <a:pt x="6166" y="8322"/>
                    <a:pt x="6185" y="8322"/>
                  </a:cubicBezTo>
                  <a:cubicBezTo>
                    <a:pt x="6205" y="8322"/>
                    <a:pt x="6220" y="8330"/>
                    <a:pt x="6236" y="8345"/>
                  </a:cubicBezTo>
                  <a:lnTo>
                    <a:pt x="10113" y="10641"/>
                  </a:lnTo>
                  <a:cubicBezTo>
                    <a:pt x="9803" y="10982"/>
                    <a:pt x="9648" y="11447"/>
                    <a:pt x="9648" y="11943"/>
                  </a:cubicBezTo>
                  <a:cubicBezTo>
                    <a:pt x="9648" y="12036"/>
                    <a:pt x="9648" y="12098"/>
                    <a:pt x="9648" y="12191"/>
                  </a:cubicBezTo>
                  <a:lnTo>
                    <a:pt x="5460" y="12191"/>
                  </a:lnTo>
                  <a:cubicBezTo>
                    <a:pt x="5181" y="12191"/>
                    <a:pt x="5181" y="12626"/>
                    <a:pt x="5460" y="12626"/>
                  </a:cubicBezTo>
                  <a:lnTo>
                    <a:pt x="9741" y="12626"/>
                  </a:lnTo>
                  <a:cubicBezTo>
                    <a:pt x="10047" y="13468"/>
                    <a:pt x="10827" y="13945"/>
                    <a:pt x="11627" y="13945"/>
                  </a:cubicBezTo>
                  <a:cubicBezTo>
                    <a:pt x="12122" y="13945"/>
                    <a:pt x="12625" y="13762"/>
                    <a:pt x="13029" y="13370"/>
                  </a:cubicBezTo>
                  <a:cubicBezTo>
                    <a:pt x="14084" y="12347"/>
                    <a:pt x="13711" y="10610"/>
                    <a:pt x="12346" y="10082"/>
                  </a:cubicBezTo>
                  <a:lnTo>
                    <a:pt x="12346" y="4747"/>
                  </a:lnTo>
                  <a:cubicBezTo>
                    <a:pt x="12346" y="4685"/>
                    <a:pt x="12315" y="4623"/>
                    <a:pt x="12284" y="4592"/>
                  </a:cubicBezTo>
                  <a:lnTo>
                    <a:pt x="11168" y="3723"/>
                  </a:lnTo>
                  <a:cubicBezTo>
                    <a:pt x="11137" y="3692"/>
                    <a:pt x="11137" y="3692"/>
                    <a:pt x="11106" y="3692"/>
                  </a:cubicBezTo>
                  <a:lnTo>
                    <a:pt x="11106" y="1707"/>
                  </a:lnTo>
                  <a:cubicBezTo>
                    <a:pt x="11106" y="1366"/>
                    <a:pt x="10826" y="1087"/>
                    <a:pt x="10485" y="1087"/>
                  </a:cubicBezTo>
                  <a:lnTo>
                    <a:pt x="7849" y="1087"/>
                  </a:lnTo>
                  <a:cubicBezTo>
                    <a:pt x="7787" y="1087"/>
                    <a:pt x="6701" y="187"/>
                    <a:pt x="6701" y="187"/>
                  </a:cubicBezTo>
                  <a:cubicBezTo>
                    <a:pt x="6561" y="63"/>
                    <a:pt x="6383" y="1"/>
                    <a:pt x="62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14" name="Google Shape;13014;p24"/>
            <p:cNvSpPr/>
            <p:nvPr/>
          </p:nvSpPr>
          <p:spPr>
            <a:xfrm>
              <a:off x="5734375" y="2771450"/>
              <a:ext cx="21750" cy="38625"/>
            </a:xfrm>
            <a:custGeom>
              <a:avLst/>
              <a:gdLst/>
              <a:ahLst/>
              <a:cxnLst/>
              <a:rect l="l" t="t" r="r" b="b"/>
              <a:pathLst>
                <a:path w="870" h="1545" extrusionOk="0">
                  <a:moveTo>
                    <a:pt x="652" y="1"/>
                  </a:moveTo>
                  <a:lnTo>
                    <a:pt x="652" y="32"/>
                  </a:lnTo>
                  <a:lnTo>
                    <a:pt x="280" y="32"/>
                  </a:lnTo>
                  <a:cubicBezTo>
                    <a:pt x="1" y="32"/>
                    <a:pt x="1" y="435"/>
                    <a:pt x="280" y="435"/>
                  </a:cubicBezTo>
                  <a:lnTo>
                    <a:pt x="466" y="435"/>
                  </a:lnTo>
                  <a:lnTo>
                    <a:pt x="466" y="1335"/>
                  </a:lnTo>
                  <a:cubicBezTo>
                    <a:pt x="466" y="1474"/>
                    <a:pt x="567" y="1544"/>
                    <a:pt x="668" y="1544"/>
                  </a:cubicBezTo>
                  <a:cubicBezTo>
                    <a:pt x="768" y="1544"/>
                    <a:pt x="869" y="1474"/>
                    <a:pt x="869" y="1335"/>
                  </a:cubicBezTo>
                  <a:lnTo>
                    <a:pt x="869" y="218"/>
                  </a:lnTo>
                  <a:cubicBezTo>
                    <a:pt x="869" y="94"/>
                    <a:pt x="776" y="1"/>
                    <a:pt x="65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15" name="Google Shape;13015;p24"/>
          <p:cNvGrpSpPr/>
          <p:nvPr/>
        </p:nvGrpSpPr>
        <p:grpSpPr>
          <a:xfrm>
            <a:off x="14181866" y="5736559"/>
            <a:ext cx="372300" cy="697950"/>
            <a:chOff x="5534300" y="1923875"/>
            <a:chExt cx="186150" cy="348975"/>
          </a:xfrm>
        </p:grpSpPr>
        <p:sp>
          <p:nvSpPr>
            <p:cNvPr id="13016" name="Google Shape;13016;p24"/>
            <p:cNvSpPr/>
            <p:nvPr/>
          </p:nvSpPr>
          <p:spPr>
            <a:xfrm>
              <a:off x="5534300" y="1923875"/>
              <a:ext cx="186150" cy="348975"/>
            </a:xfrm>
            <a:custGeom>
              <a:avLst/>
              <a:gdLst/>
              <a:ahLst/>
              <a:cxnLst/>
              <a:rect l="l" t="t" r="r" b="b"/>
              <a:pathLst>
                <a:path w="7446" h="13959" extrusionOk="0">
                  <a:moveTo>
                    <a:pt x="6794" y="403"/>
                  </a:moveTo>
                  <a:cubicBezTo>
                    <a:pt x="6918" y="403"/>
                    <a:pt x="7042" y="527"/>
                    <a:pt x="7042" y="651"/>
                  </a:cubicBezTo>
                  <a:lnTo>
                    <a:pt x="7042" y="1427"/>
                  </a:lnTo>
                  <a:lnTo>
                    <a:pt x="404" y="1427"/>
                  </a:lnTo>
                  <a:lnTo>
                    <a:pt x="404" y="651"/>
                  </a:lnTo>
                  <a:cubicBezTo>
                    <a:pt x="404" y="527"/>
                    <a:pt x="497" y="403"/>
                    <a:pt x="652" y="403"/>
                  </a:cubicBezTo>
                  <a:close/>
                  <a:moveTo>
                    <a:pt x="652" y="0"/>
                  </a:moveTo>
                  <a:cubicBezTo>
                    <a:pt x="280" y="0"/>
                    <a:pt x="1" y="279"/>
                    <a:pt x="1" y="651"/>
                  </a:cubicBezTo>
                  <a:lnTo>
                    <a:pt x="1" y="3350"/>
                  </a:lnTo>
                  <a:cubicBezTo>
                    <a:pt x="1" y="3474"/>
                    <a:pt x="94" y="3567"/>
                    <a:pt x="187" y="3567"/>
                  </a:cubicBezTo>
                  <a:cubicBezTo>
                    <a:pt x="311" y="3567"/>
                    <a:pt x="404" y="3474"/>
                    <a:pt x="404" y="3350"/>
                  </a:cubicBezTo>
                  <a:lnTo>
                    <a:pt x="404" y="1830"/>
                  </a:lnTo>
                  <a:lnTo>
                    <a:pt x="7042" y="1830"/>
                  </a:lnTo>
                  <a:lnTo>
                    <a:pt x="7042" y="12128"/>
                  </a:lnTo>
                  <a:lnTo>
                    <a:pt x="4561" y="12128"/>
                  </a:lnTo>
                  <a:cubicBezTo>
                    <a:pt x="4436" y="12128"/>
                    <a:pt x="4343" y="12222"/>
                    <a:pt x="4343" y="12315"/>
                  </a:cubicBezTo>
                  <a:cubicBezTo>
                    <a:pt x="4343" y="12439"/>
                    <a:pt x="4436" y="12532"/>
                    <a:pt x="4561" y="12532"/>
                  </a:cubicBezTo>
                  <a:lnTo>
                    <a:pt x="7042" y="12532"/>
                  </a:lnTo>
                  <a:lnTo>
                    <a:pt x="7042" y="13307"/>
                  </a:lnTo>
                  <a:cubicBezTo>
                    <a:pt x="7042" y="13431"/>
                    <a:pt x="6918" y="13555"/>
                    <a:pt x="6794" y="13555"/>
                  </a:cubicBezTo>
                  <a:lnTo>
                    <a:pt x="652" y="13555"/>
                  </a:lnTo>
                  <a:cubicBezTo>
                    <a:pt x="497" y="13555"/>
                    <a:pt x="404" y="13431"/>
                    <a:pt x="404" y="13307"/>
                  </a:cubicBezTo>
                  <a:lnTo>
                    <a:pt x="404" y="12532"/>
                  </a:lnTo>
                  <a:lnTo>
                    <a:pt x="3754" y="12532"/>
                  </a:lnTo>
                  <a:cubicBezTo>
                    <a:pt x="3847" y="12532"/>
                    <a:pt x="3940" y="12439"/>
                    <a:pt x="3940" y="12315"/>
                  </a:cubicBezTo>
                  <a:cubicBezTo>
                    <a:pt x="3940" y="12222"/>
                    <a:pt x="3847" y="12128"/>
                    <a:pt x="3754" y="12128"/>
                  </a:cubicBezTo>
                  <a:lnTo>
                    <a:pt x="404" y="12128"/>
                  </a:lnTo>
                  <a:lnTo>
                    <a:pt x="404" y="4157"/>
                  </a:lnTo>
                  <a:cubicBezTo>
                    <a:pt x="404" y="4064"/>
                    <a:pt x="311" y="3970"/>
                    <a:pt x="187" y="3970"/>
                  </a:cubicBezTo>
                  <a:cubicBezTo>
                    <a:pt x="94" y="3970"/>
                    <a:pt x="1" y="4064"/>
                    <a:pt x="1" y="4157"/>
                  </a:cubicBezTo>
                  <a:lnTo>
                    <a:pt x="1" y="13307"/>
                  </a:lnTo>
                  <a:cubicBezTo>
                    <a:pt x="1" y="13679"/>
                    <a:pt x="280" y="13959"/>
                    <a:pt x="652" y="13959"/>
                  </a:cubicBezTo>
                  <a:lnTo>
                    <a:pt x="6794" y="13959"/>
                  </a:lnTo>
                  <a:cubicBezTo>
                    <a:pt x="7166" y="13959"/>
                    <a:pt x="7445" y="13679"/>
                    <a:pt x="7445" y="13307"/>
                  </a:cubicBezTo>
                  <a:lnTo>
                    <a:pt x="7445" y="651"/>
                  </a:lnTo>
                  <a:cubicBezTo>
                    <a:pt x="7445" y="279"/>
                    <a:pt x="7166" y="0"/>
                    <a:pt x="67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17" name="Google Shape;13017;p24"/>
            <p:cNvSpPr/>
            <p:nvPr/>
          </p:nvSpPr>
          <p:spPr>
            <a:xfrm>
              <a:off x="5564550" y="1984350"/>
              <a:ext cx="127200" cy="159775"/>
            </a:xfrm>
            <a:custGeom>
              <a:avLst/>
              <a:gdLst/>
              <a:ahLst/>
              <a:cxnLst/>
              <a:rect l="l" t="t" r="r" b="b"/>
              <a:pathLst>
                <a:path w="5088" h="6391" extrusionOk="0">
                  <a:moveTo>
                    <a:pt x="4622" y="404"/>
                  </a:moveTo>
                  <a:cubicBezTo>
                    <a:pt x="4653" y="404"/>
                    <a:pt x="4653" y="435"/>
                    <a:pt x="4653" y="435"/>
                  </a:cubicBezTo>
                  <a:lnTo>
                    <a:pt x="4653" y="5956"/>
                  </a:lnTo>
                  <a:lnTo>
                    <a:pt x="435" y="5956"/>
                  </a:lnTo>
                  <a:lnTo>
                    <a:pt x="435" y="435"/>
                  </a:lnTo>
                  <a:cubicBezTo>
                    <a:pt x="404" y="435"/>
                    <a:pt x="404" y="404"/>
                    <a:pt x="435" y="404"/>
                  </a:cubicBezTo>
                  <a:close/>
                  <a:moveTo>
                    <a:pt x="435" y="0"/>
                  </a:moveTo>
                  <a:cubicBezTo>
                    <a:pt x="187" y="0"/>
                    <a:pt x="0" y="187"/>
                    <a:pt x="0" y="435"/>
                  </a:cubicBezTo>
                  <a:lnTo>
                    <a:pt x="0" y="5956"/>
                  </a:lnTo>
                  <a:cubicBezTo>
                    <a:pt x="0" y="6173"/>
                    <a:pt x="187" y="6390"/>
                    <a:pt x="435" y="6390"/>
                  </a:cubicBezTo>
                  <a:lnTo>
                    <a:pt x="4653" y="6390"/>
                  </a:lnTo>
                  <a:cubicBezTo>
                    <a:pt x="4870" y="6390"/>
                    <a:pt x="5088" y="6173"/>
                    <a:pt x="5088" y="5956"/>
                  </a:cubicBezTo>
                  <a:lnTo>
                    <a:pt x="5088" y="435"/>
                  </a:lnTo>
                  <a:cubicBezTo>
                    <a:pt x="5088" y="187"/>
                    <a:pt x="4870" y="0"/>
                    <a:pt x="46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18" name="Google Shape;13018;p24"/>
            <p:cNvSpPr/>
            <p:nvPr/>
          </p:nvSpPr>
          <p:spPr>
            <a:xfrm>
              <a:off x="5589375" y="2013050"/>
              <a:ext cx="39575" cy="10100"/>
            </a:xfrm>
            <a:custGeom>
              <a:avLst/>
              <a:gdLst/>
              <a:ahLst/>
              <a:cxnLst/>
              <a:rect l="l" t="t" r="r" b="b"/>
              <a:pathLst>
                <a:path w="1583" h="404" extrusionOk="0">
                  <a:moveTo>
                    <a:pt x="279" y="0"/>
                  </a:moveTo>
                  <a:cubicBezTo>
                    <a:pt x="0" y="0"/>
                    <a:pt x="0" y="403"/>
                    <a:pt x="279" y="403"/>
                  </a:cubicBezTo>
                  <a:lnTo>
                    <a:pt x="1303" y="403"/>
                  </a:lnTo>
                  <a:cubicBezTo>
                    <a:pt x="1582" y="403"/>
                    <a:pt x="1582" y="0"/>
                    <a:pt x="130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19" name="Google Shape;13019;p24"/>
            <p:cNvSpPr/>
            <p:nvPr/>
          </p:nvSpPr>
          <p:spPr>
            <a:xfrm>
              <a:off x="5591700" y="2036300"/>
              <a:ext cx="72900" cy="10125"/>
            </a:xfrm>
            <a:custGeom>
              <a:avLst/>
              <a:gdLst/>
              <a:ahLst/>
              <a:cxnLst/>
              <a:rect l="l" t="t" r="r" b="b"/>
              <a:pathLst>
                <a:path w="2916" h="405" extrusionOk="0">
                  <a:moveTo>
                    <a:pt x="186" y="1"/>
                  </a:moveTo>
                  <a:cubicBezTo>
                    <a:pt x="0" y="63"/>
                    <a:pt x="0" y="342"/>
                    <a:pt x="186" y="404"/>
                  </a:cubicBezTo>
                  <a:lnTo>
                    <a:pt x="2730" y="404"/>
                  </a:lnTo>
                  <a:cubicBezTo>
                    <a:pt x="2916" y="342"/>
                    <a:pt x="2916" y="63"/>
                    <a:pt x="27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20" name="Google Shape;13020;p24"/>
            <p:cNvSpPr/>
            <p:nvPr/>
          </p:nvSpPr>
          <p:spPr>
            <a:xfrm>
              <a:off x="5591700" y="2059575"/>
              <a:ext cx="72900" cy="10100"/>
            </a:xfrm>
            <a:custGeom>
              <a:avLst/>
              <a:gdLst/>
              <a:ahLst/>
              <a:cxnLst/>
              <a:rect l="l" t="t" r="r" b="b"/>
              <a:pathLst>
                <a:path w="2916" h="404" extrusionOk="0">
                  <a:moveTo>
                    <a:pt x="186" y="0"/>
                  </a:moveTo>
                  <a:cubicBezTo>
                    <a:pt x="0" y="62"/>
                    <a:pt x="0" y="311"/>
                    <a:pt x="186" y="404"/>
                  </a:cubicBezTo>
                  <a:lnTo>
                    <a:pt x="2730" y="404"/>
                  </a:lnTo>
                  <a:cubicBezTo>
                    <a:pt x="2916" y="311"/>
                    <a:pt x="2916" y="62"/>
                    <a:pt x="27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21" name="Google Shape;13021;p24"/>
            <p:cNvSpPr/>
            <p:nvPr/>
          </p:nvSpPr>
          <p:spPr>
            <a:xfrm>
              <a:off x="5590925" y="2081275"/>
              <a:ext cx="73675" cy="10125"/>
            </a:xfrm>
            <a:custGeom>
              <a:avLst/>
              <a:gdLst/>
              <a:ahLst/>
              <a:cxnLst/>
              <a:rect l="l" t="t" r="r" b="b"/>
              <a:pathLst>
                <a:path w="2947" h="405" extrusionOk="0">
                  <a:moveTo>
                    <a:pt x="217" y="1"/>
                  </a:moveTo>
                  <a:cubicBezTo>
                    <a:pt x="93" y="1"/>
                    <a:pt x="0" y="94"/>
                    <a:pt x="0" y="218"/>
                  </a:cubicBezTo>
                  <a:cubicBezTo>
                    <a:pt x="0" y="311"/>
                    <a:pt x="93" y="404"/>
                    <a:pt x="217" y="404"/>
                  </a:cubicBezTo>
                  <a:lnTo>
                    <a:pt x="2761" y="404"/>
                  </a:lnTo>
                  <a:cubicBezTo>
                    <a:pt x="2854" y="404"/>
                    <a:pt x="2947" y="311"/>
                    <a:pt x="2947" y="218"/>
                  </a:cubicBezTo>
                  <a:cubicBezTo>
                    <a:pt x="2947" y="94"/>
                    <a:pt x="2854" y="1"/>
                    <a:pt x="27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22" name="Google Shape;13022;p24"/>
            <p:cNvSpPr/>
            <p:nvPr/>
          </p:nvSpPr>
          <p:spPr>
            <a:xfrm>
              <a:off x="5589375" y="2103775"/>
              <a:ext cx="76775" cy="10875"/>
            </a:xfrm>
            <a:custGeom>
              <a:avLst/>
              <a:gdLst/>
              <a:ahLst/>
              <a:cxnLst/>
              <a:rect l="l" t="t" r="r" b="b"/>
              <a:pathLst>
                <a:path w="3071" h="435" extrusionOk="0">
                  <a:moveTo>
                    <a:pt x="279" y="0"/>
                  </a:moveTo>
                  <a:cubicBezTo>
                    <a:pt x="0" y="0"/>
                    <a:pt x="0" y="435"/>
                    <a:pt x="279" y="435"/>
                  </a:cubicBezTo>
                  <a:lnTo>
                    <a:pt x="2823" y="435"/>
                  </a:lnTo>
                  <a:cubicBezTo>
                    <a:pt x="3071" y="435"/>
                    <a:pt x="3071" y="0"/>
                    <a:pt x="28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23" name="Google Shape;13023;p24"/>
            <p:cNvSpPr/>
            <p:nvPr/>
          </p:nvSpPr>
          <p:spPr>
            <a:xfrm>
              <a:off x="5556800" y="2155925"/>
              <a:ext cx="141750" cy="57600"/>
            </a:xfrm>
            <a:custGeom>
              <a:avLst/>
              <a:gdLst/>
              <a:ahLst/>
              <a:cxnLst/>
              <a:rect l="l" t="t" r="r" b="b"/>
              <a:pathLst>
                <a:path w="5670" h="2304" extrusionOk="0">
                  <a:moveTo>
                    <a:pt x="1496" y="426"/>
                  </a:moveTo>
                  <a:cubicBezTo>
                    <a:pt x="2153" y="426"/>
                    <a:pt x="2473" y="1212"/>
                    <a:pt x="2017" y="1699"/>
                  </a:cubicBezTo>
                  <a:cubicBezTo>
                    <a:pt x="1869" y="1847"/>
                    <a:pt x="1683" y="1913"/>
                    <a:pt x="1500" y="1913"/>
                  </a:cubicBezTo>
                  <a:cubicBezTo>
                    <a:pt x="1107" y="1913"/>
                    <a:pt x="724" y="1606"/>
                    <a:pt x="745" y="1140"/>
                  </a:cubicBezTo>
                  <a:cubicBezTo>
                    <a:pt x="745" y="737"/>
                    <a:pt x="1055" y="427"/>
                    <a:pt x="1458" y="427"/>
                  </a:cubicBezTo>
                  <a:cubicBezTo>
                    <a:pt x="1471" y="426"/>
                    <a:pt x="1484" y="426"/>
                    <a:pt x="1496" y="426"/>
                  </a:cubicBezTo>
                  <a:close/>
                  <a:moveTo>
                    <a:pt x="4194" y="426"/>
                  </a:moveTo>
                  <a:cubicBezTo>
                    <a:pt x="4851" y="426"/>
                    <a:pt x="5172" y="1242"/>
                    <a:pt x="4715" y="1699"/>
                  </a:cubicBezTo>
                  <a:cubicBezTo>
                    <a:pt x="4556" y="1848"/>
                    <a:pt x="4366" y="1914"/>
                    <a:pt x="4180" y="1914"/>
                  </a:cubicBezTo>
                  <a:cubicBezTo>
                    <a:pt x="3785" y="1914"/>
                    <a:pt x="3412" y="1614"/>
                    <a:pt x="3412" y="1171"/>
                  </a:cubicBezTo>
                  <a:cubicBezTo>
                    <a:pt x="3412" y="737"/>
                    <a:pt x="3754" y="427"/>
                    <a:pt x="4157" y="427"/>
                  </a:cubicBezTo>
                  <a:cubicBezTo>
                    <a:pt x="4169" y="426"/>
                    <a:pt x="4181" y="426"/>
                    <a:pt x="4194" y="426"/>
                  </a:cubicBezTo>
                  <a:close/>
                  <a:moveTo>
                    <a:pt x="1486" y="0"/>
                  </a:moveTo>
                  <a:cubicBezTo>
                    <a:pt x="1127" y="0"/>
                    <a:pt x="766" y="165"/>
                    <a:pt x="528" y="489"/>
                  </a:cubicBezTo>
                  <a:lnTo>
                    <a:pt x="217" y="489"/>
                  </a:lnTo>
                  <a:cubicBezTo>
                    <a:pt x="93" y="489"/>
                    <a:pt x="31" y="551"/>
                    <a:pt x="31" y="675"/>
                  </a:cubicBezTo>
                  <a:lnTo>
                    <a:pt x="0" y="675"/>
                  </a:lnTo>
                  <a:cubicBezTo>
                    <a:pt x="0" y="799"/>
                    <a:pt x="93" y="892"/>
                    <a:pt x="217" y="892"/>
                  </a:cubicBezTo>
                  <a:lnTo>
                    <a:pt x="341" y="892"/>
                  </a:lnTo>
                  <a:cubicBezTo>
                    <a:pt x="310" y="954"/>
                    <a:pt x="310" y="1047"/>
                    <a:pt x="310" y="1140"/>
                  </a:cubicBezTo>
                  <a:cubicBezTo>
                    <a:pt x="310" y="1916"/>
                    <a:pt x="892" y="2304"/>
                    <a:pt x="1474" y="2304"/>
                  </a:cubicBezTo>
                  <a:cubicBezTo>
                    <a:pt x="2055" y="2304"/>
                    <a:pt x="2637" y="1916"/>
                    <a:pt x="2637" y="1140"/>
                  </a:cubicBezTo>
                  <a:cubicBezTo>
                    <a:pt x="2637" y="985"/>
                    <a:pt x="2606" y="799"/>
                    <a:pt x="2544" y="675"/>
                  </a:cubicBezTo>
                  <a:cubicBezTo>
                    <a:pt x="2637" y="629"/>
                    <a:pt x="2738" y="605"/>
                    <a:pt x="2839" y="605"/>
                  </a:cubicBezTo>
                  <a:cubicBezTo>
                    <a:pt x="2939" y="605"/>
                    <a:pt x="3040" y="629"/>
                    <a:pt x="3133" y="675"/>
                  </a:cubicBezTo>
                  <a:cubicBezTo>
                    <a:pt x="3040" y="799"/>
                    <a:pt x="3009" y="985"/>
                    <a:pt x="3009" y="1140"/>
                  </a:cubicBezTo>
                  <a:cubicBezTo>
                    <a:pt x="3009" y="1916"/>
                    <a:pt x="3591" y="2304"/>
                    <a:pt x="4172" y="2304"/>
                  </a:cubicBezTo>
                  <a:cubicBezTo>
                    <a:pt x="4754" y="2304"/>
                    <a:pt x="5336" y="1916"/>
                    <a:pt x="5336" y="1140"/>
                  </a:cubicBezTo>
                  <a:cubicBezTo>
                    <a:pt x="5336" y="1047"/>
                    <a:pt x="5336" y="954"/>
                    <a:pt x="5305" y="892"/>
                  </a:cubicBezTo>
                  <a:lnTo>
                    <a:pt x="5429" y="892"/>
                  </a:lnTo>
                  <a:cubicBezTo>
                    <a:pt x="5436" y="893"/>
                    <a:pt x="5443" y="894"/>
                    <a:pt x="5451" y="894"/>
                  </a:cubicBezTo>
                  <a:cubicBezTo>
                    <a:pt x="5663" y="894"/>
                    <a:pt x="5669" y="484"/>
                    <a:pt x="5470" y="484"/>
                  </a:cubicBezTo>
                  <a:cubicBezTo>
                    <a:pt x="5457" y="484"/>
                    <a:pt x="5443" y="485"/>
                    <a:pt x="5429" y="489"/>
                  </a:cubicBezTo>
                  <a:lnTo>
                    <a:pt x="5118" y="489"/>
                  </a:lnTo>
                  <a:cubicBezTo>
                    <a:pt x="4897" y="165"/>
                    <a:pt x="4544" y="0"/>
                    <a:pt x="4188" y="0"/>
                  </a:cubicBezTo>
                  <a:cubicBezTo>
                    <a:pt x="3897" y="0"/>
                    <a:pt x="3605" y="111"/>
                    <a:pt x="3381" y="334"/>
                  </a:cubicBezTo>
                  <a:cubicBezTo>
                    <a:pt x="3211" y="241"/>
                    <a:pt x="3025" y="194"/>
                    <a:pt x="2839" y="194"/>
                  </a:cubicBezTo>
                  <a:cubicBezTo>
                    <a:pt x="2652" y="194"/>
                    <a:pt x="2466" y="241"/>
                    <a:pt x="2296" y="334"/>
                  </a:cubicBezTo>
                  <a:cubicBezTo>
                    <a:pt x="2072" y="111"/>
                    <a:pt x="1780" y="0"/>
                    <a:pt x="14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24" name="Google Shape;13024;p24"/>
          <p:cNvGrpSpPr/>
          <p:nvPr/>
        </p:nvGrpSpPr>
        <p:grpSpPr>
          <a:xfrm>
            <a:off x="15490680" y="5855959"/>
            <a:ext cx="698000" cy="459150"/>
            <a:chOff x="4720050" y="3726850"/>
            <a:chExt cx="349000" cy="229575"/>
          </a:xfrm>
        </p:grpSpPr>
        <p:sp>
          <p:nvSpPr>
            <p:cNvPr id="13025" name="Google Shape;13025;p24"/>
            <p:cNvSpPr/>
            <p:nvPr/>
          </p:nvSpPr>
          <p:spPr>
            <a:xfrm>
              <a:off x="4759600" y="3826100"/>
              <a:ext cx="12675" cy="8900"/>
            </a:xfrm>
            <a:custGeom>
              <a:avLst/>
              <a:gdLst/>
              <a:ahLst/>
              <a:cxnLst/>
              <a:rect l="l" t="t" r="r" b="b"/>
              <a:pathLst>
                <a:path w="507" h="356" extrusionOk="0">
                  <a:moveTo>
                    <a:pt x="218" y="1"/>
                  </a:moveTo>
                  <a:cubicBezTo>
                    <a:pt x="93" y="1"/>
                    <a:pt x="0" y="94"/>
                    <a:pt x="0" y="249"/>
                  </a:cubicBezTo>
                  <a:cubicBezTo>
                    <a:pt x="0" y="326"/>
                    <a:pt x="30" y="355"/>
                    <a:pt x="72" y="355"/>
                  </a:cubicBezTo>
                  <a:cubicBezTo>
                    <a:pt x="217" y="355"/>
                    <a:pt x="506" y="1"/>
                    <a:pt x="2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26" name="Google Shape;13026;p24"/>
            <p:cNvSpPr/>
            <p:nvPr/>
          </p:nvSpPr>
          <p:spPr>
            <a:xfrm>
              <a:off x="4794500" y="3826100"/>
              <a:ext cx="13975" cy="11675"/>
            </a:xfrm>
            <a:custGeom>
              <a:avLst/>
              <a:gdLst/>
              <a:ahLst/>
              <a:cxnLst/>
              <a:rect l="l" t="t" r="r" b="b"/>
              <a:pathLst>
                <a:path w="559" h="467" extrusionOk="0">
                  <a:moveTo>
                    <a:pt x="217" y="1"/>
                  </a:moveTo>
                  <a:cubicBezTo>
                    <a:pt x="93" y="1"/>
                    <a:pt x="0" y="94"/>
                    <a:pt x="0" y="249"/>
                  </a:cubicBezTo>
                  <a:cubicBezTo>
                    <a:pt x="0" y="373"/>
                    <a:pt x="93" y="466"/>
                    <a:pt x="217" y="466"/>
                  </a:cubicBezTo>
                  <a:cubicBezTo>
                    <a:pt x="559" y="466"/>
                    <a:pt x="559" y="1"/>
                    <a:pt x="2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27" name="Google Shape;13027;p24"/>
            <p:cNvSpPr/>
            <p:nvPr/>
          </p:nvSpPr>
          <p:spPr>
            <a:xfrm>
              <a:off x="4829400" y="3826100"/>
              <a:ext cx="13200" cy="11675"/>
            </a:xfrm>
            <a:custGeom>
              <a:avLst/>
              <a:gdLst/>
              <a:ahLst/>
              <a:cxnLst/>
              <a:rect l="l" t="t" r="r" b="b"/>
              <a:pathLst>
                <a:path w="528" h="467" extrusionOk="0">
                  <a:moveTo>
                    <a:pt x="217" y="1"/>
                  </a:moveTo>
                  <a:cubicBezTo>
                    <a:pt x="93" y="1"/>
                    <a:pt x="0" y="94"/>
                    <a:pt x="0" y="249"/>
                  </a:cubicBezTo>
                  <a:cubicBezTo>
                    <a:pt x="0" y="373"/>
                    <a:pt x="93" y="466"/>
                    <a:pt x="217" y="466"/>
                  </a:cubicBezTo>
                  <a:cubicBezTo>
                    <a:pt x="527" y="466"/>
                    <a:pt x="527" y="1"/>
                    <a:pt x="2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28" name="Google Shape;13028;p24"/>
            <p:cNvSpPr/>
            <p:nvPr/>
          </p:nvSpPr>
          <p:spPr>
            <a:xfrm>
              <a:off x="4720050" y="3726850"/>
              <a:ext cx="349000" cy="229575"/>
            </a:xfrm>
            <a:custGeom>
              <a:avLst/>
              <a:gdLst/>
              <a:ahLst/>
              <a:cxnLst/>
              <a:rect l="l" t="t" r="r" b="b"/>
              <a:pathLst>
                <a:path w="13960" h="9183" extrusionOk="0">
                  <a:moveTo>
                    <a:pt x="1862" y="466"/>
                  </a:moveTo>
                  <a:cubicBezTo>
                    <a:pt x="2001" y="466"/>
                    <a:pt x="2141" y="559"/>
                    <a:pt x="2141" y="745"/>
                  </a:cubicBezTo>
                  <a:lnTo>
                    <a:pt x="2141" y="2513"/>
                  </a:lnTo>
                  <a:lnTo>
                    <a:pt x="1582" y="2513"/>
                  </a:lnTo>
                  <a:lnTo>
                    <a:pt x="1582" y="745"/>
                  </a:lnTo>
                  <a:cubicBezTo>
                    <a:pt x="1582" y="559"/>
                    <a:pt x="1722" y="466"/>
                    <a:pt x="1862" y="466"/>
                  </a:cubicBezTo>
                  <a:close/>
                  <a:moveTo>
                    <a:pt x="3940" y="466"/>
                  </a:moveTo>
                  <a:cubicBezTo>
                    <a:pt x="4079" y="466"/>
                    <a:pt x="4219" y="559"/>
                    <a:pt x="4219" y="745"/>
                  </a:cubicBezTo>
                  <a:lnTo>
                    <a:pt x="4219" y="2513"/>
                  </a:lnTo>
                  <a:lnTo>
                    <a:pt x="3661" y="2513"/>
                  </a:lnTo>
                  <a:lnTo>
                    <a:pt x="3661" y="745"/>
                  </a:lnTo>
                  <a:cubicBezTo>
                    <a:pt x="3661" y="559"/>
                    <a:pt x="3800" y="466"/>
                    <a:pt x="3940" y="466"/>
                  </a:cubicBezTo>
                  <a:close/>
                  <a:moveTo>
                    <a:pt x="12935" y="5739"/>
                  </a:moveTo>
                  <a:lnTo>
                    <a:pt x="12935" y="6390"/>
                  </a:lnTo>
                  <a:lnTo>
                    <a:pt x="1148" y="6390"/>
                  </a:lnTo>
                  <a:lnTo>
                    <a:pt x="1148" y="5739"/>
                  </a:lnTo>
                  <a:close/>
                  <a:moveTo>
                    <a:pt x="13463" y="6794"/>
                  </a:moveTo>
                  <a:cubicBezTo>
                    <a:pt x="13494" y="6794"/>
                    <a:pt x="13556" y="6856"/>
                    <a:pt x="13556" y="6887"/>
                  </a:cubicBezTo>
                  <a:lnTo>
                    <a:pt x="13556" y="7600"/>
                  </a:lnTo>
                  <a:lnTo>
                    <a:pt x="404" y="7600"/>
                  </a:lnTo>
                  <a:lnTo>
                    <a:pt x="404" y="6887"/>
                  </a:lnTo>
                  <a:cubicBezTo>
                    <a:pt x="404" y="6856"/>
                    <a:pt x="466" y="6794"/>
                    <a:pt x="497" y="6794"/>
                  </a:cubicBezTo>
                  <a:close/>
                  <a:moveTo>
                    <a:pt x="1862" y="0"/>
                  </a:moveTo>
                  <a:cubicBezTo>
                    <a:pt x="1497" y="0"/>
                    <a:pt x="1133" y="249"/>
                    <a:pt x="1179" y="745"/>
                  </a:cubicBezTo>
                  <a:lnTo>
                    <a:pt x="1179" y="2513"/>
                  </a:lnTo>
                  <a:lnTo>
                    <a:pt x="528" y="2513"/>
                  </a:lnTo>
                  <a:cubicBezTo>
                    <a:pt x="249" y="2513"/>
                    <a:pt x="31" y="2730"/>
                    <a:pt x="31" y="3009"/>
                  </a:cubicBezTo>
                  <a:lnTo>
                    <a:pt x="31" y="5212"/>
                  </a:lnTo>
                  <a:cubicBezTo>
                    <a:pt x="0" y="5491"/>
                    <a:pt x="249" y="5708"/>
                    <a:pt x="528" y="5739"/>
                  </a:cubicBezTo>
                  <a:lnTo>
                    <a:pt x="776" y="5739"/>
                  </a:lnTo>
                  <a:lnTo>
                    <a:pt x="776" y="6390"/>
                  </a:lnTo>
                  <a:lnTo>
                    <a:pt x="528" y="6390"/>
                  </a:lnTo>
                  <a:cubicBezTo>
                    <a:pt x="249" y="6390"/>
                    <a:pt x="31" y="6607"/>
                    <a:pt x="31" y="6887"/>
                  </a:cubicBezTo>
                  <a:lnTo>
                    <a:pt x="31" y="8655"/>
                  </a:lnTo>
                  <a:cubicBezTo>
                    <a:pt x="31" y="8934"/>
                    <a:pt x="249" y="9182"/>
                    <a:pt x="528" y="9182"/>
                  </a:cubicBezTo>
                  <a:lnTo>
                    <a:pt x="4250" y="9182"/>
                  </a:lnTo>
                  <a:cubicBezTo>
                    <a:pt x="4529" y="9182"/>
                    <a:pt x="4529" y="8748"/>
                    <a:pt x="4250" y="8748"/>
                  </a:cubicBezTo>
                  <a:lnTo>
                    <a:pt x="528" y="8748"/>
                  </a:lnTo>
                  <a:cubicBezTo>
                    <a:pt x="466" y="8748"/>
                    <a:pt x="435" y="8717"/>
                    <a:pt x="435" y="8655"/>
                  </a:cubicBezTo>
                  <a:lnTo>
                    <a:pt x="435" y="8003"/>
                  </a:lnTo>
                  <a:lnTo>
                    <a:pt x="13556" y="8003"/>
                  </a:lnTo>
                  <a:lnTo>
                    <a:pt x="13556" y="8655"/>
                  </a:lnTo>
                  <a:cubicBezTo>
                    <a:pt x="13556" y="8717"/>
                    <a:pt x="13525" y="8748"/>
                    <a:pt x="13463" y="8748"/>
                  </a:cubicBezTo>
                  <a:lnTo>
                    <a:pt x="5057" y="8748"/>
                  </a:lnTo>
                  <a:cubicBezTo>
                    <a:pt x="4777" y="8748"/>
                    <a:pt x="4777" y="9182"/>
                    <a:pt x="5057" y="9182"/>
                  </a:cubicBezTo>
                  <a:lnTo>
                    <a:pt x="13463" y="9182"/>
                  </a:lnTo>
                  <a:cubicBezTo>
                    <a:pt x="13742" y="9182"/>
                    <a:pt x="13959" y="8934"/>
                    <a:pt x="13959" y="8655"/>
                  </a:cubicBezTo>
                  <a:lnTo>
                    <a:pt x="13959" y="6887"/>
                  </a:lnTo>
                  <a:cubicBezTo>
                    <a:pt x="13959" y="6607"/>
                    <a:pt x="13742" y="6390"/>
                    <a:pt x="13463" y="6390"/>
                  </a:cubicBezTo>
                  <a:lnTo>
                    <a:pt x="13370" y="6390"/>
                  </a:lnTo>
                  <a:lnTo>
                    <a:pt x="13370" y="5739"/>
                  </a:lnTo>
                  <a:lnTo>
                    <a:pt x="13463" y="5739"/>
                  </a:lnTo>
                  <a:cubicBezTo>
                    <a:pt x="13742" y="5739"/>
                    <a:pt x="13959" y="5491"/>
                    <a:pt x="13959" y="5212"/>
                  </a:cubicBezTo>
                  <a:lnTo>
                    <a:pt x="13959" y="3040"/>
                  </a:lnTo>
                  <a:cubicBezTo>
                    <a:pt x="13959" y="2730"/>
                    <a:pt x="13742" y="2513"/>
                    <a:pt x="13463" y="2513"/>
                  </a:cubicBezTo>
                  <a:lnTo>
                    <a:pt x="9213" y="2513"/>
                  </a:lnTo>
                  <a:cubicBezTo>
                    <a:pt x="9089" y="2513"/>
                    <a:pt x="8996" y="2606"/>
                    <a:pt x="8996" y="2730"/>
                  </a:cubicBezTo>
                  <a:cubicBezTo>
                    <a:pt x="8996" y="2823"/>
                    <a:pt x="9089" y="2916"/>
                    <a:pt x="9213" y="2916"/>
                  </a:cubicBezTo>
                  <a:lnTo>
                    <a:pt x="13463" y="2916"/>
                  </a:lnTo>
                  <a:cubicBezTo>
                    <a:pt x="13494" y="2916"/>
                    <a:pt x="13556" y="2978"/>
                    <a:pt x="13556" y="3040"/>
                  </a:cubicBezTo>
                  <a:lnTo>
                    <a:pt x="13556" y="3971"/>
                  </a:lnTo>
                  <a:lnTo>
                    <a:pt x="7569" y="3971"/>
                  </a:lnTo>
                  <a:cubicBezTo>
                    <a:pt x="7290" y="3971"/>
                    <a:pt x="7290" y="4405"/>
                    <a:pt x="7569" y="4405"/>
                  </a:cubicBezTo>
                  <a:lnTo>
                    <a:pt x="13556" y="4405"/>
                  </a:lnTo>
                  <a:lnTo>
                    <a:pt x="13556" y="5212"/>
                  </a:lnTo>
                  <a:cubicBezTo>
                    <a:pt x="13556" y="5274"/>
                    <a:pt x="13494" y="5305"/>
                    <a:pt x="13463" y="5305"/>
                  </a:cubicBezTo>
                  <a:lnTo>
                    <a:pt x="497" y="5305"/>
                  </a:lnTo>
                  <a:cubicBezTo>
                    <a:pt x="466" y="5305"/>
                    <a:pt x="404" y="5274"/>
                    <a:pt x="404" y="5212"/>
                  </a:cubicBezTo>
                  <a:lnTo>
                    <a:pt x="404" y="3040"/>
                  </a:lnTo>
                  <a:cubicBezTo>
                    <a:pt x="404" y="2978"/>
                    <a:pt x="466" y="2916"/>
                    <a:pt x="497" y="2916"/>
                  </a:cubicBezTo>
                  <a:lnTo>
                    <a:pt x="8376" y="2916"/>
                  </a:lnTo>
                  <a:cubicBezTo>
                    <a:pt x="8389" y="2919"/>
                    <a:pt x="8402" y="2921"/>
                    <a:pt x="8415" y="2921"/>
                  </a:cubicBezTo>
                  <a:cubicBezTo>
                    <a:pt x="8525" y="2921"/>
                    <a:pt x="8624" y="2813"/>
                    <a:pt x="8624" y="2730"/>
                  </a:cubicBezTo>
                  <a:cubicBezTo>
                    <a:pt x="8624" y="2606"/>
                    <a:pt x="8531" y="2513"/>
                    <a:pt x="8407" y="2513"/>
                  </a:cubicBezTo>
                  <a:lnTo>
                    <a:pt x="4653" y="2513"/>
                  </a:lnTo>
                  <a:lnTo>
                    <a:pt x="4653" y="745"/>
                  </a:lnTo>
                  <a:cubicBezTo>
                    <a:pt x="4684" y="249"/>
                    <a:pt x="4312" y="0"/>
                    <a:pt x="3944" y="0"/>
                  </a:cubicBezTo>
                  <a:cubicBezTo>
                    <a:pt x="3575" y="0"/>
                    <a:pt x="3211" y="249"/>
                    <a:pt x="3257" y="745"/>
                  </a:cubicBezTo>
                  <a:lnTo>
                    <a:pt x="3257" y="2513"/>
                  </a:lnTo>
                  <a:lnTo>
                    <a:pt x="2544" y="2513"/>
                  </a:lnTo>
                  <a:lnTo>
                    <a:pt x="2544" y="745"/>
                  </a:lnTo>
                  <a:cubicBezTo>
                    <a:pt x="2591" y="249"/>
                    <a:pt x="2226" y="0"/>
                    <a:pt x="18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29" name="Google Shape;13029;p24"/>
          <p:cNvGrpSpPr/>
          <p:nvPr/>
        </p:nvGrpSpPr>
        <p:grpSpPr>
          <a:xfrm>
            <a:off x="15555057" y="6873059"/>
            <a:ext cx="569250" cy="698750"/>
            <a:chOff x="2475800" y="1923875"/>
            <a:chExt cx="284625" cy="349375"/>
          </a:xfrm>
        </p:grpSpPr>
        <p:sp>
          <p:nvSpPr>
            <p:cNvPr id="13030" name="Google Shape;13030;p24"/>
            <p:cNvSpPr/>
            <p:nvPr/>
          </p:nvSpPr>
          <p:spPr>
            <a:xfrm>
              <a:off x="2527750" y="2095250"/>
              <a:ext cx="69825" cy="38800"/>
            </a:xfrm>
            <a:custGeom>
              <a:avLst/>
              <a:gdLst/>
              <a:ahLst/>
              <a:cxnLst/>
              <a:rect l="l" t="t" r="r" b="b"/>
              <a:pathLst>
                <a:path w="2793" h="1552" extrusionOk="0">
                  <a:moveTo>
                    <a:pt x="2358" y="403"/>
                  </a:moveTo>
                  <a:lnTo>
                    <a:pt x="2358" y="1148"/>
                  </a:lnTo>
                  <a:lnTo>
                    <a:pt x="404" y="1148"/>
                  </a:lnTo>
                  <a:lnTo>
                    <a:pt x="404" y="403"/>
                  </a:lnTo>
                  <a:close/>
                  <a:moveTo>
                    <a:pt x="342" y="0"/>
                  </a:moveTo>
                  <a:cubicBezTo>
                    <a:pt x="156" y="0"/>
                    <a:pt x="1" y="155"/>
                    <a:pt x="1" y="341"/>
                  </a:cubicBezTo>
                  <a:lnTo>
                    <a:pt x="1" y="1241"/>
                  </a:lnTo>
                  <a:cubicBezTo>
                    <a:pt x="1" y="1396"/>
                    <a:pt x="156" y="1551"/>
                    <a:pt x="342" y="1551"/>
                  </a:cubicBezTo>
                  <a:lnTo>
                    <a:pt x="2482" y="1551"/>
                  </a:lnTo>
                  <a:cubicBezTo>
                    <a:pt x="2637" y="1551"/>
                    <a:pt x="2793" y="1396"/>
                    <a:pt x="2793" y="1241"/>
                  </a:cubicBezTo>
                  <a:lnTo>
                    <a:pt x="2793" y="341"/>
                  </a:lnTo>
                  <a:cubicBezTo>
                    <a:pt x="2793" y="155"/>
                    <a:pt x="2637" y="0"/>
                    <a:pt x="24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31" name="Google Shape;13031;p24"/>
            <p:cNvSpPr/>
            <p:nvPr/>
          </p:nvSpPr>
          <p:spPr>
            <a:xfrm>
              <a:off x="2536275" y="1954100"/>
              <a:ext cx="52775" cy="10100"/>
            </a:xfrm>
            <a:custGeom>
              <a:avLst/>
              <a:gdLst/>
              <a:ahLst/>
              <a:cxnLst/>
              <a:rect l="l" t="t" r="r" b="b"/>
              <a:pathLst>
                <a:path w="2111" h="404" extrusionOk="0">
                  <a:moveTo>
                    <a:pt x="280" y="1"/>
                  </a:moveTo>
                  <a:cubicBezTo>
                    <a:pt x="1" y="1"/>
                    <a:pt x="1" y="404"/>
                    <a:pt x="280" y="404"/>
                  </a:cubicBezTo>
                  <a:lnTo>
                    <a:pt x="1831" y="404"/>
                  </a:lnTo>
                  <a:cubicBezTo>
                    <a:pt x="2110" y="404"/>
                    <a:pt x="2110" y="1"/>
                    <a:pt x="18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32" name="Google Shape;13032;p24"/>
            <p:cNvSpPr/>
            <p:nvPr/>
          </p:nvSpPr>
          <p:spPr>
            <a:xfrm>
              <a:off x="2613050" y="2027775"/>
              <a:ext cx="52000" cy="10100"/>
            </a:xfrm>
            <a:custGeom>
              <a:avLst/>
              <a:gdLst/>
              <a:ahLst/>
              <a:cxnLst/>
              <a:rect l="l" t="t" r="r" b="b"/>
              <a:pathLst>
                <a:path w="2080" h="404" extrusionOk="0">
                  <a:moveTo>
                    <a:pt x="280" y="1"/>
                  </a:moveTo>
                  <a:cubicBezTo>
                    <a:pt x="1" y="1"/>
                    <a:pt x="1" y="404"/>
                    <a:pt x="280" y="404"/>
                  </a:cubicBezTo>
                  <a:lnTo>
                    <a:pt x="1831" y="404"/>
                  </a:lnTo>
                  <a:cubicBezTo>
                    <a:pt x="2079" y="404"/>
                    <a:pt x="2079" y="1"/>
                    <a:pt x="18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33" name="Google Shape;13033;p24"/>
            <p:cNvSpPr/>
            <p:nvPr/>
          </p:nvSpPr>
          <p:spPr>
            <a:xfrm>
              <a:off x="2536275" y="1978150"/>
              <a:ext cx="128000" cy="10100"/>
            </a:xfrm>
            <a:custGeom>
              <a:avLst/>
              <a:gdLst/>
              <a:ahLst/>
              <a:cxnLst/>
              <a:rect l="l" t="t" r="r" b="b"/>
              <a:pathLst>
                <a:path w="5120" h="404" extrusionOk="0">
                  <a:moveTo>
                    <a:pt x="280" y="0"/>
                  </a:moveTo>
                  <a:cubicBezTo>
                    <a:pt x="1" y="0"/>
                    <a:pt x="1" y="404"/>
                    <a:pt x="280" y="404"/>
                  </a:cubicBezTo>
                  <a:lnTo>
                    <a:pt x="4840" y="404"/>
                  </a:lnTo>
                  <a:cubicBezTo>
                    <a:pt x="5119" y="404"/>
                    <a:pt x="5119" y="0"/>
                    <a:pt x="4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34" name="Google Shape;13034;p24"/>
            <p:cNvSpPr/>
            <p:nvPr/>
          </p:nvSpPr>
          <p:spPr>
            <a:xfrm>
              <a:off x="2538625" y="2002175"/>
              <a:ext cx="124100" cy="10125"/>
            </a:xfrm>
            <a:custGeom>
              <a:avLst/>
              <a:gdLst/>
              <a:ahLst/>
              <a:cxnLst/>
              <a:rect l="l" t="t" r="r" b="b"/>
              <a:pathLst>
                <a:path w="4964" h="405" extrusionOk="0">
                  <a:moveTo>
                    <a:pt x="186" y="1"/>
                  </a:moveTo>
                  <a:cubicBezTo>
                    <a:pt x="93" y="1"/>
                    <a:pt x="0" y="94"/>
                    <a:pt x="0" y="218"/>
                  </a:cubicBezTo>
                  <a:cubicBezTo>
                    <a:pt x="0" y="311"/>
                    <a:pt x="93" y="404"/>
                    <a:pt x="186" y="404"/>
                  </a:cubicBezTo>
                  <a:lnTo>
                    <a:pt x="4746" y="404"/>
                  </a:lnTo>
                  <a:cubicBezTo>
                    <a:pt x="4870" y="404"/>
                    <a:pt x="4963" y="311"/>
                    <a:pt x="4963" y="218"/>
                  </a:cubicBezTo>
                  <a:cubicBezTo>
                    <a:pt x="4963" y="94"/>
                    <a:pt x="4870" y="1"/>
                    <a:pt x="474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35" name="Google Shape;13035;p24"/>
            <p:cNvSpPr/>
            <p:nvPr/>
          </p:nvSpPr>
          <p:spPr>
            <a:xfrm>
              <a:off x="2527175" y="2148725"/>
              <a:ext cx="131500" cy="10175"/>
            </a:xfrm>
            <a:custGeom>
              <a:avLst/>
              <a:gdLst/>
              <a:ahLst/>
              <a:cxnLst/>
              <a:rect l="l" t="t" r="r" b="b"/>
              <a:pathLst>
                <a:path w="5260" h="407" extrusionOk="0">
                  <a:moveTo>
                    <a:pt x="218" y="0"/>
                  </a:moveTo>
                  <a:cubicBezTo>
                    <a:pt x="1" y="0"/>
                    <a:pt x="1" y="406"/>
                    <a:pt x="218" y="406"/>
                  </a:cubicBezTo>
                  <a:cubicBezTo>
                    <a:pt x="225" y="406"/>
                    <a:pt x="233" y="406"/>
                    <a:pt x="241" y="405"/>
                  </a:cubicBezTo>
                  <a:lnTo>
                    <a:pt x="5049" y="405"/>
                  </a:lnTo>
                  <a:cubicBezTo>
                    <a:pt x="5056" y="406"/>
                    <a:pt x="5063" y="406"/>
                    <a:pt x="5069" y="406"/>
                  </a:cubicBezTo>
                  <a:cubicBezTo>
                    <a:pt x="5259" y="406"/>
                    <a:pt x="5259" y="0"/>
                    <a:pt x="5069" y="0"/>
                  </a:cubicBezTo>
                  <a:cubicBezTo>
                    <a:pt x="5063" y="0"/>
                    <a:pt x="5056" y="1"/>
                    <a:pt x="5049" y="2"/>
                  </a:cubicBezTo>
                  <a:lnTo>
                    <a:pt x="241" y="2"/>
                  </a:lnTo>
                  <a:cubicBezTo>
                    <a:pt x="233" y="1"/>
                    <a:pt x="225" y="0"/>
                    <a:pt x="21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36" name="Google Shape;13036;p24"/>
            <p:cNvSpPr/>
            <p:nvPr/>
          </p:nvSpPr>
          <p:spPr>
            <a:xfrm>
              <a:off x="2526200" y="2172025"/>
              <a:ext cx="134200" cy="10875"/>
            </a:xfrm>
            <a:custGeom>
              <a:avLst/>
              <a:gdLst/>
              <a:ahLst/>
              <a:cxnLst/>
              <a:rect l="l" t="t" r="r" b="b"/>
              <a:pathLst>
                <a:path w="5368" h="435" extrusionOk="0">
                  <a:moveTo>
                    <a:pt x="280" y="0"/>
                  </a:moveTo>
                  <a:cubicBezTo>
                    <a:pt x="1" y="0"/>
                    <a:pt x="1" y="434"/>
                    <a:pt x="280" y="434"/>
                  </a:cubicBezTo>
                  <a:lnTo>
                    <a:pt x="5088" y="434"/>
                  </a:lnTo>
                  <a:cubicBezTo>
                    <a:pt x="5367" y="434"/>
                    <a:pt x="5367" y="0"/>
                    <a:pt x="508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37" name="Google Shape;13037;p24"/>
            <p:cNvSpPr/>
            <p:nvPr/>
          </p:nvSpPr>
          <p:spPr>
            <a:xfrm>
              <a:off x="2475800" y="1923875"/>
              <a:ext cx="284625" cy="349375"/>
            </a:xfrm>
            <a:custGeom>
              <a:avLst/>
              <a:gdLst/>
              <a:ahLst/>
              <a:cxnLst/>
              <a:rect l="l" t="t" r="r" b="b"/>
              <a:pathLst>
                <a:path w="11385" h="13975" extrusionOk="0">
                  <a:moveTo>
                    <a:pt x="4095" y="4560"/>
                  </a:moveTo>
                  <a:cubicBezTo>
                    <a:pt x="4281" y="4560"/>
                    <a:pt x="4436" y="4715"/>
                    <a:pt x="4436" y="4901"/>
                  </a:cubicBezTo>
                  <a:lnTo>
                    <a:pt x="4436" y="5180"/>
                  </a:lnTo>
                  <a:lnTo>
                    <a:pt x="435" y="5180"/>
                  </a:lnTo>
                  <a:lnTo>
                    <a:pt x="435" y="4901"/>
                  </a:lnTo>
                  <a:cubicBezTo>
                    <a:pt x="435" y="4715"/>
                    <a:pt x="590" y="4560"/>
                    <a:pt x="776" y="4560"/>
                  </a:cubicBezTo>
                  <a:close/>
                  <a:moveTo>
                    <a:pt x="1862" y="0"/>
                  </a:moveTo>
                  <a:cubicBezTo>
                    <a:pt x="1520" y="0"/>
                    <a:pt x="1272" y="279"/>
                    <a:pt x="1272" y="589"/>
                  </a:cubicBezTo>
                  <a:lnTo>
                    <a:pt x="1272" y="4157"/>
                  </a:lnTo>
                  <a:lnTo>
                    <a:pt x="776" y="4157"/>
                  </a:lnTo>
                  <a:cubicBezTo>
                    <a:pt x="342" y="4157"/>
                    <a:pt x="31" y="4498"/>
                    <a:pt x="31" y="4932"/>
                  </a:cubicBezTo>
                  <a:lnTo>
                    <a:pt x="31" y="11291"/>
                  </a:lnTo>
                  <a:cubicBezTo>
                    <a:pt x="0" y="11694"/>
                    <a:pt x="342" y="12035"/>
                    <a:pt x="714" y="12035"/>
                  </a:cubicBezTo>
                  <a:lnTo>
                    <a:pt x="2854" y="12035"/>
                  </a:lnTo>
                  <a:cubicBezTo>
                    <a:pt x="3133" y="12035"/>
                    <a:pt x="3133" y="11601"/>
                    <a:pt x="2854" y="11601"/>
                  </a:cubicBezTo>
                  <a:lnTo>
                    <a:pt x="714" y="11601"/>
                  </a:lnTo>
                  <a:cubicBezTo>
                    <a:pt x="559" y="11601"/>
                    <a:pt x="435" y="11477"/>
                    <a:pt x="435" y="11322"/>
                  </a:cubicBezTo>
                  <a:lnTo>
                    <a:pt x="435" y="5614"/>
                  </a:lnTo>
                  <a:lnTo>
                    <a:pt x="9306" y="5614"/>
                  </a:lnTo>
                  <a:cubicBezTo>
                    <a:pt x="9492" y="5614"/>
                    <a:pt x="9616" y="5739"/>
                    <a:pt x="9616" y="5894"/>
                  </a:cubicBezTo>
                  <a:lnTo>
                    <a:pt x="9616" y="9585"/>
                  </a:lnTo>
                  <a:lnTo>
                    <a:pt x="9151" y="9585"/>
                  </a:lnTo>
                  <a:cubicBezTo>
                    <a:pt x="8965" y="9585"/>
                    <a:pt x="8841" y="9709"/>
                    <a:pt x="8841" y="9864"/>
                  </a:cubicBezTo>
                  <a:lnTo>
                    <a:pt x="8841" y="11601"/>
                  </a:lnTo>
                  <a:lnTo>
                    <a:pt x="3692" y="11601"/>
                  </a:lnTo>
                  <a:cubicBezTo>
                    <a:pt x="3413" y="11601"/>
                    <a:pt x="3413" y="12004"/>
                    <a:pt x="3692" y="12004"/>
                  </a:cubicBezTo>
                  <a:lnTo>
                    <a:pt x="8283" y="12004"/>
                  </a:lnTo>
                  <a:cubicBezTo>
                    <a:pt x="8283" y="12066"/>
                    <a:pt x="9554" y="13835"/>
                    <a:pt x="9554" y="13835"/>
                  </a:cubicBezTo>
                  <a:cubicBezTo>
                    <a:pt x="9616" y="13928"/>
                    <a:pt x="9717" y="13974"/>
                    <a:pt x="9818" y="13974"/>
                  </a:cubicBezTo>
                  <a:cubicBezTo>
                    <a:pt x="9919" y="13974"/>
                    <a:pt x="10020" y="13928"/>
                    <a:pt x="10082" y="13835"/>
                  </a:cubicBezTo>
                  <a:lnTo>
                    <a:pt x="10516" y="13214"/>
                  </a:lnTo>
                  <a:cubicBezTo>
                    <a:pt x="10578" y="13121"/>
                    <a:pt x="10578" y="12997"/>
                    <a:pt x="10485" y="12935"/>
                  </a:cubicBezTo>
                  <a:cubicBezTo>
                    <a:pt x="10452" y="12913"/>
                    <a:pt x="10415" y="12903"/>
                    <a:pt x="10377" y="12903"/>
                  </a:cubicBezTo>
                  <a:cubicBezTo>
                    <a:pt x="10308" y="12903"/>
                    <a:pt x="10235" y="12937"/>
                    <a:pt x="10175" y="12997"/>
                  </a:cubicBezTo>
                  <a:lnTo>
                    <a:pt x="9834" y="13493"/>
                  </a:lnTo>
                  <a:lnTo>
                    <a:pt x="8748" y="12035"/>
                  </a:lnTo>
                  <a:lnTo>
                    <a:pt x="8934" y="12035"/>
                  </a:lnTo>
                  <a:cubicBezTo>
                    <a:pt x="9089" y="12004"/>
                    <a:pt x="9244" y="11880"/>
                    <a:pt x="9244" y="11694"/>
                  </a:cubicBezTo>
                  <a:lnTo>
                    <a:pt x="9244" y="9988"/>
                  </a:lnTo>
                  <a:lnTo>
                    <a:pt x="10392" y="9988"/>
                  </a:lnTo>
                  <a:lnTo>
                    <a:pt x="10392" y="11663"/>
                  </a:lnTo>
                  <a:cubicBezTo>
                    <a:pt x="10392" y="11849"/>
                    <a:pt x="10547" y="12004"/>
                    <a:pt x="10733" y="12004"/>
                  </a:cubicBezTo>
                  <a:lnTo>
                    <a:pt x="10888" y="12004"/>
                  </a:lnTo>
                  <a:lnTo>
                    <a:pt x="10578" y="12439"/>
                  </a:lnTo>
                  <a:cubicBezTo>
                    <a:pt x="10516" y="12532"/>
                    <a:pt x="10547" y="12656"/>
                    <a:pt x="10640" y="12718"/>
                  </a:cubicBezTo>
                  <a:cubicBezTo>
                    <a:pt x="10676" y="12742"/>
                    <a:pt x="10716" y="12752"/>
                    <a:pt x="10755" y="12752"/>
                  </a:cubicBezTo>
                  <a:cubicBezTo>
                    <a:pt x="10819" y="12752"/>
                    <a:pt x="10881" y="12725"/>
                    <a:pt x="10919" y="12687"/>
                  </a:cubicBezTo>
                  <a:lnTo>
                    <a:pt x="11323" y="12128"/>
                  </a:lnTo>
                  <a:cubicBezTo>
                    <a:pt x="11385" y="12035"/>
                    <a:pt x="11385" y="11880"/>
                    <a:pt x="11323" y="11787"/>
                  </a:cubicBezTo>
                  <a:lnTo>
                    <a:pt x="11354" y="11787"/>
                  </a:lnTo>
                  <a:cubicBezTo>
                    <a:pt x="11292" y="11663"/>
                    <a:pt x="11167" y="11601"/>
                    <a:pt x="11043" y="11601"/>
                  </a:cubicBezTo>
                  <a:lnTo>
                    <a:pt x="10795" y="11601"/>
                  </a:lnTo>
                  <a:lnTo>
                    <a:pt x="10795" y="9864"/>
                  </a:lnTo>
                  <a:cubicBezTo>
                    <a:pt x="10795" y="9709"/>
                    <a:pt x="10671" y="9585"/>
                    <a:pt x="10516" y="9585"/>
                  </a:cubicBezTo>
                  <a:lnTo>
                    <a:pt x="10020" y="9585"/>
                  </a:lnTo>
                  <a:lnTo>
                    <a:pt x="10020" y="5894"/>
                  </a:lnTo>
                  <a:cubicBezTo>
                    <a:pt x="10020" y="5521"/>
                    <a:pt x="9710" y="5180"/>
                    <a:pt x="9337" y="5180"/>
                  </a:cubicBezTo>
                  <a:lnTo>
                    <a:pt x="8717" y="5180"/>
                  </a:lnTo>
                  <a:lnTo>
                    <a:pt x="8717" y="3877"/>
                  </a:lnTo>
                  <a:cubicBezTo>
                    <a:pt x="8717" y="3753"/>
                    <a:pt x="8624" y="3660"/>
                    <a:pt x="8500" y="3660"/>
                  </a:cubicBezTo>
                  <a:cubicBezTo>
                    <a:pt x="8376" y="3660"/>
                    <a:pt x="8283" y="3753"/>
                    <a:pt x="8283" y="3877"/>
                  </a:cubicBezTo>
                  <a:lnTo>
                    <a:pt x="8283" y="5180"/>
                  </a:lnTo>
                  <a:lnTo>
                    <a:pt x="4839" y="5180"/>
                  </a:lnTo>
                  <a:lnTo>
                    <a:pt x="4839" y="4932"/>
                  </a:lnTo>
                  <a:cubicBezTo>
                    <a:pt x="4839" y="4498"/>
                    <a:pt x="4529" y="4157"/>
                    <a:pt x="4095" y="4157"/>
                  </a:cubicBezTo>
                  <a:lnTo>
                    <a:pt x="1676" y="4157"/>
                  </a:lnTo>
                  <a:lnTo>
                    <a:pt x="1676" y="589"/>
                  </a:lnTo>
                  <a:cubicBezTo>
                    <a:pt x="1676" y="496"/>
                    <a:pt x="1769" y="403"/>
                    <a:pt x="1862" y="403"/>
                  </a:cubicBezTo>
                  <a:lnTo>
                    <a:pt x="8097" y="403"/>
                  </a:lnTo>
                  <a:cubicBezTo>
                    <a:pt x="8221" y="403"/>
                    <a:pt x="8283" y="496"/>
                    <a:pt x="8283" y="589"/>
                  </a:cubicBezTo>
                  <a:lnTo>
                    <a:pt x="8283" y="3071"/>
                  </a:lnTo>
                  <a:cubicBezTo>
                    <a:pt x="8283" y="3164"/>
                    <a:pt x="8376" y="3257"/>
                    <a:pt x="8500" y="3257"/>
                  </a:cubicBezTo>
                  <a:cubicBezTo>
                    <a:pt x="8624" y="3257"/>
                    <a:pt x="8717" y="3164"/>
                    <a:pt x="8717" y="3071"/>
                  </a:cubicBezTo>
                  <a:lnTo>
                    <a:pt x="8717" y="589"/>
                  </a:lnTo>
                  <a:cubicBezTo>
                    <a:pt x="8717" y="279"/>
                    <a:pt x="8438" y="0"/>
                    <a:pt x="80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38" name="Google Shape;13038;p24"/>
          <p:cNvGrpSpPr/>
          <p:nvPr/>
        </p:nvGrpSpPr>
        <p:grpSpPr>
          <a:xfrm>
            <a:off x="14018241" y="6885082"/>
            <a:ext cx="699550" cy="674700"/>
            <a:chOff x="3960075" y="3673350"/>
            <a:chExt cx="349775" cy="337350"/>
          </a:xfrm>
        </p:grpSpPr>
        <p:sp>
          <p:nvSpPr>
            <p:cNvPr id="13039" name="Google Shape;13039;p24"/>
            <p:cNvSpPr/>
            <p:nvPr/>
          </p:nvSpPr>
          <p:spPr>
            <a:xfrm>
              <a:off x="3960075" y="3673350"/>
              <a:ext cx="349775" cy="337350"/>
            </a:xfrm>
            <a:custGeom>
              <a:avLst/>
              <a:gdLst/>
              <a:ahLst/>
              <a:cxnLst/>
              <a:rect l="l" t="t" r="r" b="b"/>
              <a:pathLst>
                <a:path w="13991" h="13494" extrusionOk="0">
                  <a:moveTo>
                    <a:pt x="11959" y="431"/>
                  </a:moveTo>
                  <a:cubicBezTo>
                    <a:pt x="12151" y="431"/>
                    <a:pt x="12284" y="603"/>
                    <a:pt x="12284" y="776"/>
                  </a:cubicBezTo>
                  <a:lnTo>
                    <a:pt x="12284" y="7072"/>
                  </a:lnTo>
                  <a:cubicBezTo>
                    <a:pt x="12284" y="7259"/>
                    <a:pt x="12129" y="7445"/>
                    <a:pt x="11912" y="7445"/>
                  </a:cubicBezTo>
                  <a:lnTo>
                    <a:pt x="7662" y="7445"/>
                  </a:lnTo>
                  <a:cubicBezTo>
                    <a:pt x="7476" y="7445"/>
                    <a:pt x="7321" y="7476"/>
                    <a:pt x="7166" y="7569"/>
                  </a:cubicBezTo>
                  <a:lnTo>
                    <a:pt x="7166" y="900"/>
                  </a:lnTo>
                  <a:cubicBezTo>
                    <a:pt x="7166" y="638"/>
                    <a:pt x="7356" y="431"/>
                    <a:pt x="7609" y="431"/>
                  </a:cubicBezTo>
                  <a:cubicBezTo>
                    <a:pt x="7627" y="431"/>
                    <a:pt x="7644" y="432"/>
                    <a:pt x="7662" y="434"/>
                  </a:cubicBezTo>
                  <a:lnTo>
                    <a:pt x="11912" y="434"/>
                  </a:lnTo>
                  <a:cubicBezTo>
                    <a:pt x="11928" y="432"/>
                    <a:pt x="11944" y="431"/>
                    <a:pt x="11959" y="431"/>
                  </a:cubicBezTo>
                  <a:close/>
                  <a:moveTo>
                    <a:pt x="8934" y="8530"/>
                  </a:moveTo>
                  <a:cubicBezTo>
                    <a:pt x="9182" y="8530"/>
                    <a:pt x="9430" y="8623"/>
                    <a:pt x="9616" y="8809"/>
                  </a:cubicBezTo>
                  <a:cubicBezTo>
                    <a:pt x="9803" y="8996"/>
                    <a:pt x="9896" y="9244"/>
                    <a:pt x="9896" y="9523"/>
                  </a:cubicBezTo>
                  <a:lnTo>
                    <a:pt x="9896" y="13059"/>
                  </a:lnTo>
                  <a:lnTo>
                    <a:pt x="9927" y="13059"/>
                  </a:lnTo>
                  <a:cubicBezTo>
                    <a:pt x="9927" y="13090"/>
                    <a:pt x="9927" y="13090"/>
                    <a:pt x="9896" y="13090"/>
                  </a:cubicBezTo>
                  <a:lnTo>
                    <a:pt x="9523" y="13090"/>
                  </a:lnTo>
                  <a:cubicBezTo>
                    <a:pt x="9492" y="13090"/>
                    <a:pt x="9492" y="13090"/>
                    <a:pt x="9492" y="13059"/>
                  </a:cubicBezTo>
                  <a:lnTo>
                    <a:pt x="9492" y="10236"/>
                  </a:lnTo>
                  <a:cubicBezTo>
                    <a:pt x="9492" y="10097"/>
                    <a:pt x="9392" y="10027"/>
                    <a:pt x="9291" y="10027"/>
                  </a:cubicBezTo>
                  <a:cubicBezTo>
                    <a:pt x="9190" y="10027"/>
                    <a:pt x="9089" y="10097"/>
                    <a:pt x="9089" y="10236"/>
                  </a:cubicBezTo>
                  <a:lnTo>
                    <a:pt x="9089" y="10485"/>
                  </a:lnTo>
                  <a:lnTo>
                    <a:pt x="8934" y="10485"/>
                  </a:lnTo>
                  <a:cubicBezTo>
                    <a:pt x="8593" y="10485"/>
                    <a:pt x="8252" y="10267"/>
                    <a:pt x="8097" y="9957"/>
                  </a:cubicBezTo>
                  <a:cubicBezTo>
                    <a:pt x="8097" y="9957"/>
                    <a:pt x="8097" y="9926"/>
                    <a:pt x="8097" y="9926"/>
                  </a:cubicBezTo>
                  <a:lnTo>
                    <a:pt x="8097" y="9089"/>
                  </a:lnTo>
                  <a:cubicBezTo>
                    <a:pt x="8097" y="9058"/>
                    <a:pt x="8097" y="9058"/>
                    <a:pt x="8097" y="9027"/>
                  </a:cubicBezTo>
                  <a:cubicBezTo>
                    <a:pt x="8252" y="8716"/>
                    <a:pt x="8593" y="8530"/>
                    <a:pt x="8934" y="8530"/>
                  </a:cubicBezTo>
                  <a:close/>
                  <a:moveTo>
                    <a:pt x="12284" y="8561"/>
                  </a:moveTo>
                  <a:cubicBezTo>
                    <a:pt x="12656" y="8561"/>
                    <a:pt x="12967" y="8747"/>
                    <a:pt x="13153" y="9058"/>
                  </a:cubicBezTo>
                  <a:cubicBezTo>
                    <a:pt x="13153" y="9058"/>
                    <a:pt x="13153" y="9089"/>
                    <a:pt x="13153" y="9089"/>
                  </a:cubicBezTo>
                  <a:lnTo>
                    <a:pt x="13153" y="9926"/>
                  </a:lnTo>
                  <a:cubicBezTo>
                    <a:pt x="13153" y="9957"/>
                    <a:pt x="13153" y="9957"/>
                    <a:pt x="13153" y="9988"/>
                  </a:cubicBezTo>
                  <a:cubicBezTo>
                    <a:pt x="12998" y="10298"/>
                    <a:pt x="12656" y="10485"/>
                    <a:pt x="12315" y="10485"/>
                  </a:cubicBezTo>
                  <a:lnTo>
                    <a:pt x="12160" y="10485"/>
                  </a:lnTo>
                  <a:lnTo>
                    <a:pt x="12160" y="10236"/>
                  </a:lnTo>
                  <a:cubicBezTo>
                    <a:pt x="12160" y="10143"/>
                    <a:pt x="12067" y="10050"/>
                    <a:pt x="11974" y="10050"/>
                  </a:cubicBezTo>
                  <a:cubicBezTo>
                    <a:pt x="11850" y="10050"/>
                    <a:pt x="11757" y="10143"/>
                    <a:pt x="11757" y="10236"/>
                  </a:cubicBezTo>
                  <a:lnTo>
                    <a:pt x="11757" y="13090"/>
                  </a:lnTo>
                  <a:lnTo>
                    <a:pt x="11323" y="13090"/>
                  </a:lnTo>
                  <a:lnTo>
                    <a:pt x="11323" y="9554"/>
                  </a:lnTo>
                  <a:cubicBezTo>
                    <a:pt x="11323" y="9275"/>
                    <a:pt x="11416" y="9027"/>
                    <a:pt x="11633" y="8841"/>
                  </a:cubicBezTo>
                  <a:cubicBezTo>
                    <a:pt x="11788" y="8654"/>
                    <a:pt x="12036" y="8561"/>
                    <a:pt x="12284" y="8561"/>
                  </a:cubicBezTo>
                  <a:close/>
                  <a:moveTo>
                    <a:pt x="2017" y="0"/>
                  </a:moveTo>
                  <a:cubicBezTo>
                    <a:pt x="1613" y="0"/>
                    <a:pt x="1272" y="310"/>
                    <a:pt x="1241" y="745"/>
                  </a:cubicBezTo>
                  <a:lnTo>
                    <a:pt x="683" y="745"/>
                  </a:lnTo>
                  <a:cubicBezTo>
                    <a:pt x="311" y="745"/>
                    <a:pt x="0" y="1024"/>
                    <a:pt x="0" y="1427"/>
                  </a:cubicBezTo>
                  <a:lnTo>
                    <a:pt x="0" y="8561"/>
                  </a:lnTo>
                  <a:cubicBezTo>
                    <a:pt x="0" y="8965"/>
                    <a:pt x="311" y="9244"/>
                    <a:pt x="683" y="9275"/>
                  </a:cubicBezTo>
                  <a:lnTo>
                    <a:pt x="2544" y="9275"/>
                  </a:lnTo>
                  <a:cubicBezTo>
                    <a:pt x="2792" y="9275"/>
                    <a:pt x="2792" y="8841"/>
                    <a:pt x="2544" y="8841"/>
                  </a:cubicBezTo>
                  <a:lnTo>
                    <a:pt x="683" y="8841"/>
                  </a:lnTo>
                  <a:cubicBezTo>
                    <a:pt x="528" y="8841"/>
                    <a:pt x="404" y="8716"/>
                    <a:pt x="404" y="8561"/>
                  </a:cubicBezTo>
                  <a:lnTo>
                    <a:pt x="404" y="1427"/>
                  </a:lnTo>
                  <a:cubicBezTo>
                    <a:pt x="404" y="1272"/>
                    <a:pt x="528" y="1148"/>
                    <a:pt x="683" y="1148"/>
                  </a:cubicBezTo>
                  <a:lnTo>
                    <a:pt x="1241" y="1148"/>
                  </a:lnTo>
                  <a:lnTo>
                    <a:pt x="1241" y="7072"/>
                  </a:lnTo>
                  <a:cubicBezTo>
                    <a:pt x="1241" y="7507"/>
                    <a:pt x="1582" y="7848"/>
                    <a:pt x="2017" y="7848"/>
                  </a:cubicBezTo>
                  <a:lnTo>
                    <a:pt x="6297" y="7848"/>
                  </a:lnTo>
                  <a:cubicBezTo>
                    <a:pt x="6546" y="7848"/>
                    <a:pt x="6732" y="8034"/>
                    <a:pt x="6763" y="8282"/>
                  </a:cubicBezTo>
                  <a:cubicBezTo>
                    <a:pt x="6763" y="8375"/>
                    <a:pt x="6856" y="8468"/>
                    <a:pt x="6980" y="8468"/>
                  </a:cubicBezTo>
                  <a:cubicBezTo>
                    <a:pt x="7073" y="8468"/>
                    <a:pt x="7166" y="8375"/>
                    <a:pt x="7166" y="8282"/>
                  </a:cubicBezTo>
                  <a:cubicBezTo>
                    <a:pt x="7197" y="8034"/>
                    <a:pt x="7414" y="7848"/>
                    <a:pt x="7662" y="7848"/>
                  </a:cubicBezTo>
                  <a:lnTo>
                    <a:pt x="11912" y="7848"/>
                  </a:lnTo>
                  <a:cubicBezTo>
                    <a:pt x="12346" y="7848"/>
                    <a:pt x="12687" y="7507"/>
                    <a:pt x="12687" y="7072"/>
                  </a:cubicBezTo>
                  <a:lnTo>
                    <a:pt x="12687" y="1148"/>
                  </a:lnTo>
                  <a:lnTo>
                    <a:pt x="13277" y="1148"/>
                  </a:lnTo>
                  <a:cubicBezTo>
                    <a:pt x="13401" y="1148"/>
                    <a:pt x="13525" y="1272"/>
                    <a:pt x="13525" y="1427"/>
                  </a:cubicBezTo>
                  <a:lnTo>
                    <a:pt x="13525" y="8561"/>
                  </a:lnTo>
                  <a:cubicBezTo>
                    <a:pt x="13525" y="8654"/>
                    <a:pt x="13494" y="8716"/>
                    <a:pt x="13432" y="8778"/>
                  </a:cubicBezTo>
                  <a:cubicBezTo>
                    <a:pt x="13184" y="8375"/>
                    <a:pt x="12749" y="8127"/>
                    <a:pt x="12284" y="8127"/>
                  </a:cubicBezTo>
                  <a:cubicBezTo>
                    <a:pt x="11912" y="8127"/>
                    <a:pt x="11571" y="8251"/>
                    <a:pt x="11323" y="8530"/>
                  </a:cubicBezTo>
                  <a:cubicBezTo>
                    <a:pt x="11229" y="8623"/>
                    <a:pt x="11136" y="8716"/>
                    <a:pt x="11074" y="8841"/>
                  </a:cubicBezTo>
                  <a:lnTo>
                    <a:pt x="10144" y="8841"/>
                  </a:lnTo>
                  <a:cubicBezTo>
                    <a:pt x="10082" y="8716"/>
                    <a:pt x="9989" y="8623"/>
                    <a:pt x="9896" y="8530"/>
                  </a:cubicBezTo>
                  <a:cubicBezTo>
                    <a:pt x="9647" y="8251"/>
                    <a:pt x="9306" y="8127"/>
                    <a:pt x="8934" y="8127"/>
                  </a:cubicBezTo>
                  <a:cubicBezTo>
                    <a:pt x="8438" y="8127"/>
                    <a:pt x="7972" y="8406"/>
                    <a:pt x="7724" y="8841"/>
                  </a:cubicBezTo>
                  <a:lnTo>
                    <a:pt x="3351" y="8841"/>
                  </a:lnTo>
                  <a:cubicBezTo>
                    <a:pt x="3071" y="8841"/>
                    <a:pt x="3071" y="9244"/>
                    <a:pt x="3351" y="9244"/>
                  </a:cubicBezTo>
                  <a:lnTo>
                    <a:pt x="7662" y="9244"/>
                  </a:lnTo>
                  <a:lnTo>
                    <a:pt x="7662" y="9926"/>
                  </a:lnTo>
                  <a:cubicBezTo>
                    <a:pt x="7662" y="10019"/>
                    <a:pt x="7693" y="10081"/>
                    <a:pt x="7724" y="10174"/>
                  </a:cubicBezTo>
                  <a:cubicBezTo>
                    <a:pt x="7972" y="10609"/>
                    <a:pt x="8438" y="10888"/>
                    <a:pt x="8934" y="10888"/>
                  </a:cubicBezTo>
                  <a:lnTo>
                    <a:pt x="9089" y="10888"/>
                  </a:lnTo>
                  <a:lnTo>
                    <a:pt x="9089" y="13059"/>
                  </a:lnTo>
                  <a:cubicBezTo>
                    <a:pt x="9089" y="13307"/>
                    <a:pt x="9275" y="13493"/>
                    <a:pt x="9523" y="13493"/>
                  </a:cubicBezTo>
                  <a:lnTo>
                    <a:pt x="9896" y="13493"/>
                  </a:lnTo>
                  <a:cubicBezTo>
                    <a:pt x="10144" y="13493"/>
                    <a:pt x="10330" y="13307"/>
                    <a:pt x="10330" y="13059"/>
                  </a:cubicBezTo>
                  <a:lnTo>
                    <a:pt x="10330" y="9523"/>
                  </a:lnTo>
                  <a:cubicBezTo>
                    <a:pt x="10330" y="9430"/>
                    <a:pt x="10330" y="9368"/>
                    <a:pt x="10299" y="9275"/>
                  </a:cubicBezTo>
                  <a:lnTo>
                    <a:pt x="10919" y="9275"/>
                  </a:lnTo>
                  <a:cubicBezTo>
                    <a:pt x="10919" y="9368"/>
                    <a:pt x="10888" y="9430"/>
                    <a:pt x="10919" y="9523"/>
                  </a:cubicBezTo>
                  <a:lnTo>
                    <a:pt x="10919" y="13059"/>
                  </a:lnTo>
                  <a:cubicBezTo>
                    <a:pt x="10919" y="13307"/>
                    <a:pt x="11105" y="13493"/>
                    <a:pt x="11354" y="13493"/>
                  </a:cubicBezTo>
                  <a:lnTo>
                    <a:pt x="11726" y="13493"/>
                  </a:lnTo>
                  <a:cubicBezTo>
                    <a:pt x="11974" y="13493"/>
                    <a:pt x="12160" y="13307"/>
                    <a:pt x="12160" y="13059"/>
                  </a:cubicBezTo>
                  <a:lnTo>
                    <a:pt x="12160" y="10888"/>
                  </a:lnTo>
                  <a:lnTo>
                    <a:pt x="12284" y="10888"/>
                  </a:lnTo>
                  <a:cubicBezTo>
                    <a:pt x="12811" y="10888"/>
                    <a:pt x="13277" y="10609"/>
                    <a:pt x="13494" y="10174"/>
                  </a:cubicBezTo>
                  <a:cubicBezTo>
                    <a:pt x="13556" y="10081"/>
                    <a:pt x="13556" y="10019"/>
                    <a:pt x="13556" y="9926"/>
                  </a:cubicBezTo>
                  <a:lnTo>
                    <a:pt x="13556" y="9213"/>
                  </a:lnTo>
                  <a:cubicBezTo>
                    <a:pt x="13804" y="9089"/>
                    <a:pt x="13959" y="8841"/>
                    <a:pt x="13990" y="8561"/>
                  </a:cubicBezTo>
                  <a:lnTo>
                    <a:pt x="13990" y="1427"/>
                  </a:lnTo>
                  <a:cubicBezTo>
                    <a:pt x="13990" y="1024"/>
                    <a:pt x="13680" y="745"/>
                    <a:pt x="13277" y="745"/>
                  </a:cubicBezTo>
                  <a:lnTo>
                    <a:pt x="12687" y="745"/>
                  </a:lnTo>
                  <a:cubicBezTo>
                    <a:pt x="12656" y="310"/>
                    <a:pt x="12315" y="0"/>
                    <a:pt x="11912" y="0"/>
                  </a:cubicBezTo>
                  <a:lnTo>
                    <a:pt x="7662" y="0"/>
                  </a:lnTo>
                  <a:cubicBezTo>
                    <a:pt x="7383" y="0"/>
                    <a:pt x="7135" y="124"/>
                    <a:pt x="6980" y="341"/>
                  </a:cubicBezTo>
                  <a:cubicBezTo>
                    <a:pt x="6794" y="124"/>
                    <a:pt x="6546" y="0"/>
                    <a:pt x="6297" y="0"/>
                  </a:cubicBezTo>
                  <a:lnTo>
                    <a:pt x="4498" y="0"/>
                  </a:lnTo>
                  <a:cubicBezTo>
                    <a:pt x="4374" y="0"/>
                    <a:pt x="4281" y="93"/>
                    <a:pt x="4281" y="217"/>
                  </a:cubicBezTo>
                  <a:cubicBezTo>
                    <a:pt x="4281" y="341"/>
                    <a:pt x="4374" y="434"/>
                    <a:pt x="4498" y="434"/>
                  </a:cubicBezTo>
                  <a:lnTo>
                    <a:pt x="6297" y="434"/>
                  </a:lnTo>
                  <a:cubicBezTo>
                    <a:pt x="6546" y="434"/>
                    <a:pt x="6763" y="620"/>
                    <a:pt x="6763" y="900"/>
                  </a:cubicBezTo>
                  <a:lnTo>
                    <a:pt x="6763" y="7569"/>
                  </a:lnTo>
                  <a:cubicBezTo>
                    <a:pt x="6639" y="7476"/>
                    <a:pt x="6452" y="7445"/>
                    <a:pt x="6297" y="7445"/>
                  </a:cubicBezTo>
                  <a:lnTo>
                    <a:pt x="2017" y="7445"/>
                  </a:lnTo>
                  <a:cubicBezTo>
                    <a:pt x="1831" y="7414"/>
                    <a:pt x="1676" y="7259"/>
                    <a:pt x="1676" y="7072"/>
                  </a:cubicBezTo>
                  <a:lnTo>
                    <a:pt x="1676" y="776"/>
                  </a:lnTo>
                  <a:cubicBezTo>
                    <a:pt x="1676" y="589"/>
                    <a:pt x="1831" y="434"/>
                    <a:pt x="2017" y="434"/>
                  </a:cubicBezTo>
                  <a:lnTo>
                    <a:pt x="3692" y="434"/>
                  </a:lnTo>
                  <a:cubicBezTo>
                    <a:pt x="3785" y="434"/>
                    <a:pt x="3878" y="341"/>
                    <a:pt x="3878" y="217"/>
                  </a:cubicBezTo>
                  <a:cubicBezTo>
                    <a:pt x="3878" y="93"/>
                    <a:pt x="3785" y="0"/>
                    <a:pt x="369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0" name="Google Shape;13040;p24"/>
            <p:cNvSpPr/>
            <p:nvPr/>
          </p:nvSpPr>
          <p:spPr>
            <a:xfrm>
              <a:off x="4019000" y="3709775"/>
              <a:ext cx="96975" cy="10125"/>
            </a:xfrm>
            <a:custGeom>
              <a:avLst/>
              <a:gdLst/>
              <a:ahLst/>
              <a:cxnLst/>
              <a:rect l="l" t="t" r="r" b="b"/>
              <a:pathLst>
                <a:path w="3879" h="405" extrusionOk="0">
                  <a:moveTo>
                    <a:pt x="249" y="1"/>
                  </a:moveTo>
                  <a:cubicBezTo>
                    <a:pt x="1" y="1"/>
                    <a:pt x="1" y="404"/>
                    <a:pt x="249" y="404"/>
                  </a:cubicBezTo>
                  <a:lnTo>
                    <a:pt x="3599" y="404"/>
                  </a:lnTo>
                  <a:cubicBezTo>
                    <a:pt x="3878" y="404"/>
                    <a:pt x="3878" y="1"/>
                    <a:pt x="3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1" name="Google Shape;13041;p24"/>
            <p:cNvSpPr/>
            <p:nvPr/>
          </p:nvSpPr>
          <p:spPr>
            <a:xfrm>
              <a:off x="4020550" y="3733050"/>
              <a:ext cx="93875" cy="10100"/>
            </a:xfrm>
            <a:custGeom>
              <a:avLst/>
              <a:gdLst/>
              <a:ahLst/>
              <a:cxnLst/>
              <a:rect l="l" t="t" r="r" b="b"/>
              <a:pathLst>
                <a:path w="3755" h="404" extrusionOk="0">
                  <a:moveTo>
                    <a:pt x="187" y="1"/>
                  </a:moveTo>
                  <a:cubicBezTo>
                    <a:pt x="94" y="1"/>
                    <a:pt x="1" y="94"/>
                    <a:pt x="1" y="187"/>
                  </a:cubicBezTo>
                  <a:cubicBezTo>
                    <a:pt x="1" y="311"/>
                    <a:pt x="94" y="404"/>
                    <a:pt x="187" y="404"/>
                  </a:cubicBezTo>
                  <a:lnTo>
                    <a:pt x="3537" y="404"/>
                  </a:lnTo>
                  <a:cubicBezTo>
                    <a:pt x="3661" y="404"/>
                    <a:pt x="3754" y="311"/>
                    <a:pt x="3754" y="187"/>
                  </a:cubicBezTo>
                  <a:cubicBezTo>
                    <a:pt x="3754" y="94"/>
                    <a:pt x="3661" y="1"/>
                    <a:pt x="35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2" name="Google Shape;13042;p24"/>
            <p:cNvSpPr/>
            <p:nvPr/>
          </p:nvSpPr>
          <p:spPr>
            <a:xfrm>
              <a:off x="4019000" y="3756325"/>
              <a:ext cx="96975" cy="10100"/>
            </a:xfrm>
            <a:custGeom>
              <a:avLst/>
              <a:gdLst/>
              <a:ahLst/>
              <a:cxnLst/>
              <a:rect l="l" t="t" r="r" b="b"/>
              <a:pathLst>
                <a:path w="3879" h="404" extrusionOk="0">
                  <a:moveTo>
                    <a:pt x="249" y="0"/>
                  </a:moveTo>
                  <a:cubicBezTo>
                    <a:pt x="1" y="0"/>
                    <a:pt x="1" y="403"/>
                    <a:pt x="249" y="403"/>
                  </a:cubicBezTo>
                  <a:lnTo>
                    <a:pt x="3599" y="403"/>
                  </a:lnTo>
                  <a:cubicBezTo>
                    <a:pt x="3878" y="403"/>
                    <a:pt x="3878" y="0"/>
                    <a:pt x="35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3" name="Google Shape;13043;p24"/>
            <p:cNvSpPr/>
            <p:nvPr/>
          </p:nvSpPr>
          <p:spPr>
            <a:xfrm>
              <a:off x="4019000" y="3779575"/>
              <a:ext cx="96975" cy="10100"/>
            </a:xfrm>
            <a:custGeom>
              <a:avLst/>
              <a:gdLst/>
              <a:ahLst/>
              <a:cxnLst/>
              <a:rect l="l" t="t" r="r" b="b"/>
              <a:pathLst>
                <a:path w="3879" h="404" extrusionOk="0">
                  <a:moveTo>
                    <a:pt x="249" y="1"/>
                  </a:moveTo>
                  <a:cubicBezTo>
                    <a:pt x="1" y="1"/>
                    <a:pt x="1" y="404"/>
                    <a:pt x="249" y="404"/>
                  </a:cubicBezTo>
                  <a:lnTo>
                    <a:pt x="3599" y="404"/>
                  </a:lnTo>
                  <a:cubicBezTo>
                    <a:pt x="3878" y="404"/>
                    <a:pt x="3878" y="1"/>
                    <a:pt x="3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4" name="Google Shape;13044;p24"/>
            <p:cNvSpPr/>
            <p:nvPr/>
          </p:nvSpPr>
          <p:spPr>
            <a:xfrm>
              <a:off x="4019000" y="3804400"/>
              <a:ext cx="96975" cy="10100"/>
            </a:xfrm>
            <a:custGeom>
              <a:avLst/>
              <a:gdLst/>
              <a:ahLst/>
              <a:cxnLst/>
              <a:rect l="l" t="t" r="r" b="b"/>
              <a:pathLst>
                <a:path w="3879" h="404" extrusionOk="0">
                  <a:moveTo>
                    <a:pt x="249" y="0"/>
                  </a:moveTo>
                  <a:cubicBezTo>
                    <a:pt x="1" y="0"/>
                    <a:pt x="1" y="404"/>
                    <a:pt x="249" y="404"/>
                  </a:cubicBezTo>
                  <a:lnTo>
                    <a:pt x="3599" y="404"/>
                  </a:lnTo>
                  <a:cubicBezTo>
                    <a:pt x="3878" y="404"/>
                    <a:pt x="3878" y="0"/>
                    <a:pt x="35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5" name="Google Shape;13045;p24"/>
            <p:cNvSpPr/>
            <p:nvPr/>
          </p:nvSpPr>
          <p:spPr>
            <a:xfrm>
              <a:off x="4019000" y="3829200"/>
              <a:ext cx="96975" cy="10125"/>
            </a:xfrm>
            <a:custGeom>
              <a:avLst/>
              <a:gdLst/>
              <a:ahLst/>
              <a:cxnLst/>
              <a:rect l="l" t="t" r="r" b="b"/>
              <a:pathLst>
                <a:path w="3879" h="405" extrusionOk="0">
                  <a:moveTo>
                    <a:pt x="249" y="1"/>
                  </a:moveTo>
                  <a:cubicBezTo>
                    <a:pt x="1" y="1"/>
                    <a:pt x="1" y="404"/>
                    <a:pt x="249" y="404"/>
                  </a:cubicBezTo>
                  <a:lnTo>
                    <a:pt x="3599" y="404"/>
                  </a:lnTo>
                  <a:cubicBezTo>
                    <a:pt x="3878" y="404"/>
                    <a:pt x="3878" y="1"/>
                    <a:pt x="3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6" name="Google Shape;13046;p24"/>
            <p:cNvSpPr/>
            <p:nvPr/>
          </p:nvSpPr>
          <p:spPr>
            <a:xfrm>
              <a:off x="4157825" y="3779575"/>
              <a:ext cx="96950" cy="10100"/>
            </a:xfrm>
            <a:custGeom>
              <a:avLst/>
              <a:gdLst/>
              <a:ahLst/>
              <a:cxnLst/>
              <a:rect l="l" t="t" r="r" b="b"/>
              <a:pathLst>
                <a:path w="3878" h="404" extrusionOk="0">
                  <a:moveTo>
                    <a:pt x="280" y="1"/>
                  </a:moveTo>
                  <a:cubicBezTo>
                    <a:pt x="0" y="1"/>
                    <a:pt x="0" y="404"/>
                    <a:pt x="280" y="404"/>
                  </a:cubicBezTo>
                  <a:lnTo>
                    <a:pt x="3630" y="404"/>
                  </a:lnTo>
                  <a:cubicBezTo>
                    <a:pt x="3878" y="404"/>
                    <a:pt x="3878" y="1"/>
                    <a:pt x="36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7" name="Google Shape;13047;p24"/>
            <p:cNvSpPr/>
            <p:nvPr/>
          </p:nvSpPr>
          <p:spPr>
            <a:xfrm>
              <a:off x="4157825" y="3804400"/>
              <a:ext cx="96950" cy="10100"/>
            </a:xfrm>
            <a:custGeom>
              <a:avLst/>
              <a:gdLst/>
              <a:ahLst/>
              <a:cxnLst/>
              <a:rect l="l" t="t" r="r" b="b"/>
              <a:pathLst>
                <a:path w="3878" h="404" extrusionOk="0">
                  <a:moveTo>
                    <a:pt x="280" y="0"/>
                  </a:moveTo>
                  <a:cubicBezTo>
                    <a:pt x="0" y="0"/>
                    <a:pt x="0" y="404"/>
                    <a:pt x="280" y="404"/>
                  </a:cubicBezTo>
                  <a:lnTo>
                    <a:pt x="3630" y="404"/>
                  </a:lnTo>
                  <a:cubicBezTo>
                    <a:pt x="3878" y="404"/>
                    <a:pt x="3878" y="0"/>
                    <a:pt x="36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8" name="Google Shape;13048;p24"/>
            <p:cNvSpPr/>
            <p:nvPr/>
          </p:nvSpPr>
          <p:spPr>
            <a:xfrm>
              <a:off x="4157825" y="3829200"/>
              <a:ext cx="96950" cy="10125"/>
            </a:xfrm>
            <a:custGeom>
              <a:avLst/>
              <a:gdLst/>
              <a:ahLst/>
              <a:cxnLst/>
              <a:rect l="l" t="t" r="r" b="b"/>
              <a:pathLst>
                <a:path w="3878" h="405" extrusionOk="0">
                  <a:moveTo>
                    <a:pt x="280" y="1"/>
                  </a:moveTo>
                  <a:cubicBezTo>
                    <a:pt x="0" y="1"/>
                    <a:pt x="0" y="404"/>
                    <a:pt x="280" y="404"/>
                  </a:cubicBezTo>
                  <a:lnTo>
                    <a:pt x="3630" y="404"/>
                  </a:lnTo>
                  <a:cubicBezTo>
                    <a:pt x="3878" y="404"/>
                    <a:pt x="3878" y="1"/>
                    <a:pt x="36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49" name="Google Shape;13049;p24"/>
            <p:cNvSpPr/>
            <p:nvPr/>
          </p:nvSpPr>
          <p:spPr>
            <a:xfrm>
              <a:off x="4161700" y="3701250"/>
              <a:ext cx="89200" cy="63625"/>
            </a:xfrm>
            <a:custGeom>
              <a:avLst/>
              <a:gdLst/>
              <a:ahLst/>
              <a:cxnLst/>
              <a:rect l="l" t="t" r="r" b="b"/>
              <a:pathLst>
                <a:path w="3568" h="2545" extrusionOk="0">
                  <a:moveTo>
                    <a:pt x="3133" y="404"/>
                  </a:moveTo>
                  <a:cubicBezTo>
                    <a:pt x="3133" y="404"/>
                    <a:pt x="3164" y="435"/>
                    <a:pt x="3164" y="466"/>
                  </a:cubicBezTo>
                  <a:lnTo>
                    <a:pt x="3164" y="2079"/>
                  </a:lnTo>
                  <a:cubicBezTo>
                    <a:pt x="3164" y="2110"/>
                    <a:pt x="3133" y="2141"/>
                    <a:pt x="3133" y="2141"/>
                  </a:cubicBezTo>
                  <a:lnTo>
                    <a:pt x="466" y="2141"/>
                  </a:lnTo>
                  <a:cubicBezTo>
                    <a:pt x="435" y="2141"/>
                    <a:pt x="404" y="2110"/>
                    <a:pt x="404" y="2079"/>
                  </a:cubicBezTo>
                  <a:lnTo>
                    <a:pt x="404" y="466"/>
                  </a:lnTo>
                  <a:cubicBezTo>
                    <a:pt x="404" y="435"/>
                    <a:pt x="435" y="404"/>
                    <a:pt x="466" y="404"/>
                  </a:cubicBezTo>
                  <a:close/>
                  <a:moveTo>
                    <a:pt x="466" y="1"/>
                  </a:moveTo>
                  <a:cubicBezTo>
                    <a:pt x="187" y="1"/>
                    <a:pt x="0" y="218"/>
                    <a:pt x="0" y="466"/>
                  </a:cubicBezTo>
                  <a:lnTo>
                    <a:pt x="0" y="2079"/>
                  </a:lnTo>
                  <a:cubicBezTo>
                    <a:pt x="0" y="2327"/>
                    <a:pt x="187" y="2544"/>
                    <a:pt x="466" y="2544"/>
                  </a:cubicBezTo>
                  <a:lnTo>
                    <a:pt x="3133" y="2544"/>
                  </a:lnTo>
                  <a:cubicBezTo>
                    <a:pt x="3382" y="2544"/>
                    <a:pt x="3568" y="2327"/>
                    <a:pt x="3568" y="2079"/>
                  </a:cubicBezTo>
                  <a:lnTo>
                    <a:pt x="3568" y="466"/>
                  </a:lnTo>
                  <a:cubicBezTo>
                    <a:pt x="3568" y="218"/>
                    <a:pt x="3382" y="1"/>
                    <a:pt x="31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50" name="Google Shape;13050;p24"/>
            <p:cNvSpPr/>
            <p:nvPr/>
          </p:nvSpPr>
          <p:spPr>
            <a:xfrm>
              <a:off x="3999025" y="3928675"/>
              <a:ext cx="154175" cy="45575"/>
            </a:xfrm>
            <a:custGeom>
              <a:avLst/>
              <a:gdLst/>
              <a:ahLst/>
              <a:cxnLst/>
              <a:rect l="l" t="t" r="r" b="b"/>
              <a:pathLst>
                <a:path w="6167" h="1823" extrusionOk="0">
                  <a:moveTo>
                    <a:pt x="3619" y="0"/>
                  </a:moveTo>
                  <a:cubicBezTo>
                    <a:pt x="3499" y="0"/>
                    <a:pt x="3375" y="70"/>
                    <a:pt x="3312" y="209"/>
                  </a:cubicBezTo>
                  <a:lnTo>
                    <a:pt x="3095" y="768"/>
                  </a:lnTo>
                  <a:lnTo>
                    <a:pt x="2940" y="427"/>
                  </a:lnTo>
                  <a:cubicBezTo>
                    <a:pt x="2878" y="303"/>
                    <a:pt x="2785" y="241"/>
                    <a:pt x="2661" y="241"/>
                  </a:cubicBezTo>
                  <a:cubicBezTo>
                    <a:pt x="2506" y="241"/>
                    <a:pt x="2413" y="334"/>
                    <a:pt x="2351" y="458"/>
                  </a:cubicBezTo>
                  <a:lnTo>
                    <a:pt x="2072" y="1233"/>
                  </a:lnTo>
                  <a:lnTo>
                    <a:pt x="1762" y="334"/>
                  </a:lnTo>
                  <a:cubicBezTo>
                    <a:pt x="1731" y="209"/>
                    <a:pt x="1637" y="147"/>
                    <a:pt x="1513" y="116"/>
                  </a:cubicBezTo>
                  <a:cubicBezTo>
                    <a:pt x="1389" y="116"/>
                    <a:pt x="1265" y="178"/>
                    <a:pt x="1203" y="272"/>
                  </a:cubicBezTo>
                  <a:lnTo>
                    <a:pt x="924" y="768"/>
                  </a:lnTo>
                  <a:lnTo>
                    <a:pt x="242" y="768"/>
                  </a:lnTo>
                  <a:cubicBezTo>
                    <a:pt x="227" y="764"/>
                    <a:pt x="213" y="762"/>
                    <a:pt x="200" y="762"/>
                  </a:cubicBezTo>
                  <a:cubicBezTo>
                    <a:pt x="1" y="762"/>
                    <a:pt x="7" y="1172"/>
                    <a:pt x="220" y="1172"/>
                  </a:cubicBezTo>
                  <a:cubicBezTo>
                    <a:pt x="227" y="1172"/>
                    <a:pt x="234" y="1172"/>
                    <a:pt x="242" y="1171"/>
                  </a:cubicBezTo>
                  <a:lnTo>
                    <a:pt x="955" y="1171"/>
                  </a:lnTo>
                  <a:cubicBezTo>
                    <a:pt x="1079" y="1171"/>
                    <a:pt x="1172" y="1109"/>
                    <a:pt x="1234" y="1016"/>
                  </a:cubicBezTo>
                  <a:lnTo>
                    <a:pt x="1451" y="675"/>
                  </a:lnTo>
                  <a:lnTo>
                    <a:pt x="1793" y="1636"/>
                  </a:lnTo>
                  <a:cubicBezTo>
                    <a:pt x="1824" y="1760"/>
                    <a:pt x="1948" y="1822"/>
                    <a:pt x="2072" y="1822"/>
                  </a:cubicBezTo>
                  <a:cubicBezTo>
                    <a:pt x="2196" y="1822"/>
                    <a:pt x="2320" y="1760"/>
                    <a:pt x="2351" y="1636"/>
                  </a:cubicBezTo>
                  <a:lnTo>
                    <a:pt x="2661" y="799"/>
                  </a:lnTo>
                  <a:lnTo>
                    <a:pt x="2785" y="1109"/>
                  </a:lnTo>
                  <a:cubicBezTo>
                    <a:pt x="2847" y="1233"/>
                    <a:pt x="2940" y="1295"/>
                    <a:pt x="3064" y="1295"/>
                  </a:cubicBezTo>
                  <a:cubicBezTo>
                    <a:pt x="3188" y="1295"/>
                    <a:pt x="3312" y="1233"/>
                    <a:pt x="3344" y="1109"/>
                  </a:cubicBezTo>
                  <a:lnTo>
                    <a:pt x="3592" y="582"/>
                  </a:lnTo>
                  <a:lnTo>
                    <a:pt x="3933" y="1636"/>
                  </a:lnTo>
                  <a:cubicBezTo>
                    <a:pt x="3964" y="1760"/>
                    <a:pt x="4088" y="1822"/>
                    <a:pt x="4212" y="1822"/>
                  </a:cubicBezTo>
                  <a:cubicBezTo>
                    <a:pt x="4336" y="1822"/>
                    <a:pt x="4460" y="1760"/>
                    <a:pt x="4491" y="1636"/>
                  </a:cubicBezTo>
                  <a:lnTo>
                    <a:pt x="4708" y="1109"/>
                  </a:lnTo>
                  <a:lnTo>
                    <a:pt x="5949" y="1109"/>
                  </a:lnTo>
                  <a:cubicBezTo>
                    <a:pt x="6073" y="1109"/>
                    <a:pt x="6166" y="1016"/>
                    <a:pt x="6166" y="923"/>
                  </a:cubicBezTo>
                  <a:cubicBezTo>
                    <a:pt x="6166" y="799"/>
                    <a:pt x="6073" y="706"/>
                    <a:pt x="5949" y="706"/>
                  </a:cubicBezTo>
                  <a:lnTo>
                    <a:pt x="4646" y="706"/>
                  </a:lnTo>
                  <a:cubicBezTo>
                    <a:pt x="4522" y="706"/>
                    <a:pt x="4429" y="799"/>
                    <a:pt x="4367" y="892"/>
                  </a:cubicBezTo>
                  <a:lnTo>
                    <a:pt x="4243" y="1233"/>
                  </a:lnTo>
                  <a:lnTo>
                    <a:pt x="3902" y="209"/>
                  </a:lnTo>
                  <a:cubicBezTo>
                    <a:pt x="3855" y="70"/>
                    <a:pt x="3739" y="0"/>
                    <a:pt x="361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51" name="Google Shape;13051;p24"/>
            <p:cNvSpPr/>
            <p:nvPr/>
          </p:nvSpPr>
          <p:spPr>
            <a:xfrm>
              <a:off x="4174875" y="3903650"/>
              <a:ext cx="17100" cy="10100"/>
            </a:xfrm>
            <a:custGeom>
              <a:avLst/>
              <a:gdLst/>
              <a:ahLst/>
              <a:cxnLst/>
              <a:rect l="l" t="t" r="r" b="b"/>
              <a:pathLst>
                <a:path w="684" h="404" extrusionOk="0">
                  <a:moveTo>
                    <a:pt x="218" y="1"/>
                  </a:moveTo>
                  <a:cubicBezTo>
                    <a:pt x="94" y="1"/>
                    <a:pt x="1" y="94"/>
                    <a:pt x="1" y="218"/>
                  </a:cubicBezTo>
                  <a:cubicBezTo>
                    <a:pt x="1" y="311"/>
                    <a:pt x="94" y="404"/>
                    <a:pt x="218" y="404"/>
                  </a:cubicBezTo>
                  <a:lnTo>
                    <a:pt x="497" y="404"/>
                  </a:lnTo>
                  <a:cubicBezTo>
                    <a:pt x="590" y="404"/>
                    <a:pt x="683" y="311"/>
                    <a:pt x="683" y="218"/>
                  </a:cubicBezTo>
                  <a:cubicBezTo>
                    <a:pt x="683" y="94"/>
                    <a:pt x="590" y="1"/>
                    <a:pt x="4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52" name="Google Shape;13052;p24"/>
            <p:cNvSpPr/>
            <p:nvPr/>
          </p:nvSpPr>
          <p:spPr>
            <a:xfrm>
              <a:off x="4258625" y="3903650"/>
              <a:ext cx="17100" cy="10100"/>
            </a:xfrm>
            <a:custGeom>
              <a:avLst/>
              <a:gdLst/>
              <a:ahLst/>
              <a:cxnLst/>
              <a:rect l="l" t="t" r="r" b="b"/>
              <a:pathLst>
                <a:path w="684" h="404" extrusionOk="0">
                  <a:moveTo>
                    <a:pt x="187" y="1"/>
                  </a:moveTo>
                  <a:cubicBezTo>
                    <a:pt x="94" y="1"/>
                    <a:pt x="1" y="94"/>
                    <a:pt x="1" y="218"/>
                  </a:cubicBezTo>
                  <a:cubicBezTo>
                    <a:pt x="1" y="311"/>
                    <a:pt x="94" y="404"/>
                    <a:pt x="187" y="404"/>
                  </a:cubicBezTo>
                  <a:lnTo>
                    <a:pt x="466" y="404"/>
                  </a:lnTo>
                  <a:cubicBezTo>
                    <a:pt x="590" y="404"/>
                    <a:pt x="683" y="311"/>
                    <a:pt x="683" y="218"/>
                  </a:cubicBezTo>
                  <a:cubicBezTo>
                    <a:pt x="683" y="94"/>
                    <a:pt x="590" y="1"/>
                    <a:pt x="4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53" name="Google Shape;13053;p24"/>
          <p:cNvGrpSpPr/>
          <p:nvPr/>
        </p:nvGrpSpPr>
        <p:grpSpPr>
          <a:xfrm>
            <a:off x="12550290" y="6904432"/>
            <a:ext cx="698000" cy="636000"/>
            <a:chOff x="3196225" y="3683413"/>
            <a:chExt cx="349000" cy="318000"/>
          </a:xfrm>
        </p:grpSpPr>
        <p:sp>
          <p:nvSpPr>
            <p:cNvPr id="13054" name="Google Shape;13054;p24"/>
            <p:cNvSpPr/>
            <p:nvPr/>
          </p:nvSpPr>
          <p:spPr>
            <a:xfrm>
              <a:off x="3196225" y="3683413"/>
              <a:ext cx="349000" cy="318000"/>
            </a:xfrm>
            <a:custGeom>
              <a:avLst/>
              <a:gdLst/>
              <a:ahLst/>
              <a:cxnLst/>
              <a:rect l="l" t="t" r="r" b="b"/>
              <a:pathLst>
                <a:path w="13960" h="12720" extrusionOk="0">
                  <a:moveTo>
                    <a:pt x="5708" y="404"/>
                  </a:moveTo>
                  <a:cubicBezTo>
                    <a:pt x="5739" y="404"/>
                    <a:pt x="5739" y="404"/>
                    <a:pt x="5739" y="435"/>
                  </a:cubicBezTo>
                  <a:lnTo>
                    <a:pt x="5739" y="3443"/>
                  </a:lnTo>
                  <a:lnTo>
                    <a:pt x="5615" y="3381"/>
                  </a:lnTo>
                  <a:cubicBezTo>
                    <a:pt x="5568" y="3350"/>
                    <a:pt x="5514" y="3335"/>
                    <a:pt x="5464" y="3335"/>
                  </a:cubicBezTo>
                  <a:cubicBezTo>
                    <a:pt x="5413" y="3335"/>
                    <a:pt x="5367" y="3350"/>
                    <a:pt x="5336" y="3381"/>
                  </a:cubicBezTo>
                  <a:lnTo>
                    <a:pt x="5150" y="3474"/>
                  </a:lnTo>
                  <a:lnTo>
                    <a:pt x="5150" y="435"/>
                  </a:lnTo>
                  <a:cubicBezTo>
                    <a:pt x="5119" y="404"/>
                    <a:pt x="5150" y="404"/>
                    <a:pt x="5150" y="404"/>
                  </a:cubicBezTo>
                  <a:close/>
                  <a:moveTo>
                    <a:pt x="6359" y="1055"/>
                  </a:moveTo>
                  <a:cubicBezTo>
                    <a:pt x="6577" y="1055"/>
                    <a:pt x="6763" y="1210"/>
                    <a:pt x="6763" y="1458"/>
                  </a:cubicBezTo>
                  <a:lnTo>
                    <a:pt x="6763" y="7445"/>
                  </a:lnTo>
                  <a:cubicBezTo>
                    <a:pt x="6639" y="7383"/>
                    <a:pt x="6514" y="7352"/>
                    <a:pt x="6359" y="7352"/>
                  </a:cubicBezTo>
                  <a:lnTo>
                    <a:pt x="2513" y="7352"/>
                  </a:lnTo>
                  <a:cubicBezTo>
                    <a:pt x="2327" y="7352"/>
                    <a:pt x="2203" y="7197"/>
                    <a:pt x="2203" y="7042"/>
                  </a:cubicBezTo>
                  <a:lnTo>
                    <a:pt x="2203" y="1365"/>
                  </a:lnTo>
                  <a:cubicBezTo>
                    <a:pt x="2203" y="1179"/>
                    <a:pt x="2327" y="1055"/>
                    <a:pt x="2513" y="1055"/>
                  </a:cubicBezTo>
                  <a:lnTo>
                    <a:pt x="4715" y="1055"/>
                  </a:lnTo>
                  <a:lnTo>
                    <a:pt x="4715" y="3692"/>
                  </a:lnTo>
                  <a:cubicBezTo>
                    <a:pt x="4715" y="3847"/>
                    <a:pt x="4839" y="3971"/>
                    <a:pt x="5026" y="3971"/>
                  </a:cubicBezTo>
                  <a:cubicBezTo>
                    <a:pt x="5057" y="3971"/>
                    <a:pt x="5119" y="3940"/>
                    <a:pt x="5150" y="3940"/>
                  </a:cubicBezTo>
                  <a:lnTo>
                    <a:pt x="5460" y="3754"/>
                  </a:lnTo>
                  <a:lnTo>
                    <a:pt x="5708" y="3909"/>
                  </a:lnTo>
                  <a:cubicBezTo>
                    <a:pt x="5758" y="3942"/>
                    <a:pt x="5812" y="3957"/>
                    <a:pt x="5865" y="3957"/>
                  </a:cubicBezTo>
                  <a:cubicBezTo>
                    <a:pt x="6009" y="3957"/>
                    <a:pt x="6142" y="3842"/>
                    <a:pt x="6142" y="3661"/>
                  </a:cubicBezTo>
                  <a:lnTo>
                    <a:pt x="6142" y="1055"/>
                  </a:lnTo>
                  <a:close/>
                  <a:moveTo>
                    <a:pt x="13231" y="2261"/>
                  </a:moveTo>
                  <a:cubicBezTo>
                    <a:pt x="13395" y="2261"/>
                    <a:pt x="13525" y="2407"/>
                    <a:pt x="13525" y="2606"/>
                  </a:cubicBezTo>
                  <a:lnTo>
                    <a:pt x="13525" y="8872"/>
                  </a:lnTo>
                  <a:lnTo>
                    <a:pt x="3692" y="8872"/>
                  </a:lnTo>
                  <a:cubicBezTo>
                    <a:pt x="3413" y="8872"/>
                    <a:pt x="3413" y="9275"/>
                    <a:pt x="3692" y="9275"/>
                  </a:cubicBezTo>
                  <a:lnTo>
                    <a:pt x="13556" y="9275"/>
                  </a:lnTo>
                  <a:lnTo>
                    <a:pt x="13556" y="9988"/>
                  </a:lnTo>
                  <a:cubicBezTo>
                    <a:pt x="13556" y="10175"/>
                    <a:pt x="13401" y="10330"/>
                    <a:pt x="13215" y="10330"/>
                  </a:cubicBezTo>
                  <a:lnTo>
                    <a:pt x="745" y="10330"/>
                  </a:lnTo>
                  <a:cubicBezTo>
                    <a:pt x="559" y="10330"/>
                    <a:pt x="404" y="10175"/>
                    <a:pt x="404" y="9988"/>
                  </a:cubicBezTo>
                  <a:lnTo>
                    <a:pt x="404" y="9275"/>
                  </a:lnTo>
                  <a:lnTo>
                    <a:pt x="2885" y="9275"/>
                  </a:lnTo>
                  <a:cubicBezTo>
                    <a:pt x="3133" y="9275"/>
                    <a:pt x="3133" y="8872"/>
                    <a:pt x="2885" y="8872"/>
                  </a:cubicBezTo>
                  <a:lnTo>
                    <a:pt x="404" y="8872"/>
                  </a:lnTo>
                  <a:lnTo>
                    <a:pt x="404" y="2606"/>
                  </a:lnTo>
                  <a:cubicBezTo>
                    <a:pt x="404" y="2407"/>
                    <a:pt x="533" y="2261"/>
                    <a:pt x="698" y="2261"/>
                  </a:cubicBezTo>
                  <a:cubicBezTo>
                    <a:pt x="713" y="2261"/>
                    <a:pt x="729" y="2262"/>
                    <a:pt x="745" y="2265"/>
                  </a:cubicBezTo>
                  <a:lnTo>
                    <a:pt x="1800" y="2265"/>
                  </a:lnTo>
                  <a:lnTo>
                    <a:pt x="1800" y="7042"/>
                  </a:lnTo>
                  <a:cubicBezTo>
                    <a:pt x="1800" y="7414"/>
                    <a:pt x="2110" y="7755"/>
                    <a:pt x="2513" y="7755"/>
                  </a:cubicBezTo>
                  <a:lnTo>
                    <a:pt x="6359" y="7755"/>
                  </a:lnTo>
                  <a:cubicBezTo>
                    <a:pt x="6577" y="7755"/>
                    <a:pt x="6763" y="7910"/>
                    <a:pt x="6763" y="8127"/>
                  </a:cubicBezTo>
                  <a:cubicBezTo>
                    <a:pt x="6794" y="8251"/>
                    <a:pt x="6856" y="8313"/>
                    <a:pt x="6980" y="8313"/>
                  </a:cubicBezTo>
                  <a:cubicBezTo>
                    <a:pt x="7073" y="8313"/>
                    <a:pt x="7166" y="8251"/>
                    <a:pt x="7197" y="8127"/>
                  </a:cubicBezTo>
                  <a:cubicBezTo>
                    <a:pt x="7197" y="7941"/>
                    <a:pt x="7352" y="7755"/>
                    <a:pt x="7569" y="7755"/>
                  </a:cubicBezTo>
                  <a:lnTo>
                    <a:pt x="11416" y="7755"/>
                  </a:lnTo>
                  <a:cubicBezTo>
                    <a:pt x="11819" y="7755"/>
                    <a:pt x="12129" y="7414"/>
                    <a:pt x="12129" y="7042"/>
                  </a:cubicBezTo>
                  <a:lnTo>
                    <a:pt x="12129" y="2265"/>
                  </a:lnTo>
                  <a:lnTo>
                    <a:pt x="13184" y="2265"/>
                  </a:lnTo>
                  <a:cubicBezTo>
                    <a:pt x="13200" y="2262"/>
                    <a:pt x="13215" y="2261"/>
                    <a:pt x="13231" y="2261"/>
                  </a:cubicBezTo>
                  <a:close/>
                  <a:moveTo>
                    <a:pt x="8283" y="10764"/>
                  </a:moveTo>
                  <a:lnTo>
                    <a:pt x="8469" y="12315"/>
                  </a:lnTo>
                  <a:lnTo>
                    <a:pt x="5460" y="12315"/>
                  </a:lnTo>
                  <a:lnTo>
                    <a:pt x="5677" y="10764"/>
                  </a:lnTo>
                  <a:close/>
                  <a:moveTo>
                    <a:pt x="5181" y="0"/>
                  </a:moveTo>
                  <a:cubicBezTo>
                    <a:pt x="4932" y="0"/>
                    <a:pt x="4746" y="217"/>
                    <a:pt x="4746" y="435"/>
                  </a:cubicBezTo>
                  <a:lnTo>
                    <a:pt x="4746" y="652"/>
                  </a:lnTo>
                  <a:lnTo>
                    <a:pt x="2544" y="652"/>
                  </a:lnTo>
                  <a:cubicBezTo>
                    <a:pt x="2141" y="652"/>
                    <a:pt x="1800" y="962"/>
                    <a:pt x="1800" y="1365"/>
                  </a:cubicBezTo>
                  <a:lnTo>
                    <a:pt x="1800" y="1861"/>
                  </a:lnTo>
                  <a:lnTo>
                    <a:pt x="745" y="1861"/>
                  </a:lnTo>
                  <a:cubicBezTo>
                    <a:pt x="342" y="1861"/>
                    <a:pt x="0" y="2203"/>
                    <a:pt x="0" y="2606"/>
                  </a:cubicBezTo>
                  <a:lnTo>
                    <a:pt x="0" y="10019"/>
                  </a:lnTo>
                  <a:cubicBezTo>
                    <a:pt x="0" y="10423"/>
                    <a:pt x="342" y="10764"/>
                    <a:pt x="745" y="10764"/>
                  </a:cubicBezTo>
                  <a:lnTo>
                    <a:pt x="5274" y="10764"/>
                  </a:lnTo>
                  <a:lnTo>
                    <a:pt x="5088" y="12315"/>
                  </a:lnTo>
                  <a:lnTo>
                    <a:pt x="4405" y="12315"/>
                  </a:lnTo>
                  <a:cubicBezTo>
                    <a:pt x="4188" y="12346"/>
                    <a:pt x="4188" y="12687"/>
                    <a:pt x="4405" y="12718"/>
                  </a:cubicBezTo>
                  <a:lnTo>
                    <a:pt x="9585" y="12718"/>
                  </a:lnTo>
                  <a:cubicBezTo>
                    <a:pt x="9592" y="12719"/>
                    <a:pt x="9599" y="12720"/>
                    <a:pt x="9606" y="12720"/>
                  </a:cubicBezTo>
                  <a:cubicBezTo>
                    <a:pt x="9796" y="12720"/>
                    <a:pt x="9796" y="12313"/>
                    <a:pt x="9606" y="12313"/>
                  </a:cubicBezTo>
                  <a:cubicBezTo>
                    <a:pt x="9599" y="12313"/>
                    <a:pt x="9592" y="12314"/>
                    <a:pt x="9585" y="12315"/>
                  </a:cubicBezTo>
                  <a:lnTo>
                    <a:pt x="8903" y="12315"/>
                  </a:lnTo>
                  <a:lnTo>
                    <a:pt x="8686" y="10764"/>
                  </a:lnTo>
                  <a:lnTo>
                    <a:pt x="13215" y="10764"/>
                  </a:lnTo>
                  <a:cubicBezTo>
                    <a:pt x="13649" y="10764"/>
                    <a:pt x="13959" y="10423"/>
                    <a:pt x="13959" y="10019"/>
                  </a:cubicBezTo>
                  <a:lnTo>
                    <a:pt x="13959" y="2606"/>
                  </a:lnTo>
                  <a:cubicBezTo>
                    <a:pt x="13959" y="2172"/>
                    <a:pt x="13649" y="1830"/>
                    <a:pt x="13215" y="1830"/>
                  </a:cubicBezTo>
                  <a:lnTo>
                    <a:pt x="12191" y="1830"/>
                  </a:lnTo>
                  <a:lnTo>
                    <a:pt x="12191" y="1365"/>
                  </a:lnTo>
                  <a:cubicBezTo>
                    <a:pt x="12191" y="962"/>
                    <a:pt x="11850" y="621"/>
                    <a:pt x="11447" y="621"/>
                  </a:cubicBezTo>
                  <a:lnTo>
                    <a:pt x="8903" y="621"/>
                  </a:lnTo>
                  <a:cubicBezTo>
                    <a:pt x="8748" y="683"/>
                    <a:pt x="8748" y="962"/>
                    <a:pt x="8903" y="1024"/>
                  </a:cubicBezTo>
                  <a:lnTo>
                    <a:pt x="11447" y="1024"/>
                  </a:lnTo>
                  <a:cubicBezTo>
                    <a:pt x="11633" y="1024"/>
                    <a:pt x="11757" y="1148"/>
                    <a:pt x="11757" y="1334"/>
                  </a:cubicBezTo>
                  <a:lnTo>
                    <a:pt x="11757" y="7011"/>
                  </a:lnTo>
                  <a:cubicBezTo>
                    <a:pt x="11757" y="7197"/>
                    <a:pt x="11633" y="7321"/>
                    <a:pt x="11447" y="7321"/>
                  </a:cubicBezTo>
                  <a:lnTo>
                    <a:pt x="7600" y="7321"/>
                  </a:lnTo>
                  <a:cubicBezTo>
                    <a:pt x="7476" y="7321"/>
                    <a:pt x="7321" y="7352"/>
                    <a:pt x="7197" y="7445"/>
                  </a:cubicBezTo>
                  <a:lnTo>
                    <a:pt x="7197" y="1458"/>
                  </a:lnTo>
                  <a:cubicBezTo>
                    <a:pt x="7197" y="1210"/>
                    <a:pt x="7383" y="1055"/>
                    <a:pt x="7600" y="1055"/>
                  </a:cubicBezTo>
                  <a:lnTo>
                    <a:pt x="8096" y="1055"/>
                  </a:lnTo>
                  <a:cubicBezTo>
                    <a:pt x="8110" y="1058"/>
                    <a:pt x="8122" y="1060"/>
                    <a:pt x="8134" y="1060"/>
                  </a:cubicBezTo>
                  <a:cubicBezTo>
                    <a:pt x="8327" y="1060"/>
                    <a:pt x="8332" y="641"/>
                    <a:pt x="8150" y="641"/>
                  </a:cubicBezTo>
                  <a:cubicBezTo>
                    <a:pt x="8133" y="641"/>
                    <a:pt x="8116" y="645"/>
                    <a:pt x="8096" y="652"/>
                  </a:cubicBezTo>
                  <a:lnTo>
                    <a:pt x="7600" y="652"/>
                  </a:lnTo>
                  <a:cubicBezTo>
                    <a:pt x="7383" y="652"/>
                    <a:pt x="7135" y="745"/>
                    <a:pt x="6980" y="931"/>
                  </a:cubicBezTo>
                  <a:cubicBezTo>
                    <a:pt x="6825" y="745"/>
                    <a:pt x="6608" y="652"/>
                    <a:pt x="6390" y="652"/>
                  </a:cubicBezTo>
                  <a:lnTo>
                    <a:pt x="6173" y="652"/>
                  </a:lnTo>
                  <a:lnTo>
                    <a:pt x="6173" y="435"/>
                  </a:lnTo>
                  <a:cubicBezTo>
                    <a:pt x="6173" y="217"/>
                    <a:pt x="5987" y="0"/>
                    <a:pt x="5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55" name="Google Shape;13055;p24"/>
            <p:cNvSpPr/>
            <p:nvPr/>
          </p:nvSpPr>
          <p:spPr>
            <a:xfrm>
              <a:off x="3267575" y="3731500"/>
              <a:ext cx="34925" cy="10100"/>
            </a:xfrm>
            <a:custGeom>
              <a:avLst/>
              <a:gdLst/>
              <a:ahLst/>
              <a:cxnLst/>
              <a:rect l="l" t="t" r="r" b="b"/>
              <a:pathLst>
                <a:path w="1397" h="404" extrusionOk="0">
                  <a:moveTo>
                    <a:pt x="186" y="1"/>
                  </a:moveTo>
                  <a:cubicBezTo>
                    <a:pt x="93" y="1"/>
                    <a:pt x="0" y="94"/>
                    <a:pt x="0" y="218"/>
                  </a:cubicBezTo>
                  <a:cubicBezTo>
                    <a:pt x="0" y="311"/>
                    <a:pt x="93" y="404"/>
                    <a:pt x="186" y="404"/>
                  </a:cubicBezTo>
                  <a:lnTo>
                    <a:pt x="1179" y="404"/>
                  </a:lnTo>
                  <a:cubicBezTo>
                    <a:pt x="1303" y="404"/>
                    <a:pt x="1396" y="311"/>
                    <a:pt x="1396" y="218"/>
                  </a:cubicBezTo>
                  <a:cubicBezTo>
                    <a:pt x="1396" y="94"/>
                    <a:pt x="1303" y="1"/>
                    <a:pt x="1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56" name="Google Shape;13056;p24"/>
            <p:cNvSpPr/>
            <p:nvPr/>
          </p:nvSpPr>
          <p:spPr>
            <a:xfrm>
              <a:off x="3266025" y="3752450"/>
              <a:ext cx="38025" cy="10875"/>
            </a:xfrm>
            <a:custGeom>
              <a:avLst/>
              <a:gdLst/>
              <a:ahLst/>
              <a:cxnLst/>
              <a:rect l="l" t="t" r="r" b="b"/>
              <a:pathLst>
                <a:path w="1521" h="435" extrusionOk="0">
                  <a:moveTo>
                    <a:pt x="248" y="0"/>
                  </a:moveTo>
                  <a:cubicBezTo>
                    <a:pt x="0" y="0"/>
                    <a:pt x="0" y="434"/>
                    <a:pt x="248" y="434"/>
                  </a:cubicBezTo>
                  <a:lnTo>
                    <a:pt x="1241" y="434"/>
                  </a:lnTo>
                  <a:cubicBezTo>
                    <a:pt x="1520" y="434"/>
                    <a:pt x="1520" y="0"/>
                    <a:pt x="124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57" name="Google Shape;13057;p24"/>
            <p:cNvSpPr/>
            <p:nvPr/>
          </p:nvSpPr>
          <p:spPr>
            <a:xfrm>
              <a:off x="3267575" y="3773375"/>
              <a:ext cx="34925" cy="10875"/>
            </a:xfrm>
            <a:custGeom>
              <a:avLst/>
              <a:gdLst/>
              <a:ahLst/>
              <a:cxnLst/>
              <a:rect l="l" t="t" r="r" b="b"/>
              <a:pathLst>
                <a:path w="1397" h="435" extrusionOk="0">
                  <a:moveTo>
                    <a:pt x="186" y="1"/>
                  </a:moveTo>
                  <a:cubicBezTo>
                    <a:pt x="93" y="1"/>
                    <a:pt x="0" y="94"/>
                    <a:pt x="0" y="218"/>
                  </a:cubicBezTo>
                  <a:cubicBezTo>
                    <a:pt x="0" y="342"/>
                    <a:pt x="93" y="435"/>
                    <a:pt x="186" y="435"/>
                  </a:cubicBezTo>
                  <a:lnTo>
                    <a:pt x="1179" y="435"/>
                  </a:lnTo>
                  <a:cubicBezTo>
                    <a:pt x="1303" y="435"/>
                    <a:pt x="1396" y="342"/>
                    <a:pt x="1396" y="218"/>
                  </a:cubicBezTo>
                  <a:cubicBezTo>
                    <a:pt x="1396" y="94"/>
                    <a:pt x="1303" y="1"/>
                    <a:pt x="1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58" name="Google Shape;13058;p24"/>
            <p:cNvSpPr/>
            <p:nvPr/>
          </p:nvSpPr>
          <p:spPr>
            <a:xfrm>
              <a:off x="3266025" y="3837325"/>
              <a:ext cx="87450" cy="10175"/>
            </a:xfrm>
            <a:custGeom>
              <a:avLst/>
              <a:gdLst/>
              <a:ahLst/>
              <a:cxnLst/>
              <a:rect l="l" t="t" r="r" b="b"/>
              <a:pathLst>
                <a:path w="3498" h="407" extrusionOk="0">
                  <a:moveTo>
                    <a:pt x="3280" y="1"/>
                  </a:moveTo>
                  <a:cubicBezTo>
                    <a:pt x="3273" y="1"/>
                    <a:pt x="3265" y="1"/>
                    <a:pt x="3257" y="2"/>
                  </a:cubicBezTo>
                  <a:lnTo>
                    <a:pt x="248" y="2"/>
                  </a:lnTo>
                  <a:cubicBezTo>
                    <a:pt x="0" y="33"/>
                    <a:pt x="0" y="374"/>
                    <a:pt x="248" y="405"/>
                  </a:cubicBezTo>
                  <a:lnTo>
                    <a:pt x="3257" y="405"/>
                  </a:lnTo>
                  <a:cubicBezTo>
                    <a:pt x="3265" y="406"/>
                    <a:pt x="3273" y="407"/>
                    <a:pt x="3280" y="407"/>
                  </a:cubicBezTo>
                  <a:cubicBezTo>
                    <a:pt x="3498" y="407"/>
                    <a:pt x="3498" y="1"/>
                    <a:pt x="328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59" name="Google Shape;13059;p24"/>
            <p:cNvSpPr/>
            <p:nvPr/>
          </p:nvSpPr>
          <p:spPr>
            <a:xfrm>
              <a:off x="3267575" y="3837113"/>
              <a:ext cx="85675" cy="10600"/>
            </a:xfrm>
            <a:custGeom>
              <a:avLst/>
              <a:gdLst/>
              <a:ahLst/>
              <a:cxnLst/>
              <a:rect l="l" t="t" r="r" b="b"/>
              <a:pathLst>
                <a:path w="3427" h="424" extrusionOk="0">
                  <a:moveTo>
                    <a:pt x="3246" y="1"/>
                  </a:moveTo>
                  <a:cubicBezTo>
                    <a:pt x="3230" y="1"/>
                    <a:pt x="3213" y="4"/>
                    <a:pt x="3195" y="11"/>
                  </a:cubicBezTo>
                  <a:lnTo>
                    <a:pt x="186" y="11"/>
                  </a:lnTo>
                  <a:cubicBezTo>
                    <a:pt x="0" y="73"/>
                    <a:pt x="0" y="352"/>
                    <a:pt x="186" y="414"/>
                  </a:cubicBezTo>
                  <a:lnTo>
                    <a:pt x="3195" y="414"/>
                  </a:lnTo>
                  <a:cubicBezTo>
                    <a:pt x="3213" y="421"/>
                    <a:pt x="3230" y="424"/>
                    <a:pt x="3246" y="424"/>
                  </a:cubicBezTo>
                  <a:cubicBezTo>
                    <a:pt x="3426" y="424"/>
                    <a:pt x="3426" y="1"/>
                    <a:pt x="324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60" name="Google Shape;13060;p24"/>
            <p:cNvSpPr/>
            <p:nvPr/>
          </p:nvSpPr>
          <p:spPr>
            <a:xfrm>
              <a:off x="3266800" y="3837363"/>
              <a:ext cx="86100" cy="10100"/>
            </a:xfrm>
            <a:custGeom>
              <a:avLst/>
              <a:gdLst/>
              <a:ahLst/>
              <a:cxnLst/>
              <a:rect l="l" t="t" r="r" b="b"/>
              <a:pathLst>
                <a:path w="3444" h="404" extrusionOk="0">
                  <a:moveTo>
                    <a:pt x="217" y="0"/>
                  </a:moveTo>
                  <a:cubicBezTo>
                    <a:pt x="93" y="0"/>
                    <a:pt x="0" y="93"/>
                    <a:pt x="31" y="186"/>
                  </a:cubicBezTo>
                  <a:cubicBezTo>
                    <a:pt x="31" y="310"/>
                    <a:pt x="93" y="403"/>
                    <a:pt x="217" y="403"/>
                  </a:cubicBezTo>
                  <a:lnTo>
                    <a:pt x="3226" y="403"/>
                  </a:lnTo>
                  <a:cubicBezTo>
                    <a:pt x="3350" y="403"/>
                    <a:pt x="3443" y="310"/>
                    <a:pt x="3443" y="186"/>
                  </a:cubicBezTo>
                  <a:cubicBezTo>
                    <a:pt x="3443" y="93"/>
                    <a:pt x="3350" y="0"/>
                    <a:pt x="322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61" name="Google Shape;13061;p24"/>
            <p:cNvSpPr/>
            <p:nvPr/>
          </p:nvSpPr>
          <p:spPr>
            <a:xfrm>
              <a:off x="3391825" y="3837275"/>
              <a:ext cx="87275" cy="10275"/>
            </a:xfrm>
            <a:custGeom>
              <a:avLst/>
              <a:gdLst/>
              <a:ahLst/>
              <a:cxnLst/>
              <a:rect l="l" t="t" r="r" b="b"/>
              <a:pathLst>
                <a:path w="3491" h="411" extrusionOk="0">
                  <a:moveTo>
                    <a:pt x="200" y="1"/>
                  </a:moveTo>
                  <a:cubicBezTo>
                    <a:pt x="1" y="1"/>
                    <a:pt x="7" y="411"/>
                    <a:pt x="220" y="411"/>
                  </a:cubicBezTo>
                  <a:cubicBezTo>
                    <a:pt x="227" y="411"/>
                    <a:pt x="234" y="410"/>
                    <a:pt x="241" y="409"/>
                  </a:cubicBezTo>
                  <a:lnTo>
                    <a:pt x="3250" y="409"/>
                  </a:lnTo>
                  <a:cubicBezTo>
                    <a:pt x="3258" y="410"/>
                    <a:pt x="3265" y="411"/>
                    <a:pt x="3272" y="411"/>
                  </a:cubicBezTo>
                  <a:cubicBezTo>
                    <a:pt x="3485" y="411"/>
                    <a:pt x="3491" y="1"/>
                    <a:pt x="3292" y="1"/>
                  </a:cubicBezTo>
                  <a:cubicBezTo>
                    <a:pt x="3279" y="1"/>
                    <a:pt x="3265" y="2"/>
                    <a:pt x="3250" y="6"/>
                  </a:cubicBezTo>
                  <a:lnTo>
                    <a:pt x="241" y="6"/>
                  </a:lnTo>
                  <a:cubicBezTo>
                    <a:pt x="227" y="2"/>
                    <a:pt x="213" y="1"/>
                    <a:pt x="2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62" name="Google Shape;13062;p24"/>
            <p:cNvSpPr/>
            <p:nvPr/>
          </p:nvSpPr>
          <p:spPr>
            <a:xfrm>
              <a:off x="3392100" y="3837488"/>
              <a:ext cx="86750" cy="9850"/>
            </a:xfrm>
            <a:custGeom>
              <a:avLst/>
              <a:gdLst/>
              <a:ahLst/>
              <a:cxnLst/>
              <a:rect l="l" t="t" r="r" b="b"/>
              <a:pathLst>
                <a:path w="3470" h="394" extrusionOk="0">
                  <a:moveTo>
                    <a:pt x="177" y="0"/>
                  </a:moveTo>
                  <a:cubicBezTo>
                    <a:pt x="0" y="0"/>
                    <a:pt x="0" y="393"/>
                    <a:pt x="177" y="393"/>
                  </a:cubicBezTo>
                  <a:cubicBezTo>
                    <a:pt x="194" y="393"/>
                    <a:pt x="211" y="390"/>
                    <a:pt x="230" y="383"/>
                  </a:cubicBezTo>
                  <a:lnTo>
                    <a:pt x="3239" y="383"/>
                  </a:lnTo>
                  <a:cubicBezTo>
                    <a:pt x="3259" y="390"/>
                    <a:pt x="3276" y="393"/>
                    <a:pt x="3293" y="393"/>
                  </a:cubicBezTo>
                  <a:cubicBezTo>
                    <a:pt x="3470" y="393"/>
                    <a:pt x="3470" y="0"/>
                    <a:pt x="3293" y="0"/>
                  </a:cubicBezTo>
                  <a:cubicBezTo>
                    <a:pt x="3276" y="0"/>
                    <a:pt x="3259" y="3"/>
                    <a:pt x="3239" y="11"/>
                  </a:cubicBezTo>
                  <a:lnTo>
                    <a:pt x="230" y="11"/>
                  </a:lnTo>
                  <a:cubicBezTo>
                    <a:pt x="211" y="3"/>
                    <a:pt x="194" y="0"/>
                    <a:pt x="1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63" name="Google Shape;13063;p24"/>
            <p:cNvSpPr/>
            <p:nvPr/>
          </p:nvSpPr>
          <p:spPr>
            <a:xfrm>
              <a:off x="3392425" y="3837363"/>
              <a:ext cx="86100" cy="10100"/>
            </a:xfrm>
            <a:custGeom>
              <a:avLst/>
              <a:gdLst/>
              <a:ahLst/>
              <a:cxnLst/>
              <a:rect l="l" t="t" r="r" b="b"/>
              <a:pathLst>
                <a:path w="3444" h="404" extrusionOk="0">
                  <a:moveTo>
                    <a:pt x="217" y="0"/>
                  </a:moveTo>
                  <a:cubicBezTo>
                    <a:pt x="93" y="0"/>
                    <a:pt x="0" y="93"/>
                    <a:pt x="0" y="186"/>
                  </a:cubicBezTo>
                  <a:cubicBezTo>
                    <a:pt x="0" y="310"/>
                    <a:pt x="93" y="403"/>
                    <a:pt x="217" y="403"/>
                  </a:cubicBezTo>
                  <a:lnTo>
                    <a:pt x="3226" y="403"/>
                  </a:lnTo>
                  <a:cubicBezTo>
                    <a:pt x="3350" y="403"/>
                    <a:pt x="3443" y="310"/>
                    <a:pt x="3443" y="186"/>
                  </a:cubicBezTo>
                  <a:cubicBezTo>
                    <a:pt x="3443" y="93"/>
                    <a:pt x="3350" y="0"/>
                    <a:pt x="322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64" name="Google Shape;13064;p24"/>
            <p:cNvSpPr/>
            <p:nvPr/>
          </p:nvSpPr>
          <p:spPr>
            <a:xfrm>
              <a:off x="3394750" y="3724525"/>
              <a:ext cx="82225" cy="58175"/>
            </a:xfrm>
            <a:custGeom>
              <a:avLst/>
              <a:gdLst/>
              <a:ahLst/>
              <a:cxnLst/>
              <a:rect l="l" t="t" r="r" b="b"/>
              <a:pathLst>
                <a:path w="3289" h="2327" extrusionOk="0">
                  <a:moveTo>
                    <a:pt x="2823" y="404"/>
                  </a:moveTo>
                  <a:cubicBezTo>
                    <a:pt x="2823" y="404"/>
                    <a:pt x="2854" y="435"/>
                    <a:pt x="2854" y="466"/>
                  </a:cubicBezTo>
                  <a:lnTo>
                    <a:pt x="2854" y="1861"/>
                  </a:lnTo>
                  <a:cubicBezTo>
                    <a:pt x="2854" y="1892"/>
                    <a:pt x="2823" y="1924"/>
                    <a:pt x="2823" y="1924"/>
                  </a:cubicBezTo>
                  <a:lnTo>
                    <a:pt x="466" y="1924"/>
                  </a:lnTo>
                  <a:cubicBezTo>
                    <a:pt x="435" y="1924"/>
                    <a:pt x="404" y="1892"/>
                    <a:pt x="404" y="1861"/>
                  </a:cubicBezTo>
                  <a:lnTo>
                    <a:pt x="404" y="466"/>
                  </a:lnTo>
                  <a:cubicBezTo>
                    <a:pt x="404" y="435"/>
                    <a:pt x="435" y="404"/>
                    <a:pt x="466" y="404"/>
                  </a:cubicBezTo>
                  <a:close/>
                  <a:moveTo>
                    <a:pt x="466" y="0"/>
                  </a:moveTo>
                  <a:cubicBezTo>
                    <a:pt x="186" y="0"/>
                    <a:pt x="0" y="186"/>
                    <a:pt x="0" y="466"/>
                  </a:cubicBezTo>
                  <a:lnTo>
                    <a:pt x="0" y="1861"/>
                  </a:lnTo>
                  <a:cubicBezTo>
                    <a:pt x="0" y="2110"/>
                    <a:pt x="186" y="2327"/>
                    <a:pt x="466" y="2327"/>
                  </a:cubicBezTo>
                  <a:lnTo>
                    <a:pt x="2823" y="2327"/>
                  </a:lnTo>
                  <a:cubicBezTo>
                    <a:pt x="3071" y="2327"/>
                    <a:pt x="3288" y="2110"/>
                    <a:pt x="3288" y="1861"/>
                  </a:cubicBezTo>
                  <a:lnTo>
                    <a:pt x="3288" y="466"/>
                  </a:lnTo>
                  <a:cubicBezTo>
                    <a:pt x="3288" y="186"/>
                    <a:pt x="3071" y="0"/>
                    <a:pt x="28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3065" name="Google Shape;13065;p24"/>
          <p:cNvSpPr/>
          <p:nvPr/>
        </p:nvSpPr>
        <p:spPr>
          <a:xfrm>
            <a:off x="11104383" y="6873459"/>
            <a:ext cx="522750" cy="697950"/>
          </a:xfrm>
          <a:custGeom>
            <a:avLst/>
            <a:gdLst/>
            <a:ahLst/>
            <a:cxnLst/>
            <a:rect l="l" t="t" r="r" b="b"/>
            <a:pathLst>
              <a:path w="10455" h="13959" extrusionOk="0">
                <a:moveTo>
                  <a:pt x="9834" y="403"/>
                </a:moveTo>
                <a:cubicBezTo>
                  <a:pt x="9958" y="403"/>
                  <a:pt x="10082" y="527"/>
                  <a:pt x="10082" y="651"/>
                </a:cubicBezTo>
                <a:lnTo>
                  <a:pt x="10082" y="1427"/>
                </a:lnTo>
                <a:lnTo>
                  <a:pt x="435" y="1427"/>
                </a:lnTo>
                <a:lnTo>
                  <a:pt x="435" y="651"/>
                </a:lnTo>
                <a:cubicBezTo>
                  <a:pt x="435" y="527"/>
                  <a:pt x="528" y="403"/>
                  <a:pt x="683" y="403"/>
                </a:cubicBezTo>
                <a:close/>
                <a:moveTo>
                  <a:pt x="5677" y="4219"/>
                </a:moveTo>
                <a:lnTo>
                  <a:pt x="5677" y="4560"/>
                </a:lnTo>
                <a:lnTo>
                  <a:pt x="4995" y="4560"/>
                </a:lnTo>
                <a:lnTo>
                  <a:pt x="4995" y="4219"/>
                </a:lnTo>
                <a:close/>
                <a:moveTo>
                  <a:pt x="6794" y="4219"/>
                </a:moveTo>
                <a:lnTo>
                  <a:pt x="6794" y="4560"/>
                </a:lnTo>
                <a:lnTo>
                  <a:pt x="6111" y="4560"/>
                </a:lnTo>
                <a:lnTo>
                  <a:pt x="6111" y="4219"/>
                </a:lnTo>
                <a:close/>
                <a:moveTo>
                  <a:pt x="4560" y="4560"/>
                </a:moveTo>
                <a:lnTo>
                  <a:pt x="4560" y="5087"/>
                </a:lnTo>
                <a:lnTo>
                  <a:pt x="3878" y="5087"/>
                </a:lnTo>
                <a:lnTo>
                  <a:pt x="3878" y="4560"/>
                </a:lnTo>
                <a:close/>
                <a:moveTo>
                  <a:pt x="7910" y="4777"/>
                </a:moveTo>
                <a:lnTo>
                  <a:pt x="7941" y="5366"/>
                </a:lnTo>
                <a:lnTo>
                  <a:pt x="7228" y="5366"/>
                </a:lnTo>
                <a:lnTo>
                  <a:pt x="7228" y="4777"/>
                </a:lnTo>
                <a:close/>
                <a:moveTo>
                  <a:pt x="3444" y="5056"/>
                </a:moveTo>
                <a:lnTo>
                  <a:pt x="3444" y="5583"/>
                </a:lnTo>
                <a:lnTo>
                  <a:pt x="2761" y="5583"/>
                </a:lnTo>
                <a:lnTo>
                  <a:pt x="2761" y="5056"/>
                </a:lnTo>
                <a:close/>
                <a:moveTo>
                  <a:pt x="5708" y="4994"/>
                </a:moveTo>
                <a:lnTo>
                  <a:pt x="5708" y="6917"/>
                </a:lnTo>
                <a:lnTo>
                  <a:pt x="4995" y="6917"/>
                </a:lnTo>
                <a:lnTo>
                  <a:pt x="4995" y="4994"/>
                </a:lnTo>
                <a:close/>
                <a:moveTo>
                  <a:pt x="6825" y="4994"/>
                </a:moveTo>
                <a:lnTo>
                  <a:pt x="6825" y="6917"/>
                </a:lnTo>
                <a:lnTo>
                  <a:pt x="6111" y="6917"/>
                </a:lnTo>
                <a:lnTo>
                  <a:pt x="6111" y="4994"/>
                </a:lnTo>
                <a:close/>
                <a:moveTo>
                  <a:pt x="7941" y="5770"/>
                </a:moveTo>
                <a:lnTo>
                  <a:pt x="7941" y="6917"/>
                </a:lnTo>
                <a:lnTo>
                  <a:pt x="7228" y="6917"/>
                </a:lnTo>
                <a:lnTo>
                  <a:pt x="7228" y="5770"/>
                </a:lnTo>
                <a:close/>
                <a:moveTo>
                  <a:pt x="9120" y="3102"/>
                </a:moveTo>
                <a:cubicBezTo>
                  <a:pt x="9151" y="3102"/>
                  <a:pt x="9182" y="3133"/>
                  <a:pt x="9182" y="3164"/>
                </a:cubicBezTo>
                <a:lnTo>
                  <a:pt x="9182" y="6917"/>
                </a:lnTo>
                <a:lnTo>
                  <a:pt x="8345" y="6917"/>
                </a:lnTo>
                <a:lnTo>
                  <a:pt x="8345" y="4777"/>
                </a:lnTo>
                <a:cubicBezTo>
                  <a:pt x="8345" y="4560"/>
                  <a:pt x="8159" y="4374"/>
                  <a:pt x="7941" y="4374"/>
                </a:cubicBezTo>
                <a:lnTo>
                  <a:pt x="7228" y="4374"/>
                </a:lnTo>
                <a:lnTo>
                  <a:pt x="7228" y="4250"/>
                </a:lnTo>
                <a:cubicBezTo>
                  <a:pt x="7228" y="4001"/>
                  <a:pt x="7042" y="3815"/>
                  <a:pt x="6825" y="3815"/>
                </a:cubicBezTo>
                <a:lnTo>
                  <a:pt x="6142" y="3815"/>
                </a:lnTo>
                <a:cubicBezTo>
                  <a:pt x="6049" y="3815"/>
                  <a:pt x="5987" y="3846"/>
                  <a:pt x="5925" y="3877"/>
                </a:cubicBezTo>
                <a:cubicBezTo>
                  <a:pt x="5832" y="3846"/>
                  <a:pt x="5770" y="3815"/>
                  <a:pt x="5708" y="3815"/>
                </a:cubicBezTo>
                <a:lnTo>
                  <a:pt x="5026" y="3815"/>
                </a:lnTo>
                <a:cubicBezTo>
                  <a:pt x="4809" y="3815"/>
                  <a:pt x="4653" y="3939"/>
                  <a:pt x="4591" y="4157"/>
                </a:cubicBezTo>
                <a:lnTo>
                  <a:pt x="3909" y="4157"/>
                </a:lnTo>
                <a:cubicBezTo>
                  <a:pt x="3661" y="4157"/>
                  <a:pt x="3475" y="4343"/>
                  <a:pt x="3475" y="4560"/>
                </a:cubicBezTo>
                <a:lnTo>
                  <a:pt x="3475" y="4653"/>
                </a:lnTo>
                <a:lnTo>
                  <a:pt x="2761" y="4653"/>
                </a:lnTo>
                <a:cubicBezTo>
                  <a:pt x="2544" y="4684"/>
                  <a:pt x="2389" y="4839"/>
                  <a:pt x="2389" y="5056"/>
                </a:cubicBezTo>
                <a:lnTo>
                  <a:pt x="2389" y="6917"/>
                </a:lnTo>
                <a:lnTo>
                  <a:pt x="1520" y="6917"/>
                </a:lnTo>
                <a:lnTo>
                  <a:pt x="1520" y="3164"/>
                </a:lnTo>
                <a:cubicBezTo>
                  <a:pt x="1520" y="3133"/>
                  <a:pt x="1520" y="3102"/>
                  <a:pt x="1552" y="3102"/>
                </a:cubicBezTo>
                <a:close/>
                <a:moveTo>
                  <a:pt x="3475" y="6018"/>
                </a:moveTo>
                <a:lnTo>
                  <a:pt x="3475" y="6948"/>
                </a:lnTo>
                <a:lnTo>
                  <a:pt x="2761" y="6948"/>
                </a:lnTo>
                <a:lnTo>
                  <a:pt x="2761" y="6018"/>
                </a:lnTo>
                <a:close/>
                <a:moveTo>
                  <a:pt x="4591" y="5521"/>
                </a:moveTo>
                <a:lnTo>
                  <a:pt x="4591" y="6948"/>
                </a:lnTo>
                <a:lnTo>
                  <a:pt x="3878" y="6917"/>
                </a:lnTo>
                <a:lnTo>
                  <a:pt x="3878" y="5521"/>
                </a:lnTo>
                <a:close/>
                <a:moveTo>
                  <a:pt x="3444" y="9399"/>
                </a:moveTo>
                <a:lnTo>
                  <a:pt x="3444" y="9833"/>
                </a:lnTo>
                <a:lnTo>
                  <a:pt x="2761" y="9833"/>
                </a:lnTo>
                <a:lnTo>
                  <a:pt x="2761" y="9399"/>
                </a:lnTo>
                <a:close/>
                <a:moveTo>
                  <a:pt x="5677" y="9399"/>
                </a:moveTo>
                <a:lnTo>
                  <a:pt x="5677" y="9864"/>
                </a:lnTo>
                <a:lnTo>
                  <a:pt x="4995" y="9864"/>
                </a:lnTo>
                <a:lnTo>
                  <a:pt x="4995" y="9399"/>
                </a:lnTo>
                <a:close/>
                <a:moveTo>
                  <a:pt x="6825" y="9864"/>
                </a:moveTo>
                <a:lnTo>
                  <a:pt x="6825" y="10298"/>
                </a:lnTo>
                <a:lnTo>
                  <a:pt x="6142" y="10298"/>
                </a:lnTo>
                <a:lnTo>
                  <a:pt x="6142" y="9864"/>
                </a:lnTo>
                <a:close/>
                <a:moveTo>
                  <a:pt x="4560" y="9926"/>
                </a:moveTo>
                <a:lnTo>
                  <a:pt x="4560" y="10484"/>
                </a:lnTo>
                <a:lnTo>
                  <a:pt x="3878" y="10484"/>
                </a:lnTo>
                <a:lnTo>
                  <a:pt x="3878" y="9926"/>
                </a:lnTo>
                <a:close/>
                <a:moveTo>
                  <a:pt x="7941" y="10484"/>
                </a:moveTo>
                <a:lnTo>
                  <a:pt x="7941" y="10950"/>
                </a:lnTo>
                <a:lnTo>
                  <a:pt x="7259" y="10950"/>
                </a:lnTo>
                <a:lnTo>
                  <a:pt x="7259" y="10484"/>
                </a:lnTo>
                <a:close/>
                <a:moveTo>
                  <a:pt x="3475" y="10236"/>
                </a:moveTo>
                <a:lnTo>
                  <a:pt x="3475" y="12097"/>
                </a:lnTo>
                <a:lnTo>
                  <a:pt x="2761" y="12097"/>
                </a:lnTo>
                <a:lnTo>
                  <a:pt x="2761" y="10236"/>
                </a:lnTo>
                <a:close/>
                <a:moveTo>
                  <a:pt x="4591" y="10857"/>
                </a:moveTo>
                <a:lnTo>
                  <a:pt x="4591" y="12097"/>
                </a:lnTo>
                <a:lnTo>
                  <a:pt x="3878" y="12097"/>
                </a:lnTo>
                <a:lnTo>
                  <a:pt x="3878" y="10857"/>
                </a:lnTo>
                <a:close/>
                <a:moveTo>
                  <a:pt x="5708" y="10267"/>
                </a:moveTo>
                <a:lnTo>
                  <a:pt x="5708" y="12097"/>
                </a:lnTo>
                <a:lnTo>
                  <a:pt x="4995" y="12097"/>
                </a:lnTo>
                <a:lnTo>
                  <a:pt x="4995" y="10267"/>
                </a:lnTo>
                <a:close/>
                <a:moveTo>
                  <a:pt x="6825" y="10702"/>
                </a:moveTo>
                <a:lnTo>
                  <a:pt x="6825" y="12097"/>
                </a:lnTo>
                <a:lnTo>
                  <a:pt x="6111" y="12097"/>
                </a:lnTo>
                <a:lnTo>
                  <a:pt x="6111" y="10702"/>
                </a:lnTo>
                <a:close/>
                <a:moveTo>
                  <a:pt x="7941" y="11353"/>
                </a:moveTo>
                <a:lnTo>
                  <a:pt x="7941" y="12097"/>
                </a:lnTo>
                <a:lnTo>
                  <a:pt x="7259" y="12097"/>
                </a:lnTo>
                <a:lnTo>
                  <a:pt x="7259" y="11353"/>
                </a:lnTo>
                <a:close/>
                <a:moveTo>
                  <a:pt x="9182" y="7352"/>
                </a:moveTo>
                <a:lnTo>
                  <a:pt x="9182" y="7910"/>
                </a:lnTo>
                <a:lnTo>
                  <a:pt x="6484" y="7910"/>
                </a:lnTo>
                <a:cubicBezTo>
                  <a:pt x="6204" y="7910"/>
                  <a:pt x="6204" y="8313"/>
                  <a:pt x="6484" y="8313"/>
                </a:cubicBezTo>
                <a:lnTo>
                  <a:pt x="9182" y="8313"/>
                </a:lnTo>
                <a:lnTo>
                  <a:pt x="9182" y="12128"/>
                </a:lnTo>
                <a:lnTo>
                  <a:pt x="8345" y="12128"/>
                </a:lnTo>
                <a:lnTo>
                  <a:pt x="8345" y="10484"/>
                </a:lnTo>
                <a:cubicBezTo>
                  <a:pt x="8345" y="10236"/>
                  <a:pt x="8159" y="10050"/>
                  <a:pt x="7941" y="10050"/>
                </a:cubicBezTo>
                <a:lnTo>
                  <a:pt x="7228" y="10050"/>
                </a:lnTo>
                <a:lnTo>
                  <a:pt x="7228" y="9864"/>
                </a:lnTo>
                <a:cubicBezTo>
                  <a:pt x="7228" y="9616"/>
                  <a:pt x="7042" y="9430"/>
                  <a:pt x="6825" y="9430"/>
                </a:cubicBezTo>
                <a:lnTo>
                  <a:pt x="6111" y="9430"/>
                </a:lnTo>
                <a:lnTo>
                  <a:pt x="6111" y="9399"/>
                </a:lnTo>
                <a:cubicBezTo>
                  <a:pt x="6111" y="9151"/>
                  <a:pt x="5925" y="8965"/>
                  <a:pt x="5708" y="8965"/>
                </a:cubicBezTo>
                <a:lnTo>
                  <a:pt x="5026" y="8965"/>
                </a:lnTo>
                <a:cubicBezTo>
                  <a:pt x="4778" y="8965"/>
                  <a:pt x="4591" y="9151"/>
                  <a:pt x="4591" y="9399"/>
                </a:cubicBezTo>
                <a:lnTo>
                  <a:pt x="4591" y="9523"/>
                </a:lnTo>
                <a:lnTo>
                  <a:pt x="3878" y="9523"/>
                </a:lnTo>
                <a:lnTo>
                  <a:pt x="3878" y="9399"/>
                </a:lnTo>
                <a:cubicBezTo>
                  <a:pt x="3878" y="9151"/>
                  <a:pt x="3692" y="8965"/>
                  <a:pt x="3475" y="8965"/>
                </a:cubicBezTo>
                <a:lnTo>
                  <a:pt x="2761" y="8965"/>
                </a:lnTo>
                <a:cubicBezTo>
                  <a:pt x="2544" y="8965"/>
                  <a:pt x="2358" y="9151"/>
                  <a:pt x="2389" y="9399"/>
                </a:cubicBezTo>
                <a:lnTo>
                  <a:pt x="2389" y="12128"/>
                </a:lnTo>
                <a:lnTo>
                  <a:pt x="1520" y="12128"/>
                </a:lnTo>
                <a:lnTo>
                  <a:pt x="1520" y="8313"/>
                </a:lnTo>
                <a:lnTo>
                  <a:pt x="5677" y="8313"/>
                </a:lnTo>
                <a:cubicBezTo>
                  <a:pt x="5925" y="8313"/>
                  <a:pt x="5925" y="7910"/>
                  <a:pt x="5677" y="7910"/>
                </a:cubicBezTo>
                <a:lnTo>
                  <a:pt x="1489" y="7910"/>
                </a:lnTo>
                <a:lnTo>
                  <a:pt x="1489" y="7352"/>
                </a:lnTo>
                <a:close/>
                <a:moveTo>
                  <a:pt x="10051" y="12563"/>
                </a:moveTo>
                <a:lnTo>
                  <a:pt x="10051" y="13338"/>
                </a:lnTo>
                <a:cubicBezTo>
                  <a:pt x="10051" y="13462"/>
                  <a:pt x="9958" y="13586"/>
                  <a:pt x="9803" y="13586"/>
                </a:cubicBezTo>
                <a:lnTo>
                  <a:pt x="652" y="13586"/>
                </a:lnTo>
                <a:cubicBezTo>
                  <a:pt x="528" y="13586"/>
                  <a:pt x="404" y="13462"/>
                  <a:pt x="404" y="13338"/>
                </a:cubicBezTo>
                <a:lnTo>
                  <a:pt x="404" y="12563"/>
                </a:lnTo>
                <a:close/>
                <a:moveTo>
                  <a:pt x="652" y="0"/>
                </a:moveTo>
                <a:cubicBezTo>
                  <a:pt x="311" y="0"/>
                  <a:pt x="1" y="279"/>
                  <a:pt x="1" y="651"/>
                </a:cubicBezTo>
                <a:lnTo>
                  <a:pt x="1" y="3350"/>
                </a:lnTo>
                <a:cubicBezTo>
                  <a:pt x="1" y="3490"/>
                  <a:pt x="109" y="3559"/>
                  <a:pt x="214" y="3559"/>
                </a:cubicBezTo>
                <a:cubicBezTo>
                  <a:pt x="318" y="3559"/>
                  <a:pt x="419" y="3490"/>
                  <a:pt x="404" y="3350"/>
                </a:cubicBezTo>
                <a:lnTo>
                  <a:pt x="404" y="1830"/>
                </a:lnTo>
                <a:lnTo>
                  <a:pt x="10051" y="1830"/>
                </a:lnTo>
                <a:lnTo>
                  <a:pt x="10051" y="12128"/>
                </a:lnTo>
                <a:lnTo>
                  <a:pt x="9586" y="12128"/>
                </a:lnTo>
                <a:lnTo>
                  <a:pt x="9586" y="3164"/>
                </a:lnTo>
                <a:cubicBezTo>
                  <a:pt x="9586" y="2932"/>
                  <a:pt x="9395" y="2727"/>
                  <a:pt x="9168" y="2727"/>
                </a:cubicBezTo>
                <a:cubicBezTo>
                  <a:pt x="9152" y="2727"/>
                  <a:pt x="9136" y="2728"/>
                  <a:pt x="9120" y="2730"/>
                </a:cubicBezTo>
                <a:lnTo>
                  <a:pt x="1552" y="2730"/>
                </a:lnTo>
                <a:cubicBezTo>
                  <a:pt x="1272" y="2730"/>
                  <a:pt x="1086" y="2916"/>
                  <a:pt x="1086" y="3164"/>
                </a:cubicBezTo>
                <a:lnTo>
                  <a:pt x="1086" y="12128"/>
                </a:lnTo>
                <a:lnTo>
                  <a:pt x="435" y="12128"/>
                </a:lnTo>
                <a:lnTo>
                  <a:pt x="435" y="4157"/>
                </a:lnTo>
                <a:cubicBezTo>
                  <a:pt x="435" y="4017"/>
                  <a:pt x="334" y="3947"/>
                  <a:pt x="233" y="3947"/>
                </a:cubicBezTo>
                <a:cubicBezTo>
                  <a:pt x="132" y="3947"/>
                  <a:pt x="32" y="4017"/>
                  <a:pt x="32" y="4157"/>
                </a:cubicBezTo>
                <a:lnTo>
                  <a:pt x="32" y="13307"/>
                </a:lnTo>
                <a:cubicBezTo>
                  <a:pt x="32" y="13648"/>
                  <a:pt x="311" y="13959"/>
                  <a:pt x="652" y="13959"/>
                </a:cubicBezTo>
                <a:lnTo>
                  <a:pt x="9803" y="13959"/>
                </a:lnTo>
                <a:cubicBezTo>
                  <a:pt x="10175" y="13959"/>
                  <a:pt x="10454" y="13679"/>
                  <a:pt x="10454" y="13307"/>
                </a:cubicBezTo>
                <a:lnTo>
                  <a:pt x="10454" y="651"/>
                </a:lnTo>
                <a:cubicBezTo>
                  <a:pt x="10454" y="279"/>
                  <a:pt x="10175" y="0"/>
                  <a:pt x="980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3066" name="Google Shape;13066;p24"/>
          <p:cNvGrpSpPr/>
          <p:nvPr/>
        </p:nvGrpSpPr>
        <p:grpSpPr>
          <a:xfrm>
            <a:off x="9451703" y="6936209"/>
            <a:ext cx="696450" cy="572450"/>
            <a:chOff x="2444000" y="3698925"/>
            <a:chExt cx="348225" cy="286225"/>
          </a:xfrm>
        </p:grpSpPr>
        <p:sp>
          <p:nvSpPr>
            <p:cNvPr id="13067" name="Google Shape;13067;p24"/>
            <p:cNvSpPr/>
            <p:nvPr/>
          </p:nvSpPr>
          <p:spPr>
            <a:xfrm>
              <a:off x="2444000" y="3698925"/>
              <a:ext cx="348225" cy="286225"/>
            </a:xfrm>
            <a:custGeom>
              <a:avLst/>
              <a:gdLst/>
              <a:ahLst/>
              <a:cxnLst/>
              <a:rect l="l" t="t" r="r" b="b"/>
              <a:pathLst>
                <a:path w="13929" h="11449" extrusionOk="0">
                  <a:moveTo>
                    <a:pt x="9989" y="1428"/>
                  </a:moveTo>
                  <a:lnTo>
                    <a:pt x="9989" y="7476"/>
                  </a:lnTo>
                  <a:lnTo>
                    <a:pt x="4933" y="7476"/>
                  </a:lnTo>
                  <a:lnTo>
                    <a:pt x="4933" y="1428"/>
                  </a:lnTo>
                  <a:close/>
                  <a:moveTo>
                    <a:pt x="13231" y="431"/>
                  </a:moveTo>
                  <a:cubicBezTo>
                    <a:pt x="13396" y="431"/>
                    <a:pt x="13525" y="575"/>
                    <a:pt x="13525" y="745"/>
                  </a:cubicBezTo>
                  <a:lnTo>
                    <a:pt x="13525" y="7476"/>
                  </a:lnTo>
                  <a:lnTo>
                    <a:pt x="10423" y="7476"/>
                  </a:lnTo>
                  <a:lnTo>
                    <a:pt x="10423" y="1459"/>
                  </a:lnTo>
                  <a:cubicBezTo>
                    <a:pt x="10423" y="1210"/>
                    <a:pt x="10206" y="1024"/>
                    <a:pt x="9989" y="1024"/>
                  </a:cubicBezTo>
                  <a:lnTo>
                    <a:pt x="3971" y="1024"/>
                  </a:lnTo>
                  <a:cubicBezTo>
                    <a:pt x="3723" y="1024"/>
                    <a:pt x="3537" y="1210"/>
                    <a:pt x="3537" y="1459"/>
                  </a:cubicBezTo>
                  <a:lnTo>
                    <a:pt x="3537" y="4374"/>
                  </a:lnTo>
                  <a:cubicBezTo>
                    <a:pt x="3537" y="4498"/>
                    <a:pt x="3638" y="4561"/>
                    <a:pt x="3739" y="4561"/>
                  </a:cubicBezTo>
                  <a:cubicBezTo>
                    <a:pt x="3839" y="4561"/>
                    <a:pt x="3940" y="4498"/>
                    <a:pt x="3940" y="4374"/>
                  </a:cubicBezTo>
                  <a:lnTo>
                    <a:pt x="3940" y="1459"/>
                  </a:lnTo>
                  <a:lnTo>
                    <a:pt x="4561" y="1459"/>
                  </a:lnTo>
                  <a:lnTo>
                    <a:pt x="4561" y="7507"/>
                  </a:lnTo>
                  <a:lnTo>
                    <a:pt x="3940" y="7507"/>
                  </a:lnTo>
                  <a:lnTo>
                    <a:pt x="3940" y="5181"/>
                  </a:lnTo>
                  <a:cubicBezTo>
                    <a:pt x="3940" y="5041"/>
                    <a:pt x="3839" y="4972"/>
                    <a:pt x="3739" y="4972"/>
                  </a:cubicBezTo>
                  <a:cubicBezTo>
                    <a:pt x="3638" y="4972"/>
                    <a:pt x="3537" y="5041"/>
                    <a:pt x="3537" y="5181"/>
                  </a:cubicBezTo>
                  <a:lnTo>
                    <a:pt x="3537" y="7507"/>
                  </a:lnTo>
                  <a:lnTo>
                    <a:pt x="404" y="7507"/>
                  </a:lnTo>
                  <a:lnTo>
                    <a:pt x="404" y="745"/>
                  </a:lnTo>
                  <a:cubicBezTo>
                    <a:pt x="404" y="575"/>
                    <a:pt x="507" y="431"/>
                    <a:pt x="691" y="431"/>
                  </a:cubicBezTo>
                  <a:cubicBezTo>
                    <a:pt x="708" y="431"/>
                    <a:pt x="726" y="432"/>
                    <a:pt x="745" y="435"/>
                  </a:cubicBezTo>
                  <a:lnTo>
                    <a:pt x="13184" y="435"/>
                  </a:lnTo>
                  <a:cubicBezTo>
                    <a:pt x="13200" y="432"/>
                    <a:pt x="13216" y="431"/>
                    <a:pt x="13231" y="431"/>
                  </a:cubicBezTo>
                  <a:close/>
                  <a:moveTo>
                    <a:pt x="8252" y="9462"/>
                  </a:moveTo>
                  <a:lnTo>
                    <a:pt x="8469" y="11043"/>
                  </a:lnTo>
                  <a:lnTo>
                    <a:pt x="5460" y="11043"/>
                  </a:lnTo>
                  <a:lnTo>
                    <a:pt x="5677" y="9462"/>
                  </a:lnTo>
                  <a:close/>
                  <a:moveTo>
                    <a:pt x="745" y="1"/>
                  </a:moveTo>
                  <a:cubicBezTo>
                    <a:pt x="311" y="1"/>
                    <a:pt x="1" y="342"/>
                    <a:pt x="1" y="745"/>
                  </a:cubicBezTo>
                  <a:lnTo>
                    <a:pt x="1" y="8717"/>
                  </a:lnTo>
                  <a:cubicBezTo>
                    <a:pt x="1" y="9120"/>
                    <a:pt x="311" y="9462"/>
                    <a:pt x="745" y="9462"/>
                  </a:cubicBezTo>
                  <a:lnTo>
                    <a:pt x="5274" y="9462"/>
                  </a:lnTo>
                  <a:lnTo>
                    <a:pt x="5057" y="11043"/>
                  </a:lnTo>
                  <a:lnTo>
                    <a:pt x="4374" y="11043"/>
                  </a:lnTo>
                  <a:cubicBezTo>
                    <a:pt x="4367" y="11042"/>
                    <a:pt x="4361" y="11042"/>
                    <a:pt x="4354" y="11042"/>
                  </a:cubicBezTo>
                  <a:cubicBezTo>
                    <a:pt x="4164" y="11042"/>
                    <a:pt x="4164" y="11448"/>
                    <a:pt x="4354" y="11448"/>
                  </a:cubicBezTo>
                  <a:cubicBezTo>
                    <a:pt x="4361" y="11448"/>
                    <a:pt x="4367" y="11448"/>
                    <a:pt x="4374" y="11447"/>
                  </a:cubicBezTo>
                  <a:lnTo>
                    <a:pt x="9555" y="11447"/>
                  </a:lnTo>
                  <a:cubicBezTo>
                    <a:pt x="9562" y="11448"/>
                    <a:pt x="9568" y="11448"/>
                    <a:pt x="9575" y="11448"/>
                  </a:cubicBezTo>
                  <a:cubicBezTo>
                    <a:pt x="9765" y="11448"/>
                    <a:pt x="9765" y="11042"/>
                    <a:pt x="9575" y="11042"/>
                  </a:cubicBezTo>
                  <a:cubicBezTo>
                    <a:pt x="9568" y="11042"/>
                    <a:pt x="9562" y="11042"/>
                    <a:pt x="9555" y="11043"/>
                  </a:cubicBezTo>
                  <a:lnTo>
                    <a:pt x="8872" y="11043"/>
                  </a:lnTo>
                  <a:lnTo>
                    <a:pt x="8655" y="9462"/>
                  </a:lnTo>
                  <a:lnTo>
                    <a:pt x="10733" y="9462"/>
                  </a:lnTo>
                  <a:cubicBezTo>
                    <a:pt x="10740" y="9462"/>
                    <a:pt x="10746" y="9463"/>
                    <a:pt x="10753" y="9463"/>
                  </a:cubicBezTo>
                  <a:cubicBezTo>
                    <a:pt x="10944" y="9463"/>
                    <a:pt x="10944" y="9026"/>
                    <a:pt x="10753" y="9026"/>
                  </a:cubicBezTo>
                  <a:cubicBezTo>
                    <a:pt x="10746" y="9026"/>
                    <a:pt x="10740" y="9026"/>
                    <a:pt x="10733" y="9027"/>
                  </a:cubicBezTo>
                  <a:lnTo>
                    <a:pt x="745" y="9027"/>
                  </a:lnTo>
                  <a:cubicBezTo>
                    <a:pt x="729" y="9030"/>
                    <a:pt x="713" y="9031"/>
                    <a:pt x="698" y="9031"/>
                  </a:cubicBezTo>
                  <a:cubicBezTo>
                    <a:pt x="533" y="9031"/>
                    <a:pt x="404" y="8887"/>
                    <a:pt x="404" y="8717"/>
                  </a:cubicBezTo>
                  <a:lnTo>
                    <a:pt x="404" y="7911"/>
                  </a:lnTo>
                  <a:lnTo>
                    <a:pt x="13556" y="7911"/>
                  </a:lnTo>
                  <a:lnTo>
                    <a:pt x="13556" y="8717"/>
                  </a:lnTo>
                  <a:cubicBezTo>
                    <a:pt x="13528" y="8887"/>
                    <a:pt x="13422" y="9031"/>
                    <a:pt x="13262" y="9031"/>
                  </a:cubicBezTo>
                  <a:cubicBezTo>
                    <a:pt x="13247" y="9031"/>
                    <a:pt x="13231" y="9030"/>
                    <a:pt x="13215" y="9027"/>
                  </a:cubicBezTo>
                  <a:lnTo>
                    <a:pt x="11540" y="9027"/>
                  </a:lnTo>
                  <a:cubicBezTo>
                    <a:pt x="11533" y="9026"/>
                    <a:pt x="11527" y="9026"/>
                    <a:pt x="11521" y="9026"/>
                  </a:cubicBezTo>
                  <a:cubicBezTo>
                    <a:pt x="11329" y="9026"/>
                    <a:pt x="11329" y="9463"/>
                    <a:pt x="11521" y="9463"/>
                  </a:cubicBezTo>
                  <a:cubicBezTo>
                    <a:pt x="11527" y="9463"/>
                    <a:pt x="11533" y="9462"/>
                    <a:pt x="11540" y="9462"/>
                  </a:cubicBezTo>
                  <a:lnTo>
                    <a:pt x="13184" y="9462"/>
                  </a:lnTo>
                  <a:cubicBezTo>
                    <a:pt x="13587" y="9462"/>
                    <a:pt x="13928" y="9120"/>
                    <a:pt x="13928" y="8717"/>
                  </a:cubicBezTo>
                  <a:lnTo>
                    <a:pt x="13928" y="745"/>
                  </a:lnTo>
                  <a:cubicBezTo>
                    <a:pt x="13928" y="342"/>
                    <a:pt x="13587" y="1"/>
                    <a:pt x="1318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68" name="Google Shape;13068;p24"/>
            <p:cNvSpPr/>
            <p:nvPr/>
          </p:nvSpPr>
          <p:spPr>
            <a:xfrm>
              <a:off x="2596000" y="3786550"/>
              <a:ext cx="51200" cy="59175"/>
            </a:xfrm>
            <a:custGeom>
              <a:avLst/>
              <a:gdLst/>
              <a:ahLst/>
              <a:cxnLst/>
              <a:rect l="l" t="t" r="r" b="b"/>
              <a:pathLst>
                <a:path w="2048" h="2367" extrusionOk="0">
                  <a:moveTo>
                    <a:pt x="1024" y="683"/>
                  </a:moveTo>
                  <a:lnTo>
                    <a:pt x="1334" y="1459"/>
                  </a:lnTo>
                  <a:lnTo>
                    <a:pt x="714" y="1459"/>
                  </a:lnTo>
                  <a:lnTo>
                    <a:pt x="1024" y="683"/>
                  </a:lnTo>
                  <a:close/>
                  <a:moveTo>
                    <a:pt x="1024" y="1"/>
                  </a:moveTo>
                  <a:cubicBezTo>
                    <a:pt x="931" y="1"/>
                    <a:pt x="838" y="63"/>
                    <a:pt x="807" y="156"/>
                  </a:cubicBezTo>
                  <a:lnTo>
                    <a:pt x="63" y="2110"/>
                  </a:lnTo>
                  <a:cubicBezTo>
                    <a:pt x="0" y="2203"/>
                    <a:pt x="63" y="2327"/>
                    <a:pt x="187" y="2358"/>
                  </a:cubicBezTo>
                  <a:lnTo>
                    <a:pt x="156" y="2358"/>
                  </a:lnTo>
                  <a:cubicBezTo>
                    <a:pt x="178" y="2364"/>
                    <a:pt x="200" y="2366"/>
                    <a:pt x="221" y="2366"/>
                  </a:cubicBezTo>
                  <a:cubicBezTo>
                    <a:pt x="321" y="2366"/>
                    <a:pt x="409" y="2311"/>
                    <a:pt x="435" y="2234"/>
                  </a:cubicBezTo>
                  <a:lnTo>
                    <a:pt x="559" y="1893"/>
                  </a:lnTo>
                  <a:lnTo>
                    <a:pt x="1489" y="1893"/>
                  </a:lnTo>
                  <a:lnTo>
                    <a:pt x="1613" y="2234"/>
                  </a:lnTo>
                  <a:cubicBezTo>
                    <a:pt x="1644" y="2296"/>
                    <a:pt x="1707" y="2358"/>
                    <a:pt x="1800" y="2358"/>
                  </a:cubicBezTo>
                  <a:lnTo>
                    <a:pt x="1862" y="2358"/>
                  </a:lnTo>
                  <a:cubicBezTo>
                    <a:pt x="1986" y="2327"/>
                    <a:pt x="2048" y="2203"/>
                    <a:pt x="1986" y="2110"/>
                  </a:cubicBezTo>
                  <a:lnTo>
                    <a:pt x="1272" y="156"/>
                  </a:lnTo>
                  <a:cubicBezTo>
                    <a:pt x="1210" y="63"/>
                    <a:pt x="1117" y="1"/>
                    <a:pt x="10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69" name="Google Shape;13069;p24"/>
            <p:cNvSpPr/>
            <p:nvPr/>
          </p:nvSpPr>
          <p:spPr>
            <a:xfrm>
              <a:off x="2641750" y="3774925"/>
              <a:ext cx="34925" cy="31825"/>
            </a:xfrm>
            <a:custGeom>
              <a:avLst/>
              <a:gdLst/>
              <a:ahLst/>
              <a:cxnLst/>
              <a:rect l="l" t="t" r="r" b="b"/>
              <a:pathLst>
                <a:path w="1397" h="1273" extrusionOk="0">
                  <a:moveTo>
                    <a:pt x="714" y="1"/>
                  </a:moveTo>
                  <a:cubicBezTo>
                    <a:pt x="590" y="1"/>
                    <a:pt x="497" y="94"/>
                    <a:pt x="497" y="218"/>
                  </a:cubicBezTo>
                  <a:lnTo>
                    <a:pt x="497" y="435"/>
                  </a:lnTo>
                  <a:lnTo>
                    <a:pt x="280" y="435"/>
                  </a:lnTo>
                  <a:cubicBezTo>
                    <a:pt x="1" y="435"/>
                    <a:pt x="1" y="838"/>
                    <a:pt x="280" y="838"/>
                  </a:cubicBezTo>
                  <a:lnTo>
                    <a:pt x="497" y="838"/>
                  </a:lnTo>
                  <a:lnTo>
                    <a:pt x="497" y="1086"/>
                  </a:lnTo>
                  <a:cubicBezTo>
                    <a:pt x="497" y="1179"/>
                    <a:pt x="590" y="1272"/>
                    <a:pt x="714" y="1272"/>
                  </a:cubicBezTo>
                  <a:cubicBezTo>
                    <a:pt x="807" y="1272"/>
                    <a:pt x="900" y="1179"/>
                    <a:pt x="900" y="1086"/>
                  </a:cubicBezTo>
                  <a:lnTo>
                    <a:pt x="900" y="838"/>
                  </a:lnTo>
                  <a:lnTo>
                    <a:pt x="1148" y="838"/>
                  </a:lnTo>
                  <a:cubicBezTo>
                    <a:pt x="1396" y="838"/>
                    <a:pt x="1396" y="435"/>
                    <a:pt x="1148" y="435"/>
                  </a:cubicBezTo>
                  <a:lnTo>
                    <a:pt x="900" y="435"/>
                  </a:lnTo>
                  <a:lnTo>
                    <a:pt x="900" y="218"/>
                  </a:lnTo>
                  <a:cubicBezTo>
                    <a:pt x="900" y="94"/>
                    <a:pt x="807" y="1"/>
                    <a:pt x="7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70" name="Google Shape;13070;p24"/>
          <p:cNvGrpSpPr/>
          <p:nvPr/>
        </p:nvGrpSpPr>
        <p:grpSpPr>
          <a:xfrm>
            <a:off x="8018052" y="6873432"/>
            <a:ext cx="637500" cy="698000"/>
            <a:chOff x="7735125" y="2492275"/>
            <a:chExt cx="318750" cy="349000"/>
          </a:xfrm>
        </p:grpSpPr>
        <p:sp>
          <p:nvSpPr>
            <p:cNvPr id="13071" name="Google Shape;13071;p24"/>
            <p:cNvSpPr/>
            <p:nvPr/>
          </p:nvSpPr>
          <p:spPr>
            <a:xfrm>
              <a:off x="7880625" y="2613025"/>
              <a:ext cx="83300" cy="77550"/>
            </a:xfrm>
            <a:custGeom>
              <a:avLst/>
              <a:gdLst/>
              <a:ahLst/>
              <a:cxnLst/>
              <a:rect l="l" t="t" r="r" b="b"/>
              <a:pathLst>
                <a:path w="3332" h="3102" extrusionOk="0">
                  <a:moveTo>
                    <a:pt x="1613" y="422"/>
                  </a:moveTo>
                  <a:cubicBezTo>
                    <a:pt x="1875" y="422"/>
                    <a:pt x="2142" y="515"/>
                    <a:pt x="2370" y="723"/>
                  </a:cubicBezTo>
                  <a:cubicBezTo>
                    <a:pt x="2835" y="1127"/>
                    <a:pt x="2866" y="1871"/>
                    <a:pt x="2463" y="2336"/>
                  </a:cubicBezTo>
                  <a:cubicBezTo>
                    <a:pt x="2221" y="2578"/>
                    <a:pt x="1922" y="2688"/>
                    <a:pt x="1631" y="2688"/>
                  </a:cubicBezTo>
                  <a:cubicBezTo>
                    <a:pt x="1061" y="2688"/>
                    <a:pt x="518" y="2269"/>
                    <a:pt x="477" y="1592"/>
                  </a:cubicBezTo>
                  <a:cubicBezTo>
                    <a:pt x="456" y="902"/>
                    <a:pt x="1018" y="422"/>
                    <a:pt x="1613" y="422"/>
                  </a:cubicBezTo>
                  <a:close/>
                  <a:moveTo>
                    <a:pt x="1600" y="0"/>
                  </a:moveTo>
                  <a:cubicBezTo>
                    <a:pt x="778" y="0"/>
                    <a:pt x="0" y="655"/>
                    <a:pt x="43" y="1623"/>
                  </a:cubicBezTo>
                  <a:cubicBezTo>
                    <a:pt x="84" y="2534"/>
                    <a:pt x="824" y="3101"/>
                    <a:pt x="1592" y="3101"/>
                  </a:cubicBezTo>
                  <a:cubicBezTo>
                    <a:pt x="2001" y="3101"/>
                    <a:pt x="2418" y="2940"/>
                    <a:pt x="2742" y="2585"/>
                  </a:cubicBezTo>
                  <a:cubicBezTo>
                    <a:pt x="3331" y="1964"/>
                    <a:pt x="3269" y="1003"/>
                    <a:pt x="2649" y="413"/>
                  </a:cubicBezTo>
                  <a:cubicBezTo>
                    <a:pt x="2335" y="128"/>
                    <a:pt x="1963" y="0"/>
                    <a:pt x="160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72" name="Google Shape;13072;p24"/>
            <p:cNvSpPr/>
            <p:nvPr/>
          </p:nvSpPr>
          <p:spPr>
            <a:xfrm>
              <a:off x="7735125" y="2492275"/>
              <a:ext cx="318750" cy="349000"/>
            </a:xfrm>
            <a:custGeom>
              <a:avLst/>
              <a:gdLst/>
              <a:ahLst/>
              <a:cxnLst/>
              <a:rect l="l" t="t" r="r" b="b"/>
              <a:pathLst>
                <a:path w="12750" h="13960" extrusionOk="0">
                  <a:moveTo>
                    <a:pt x="9803" y="404"/>
                  </a:moveTo>
                  <a:cubicBezTo>
                    <a:pt x="9927" y="404"/>
                    <a:pt x="10051" y="497"/>
                    <a:pt x="10051" y="652"/>
                  </a:cubicBezTo>
                  <a:lnTo>
                    <a:pt x="10051" y="1428"/>
                  </a:lnTo>
                  <a:lnTo>
                    <a:pt x="404" y="1428"/>
                  </a:lnTo>
                  <a:lnTo>
                    <a:pt x="404" y="652"/>
                  </a:lnTo>
                  <a:cubicBezTo>
                    <a:pt x="404" y="528"/>
                    <a:pt x="528" y="404"/>
                    <a:pt x="652" y="404"/>
                  </a:cubicBezTo>
                  <a:close/>
                  <a:moveTo>
                    <a:pt x="7445" y="4437"/>
                  </a:moveTo>
                  <a:cubicBezTo>
                    <a:pt x="7910" y="4437"/>
                    <a:pt x="8376" y="4623"/>
                    <a:pt x="8748" y="4964"/>
                  </a:cubicBezTo>
                  <a:cubicBezTo>
                    <a:pt x="9523" y="5677"/>
                    <a:pt x="9554" y="6887"/>
                    <a:pt x="8872" y="7663"/>
                  </a:cubicBezTo>
                  <a:lnTo>
                    <a:pt x="8872" y="7694"/>
                  </a:lnTo>
                  <a:cubicBezTo>
                    <a:pt x="8477" y="8106"/>
                    <a:pt x="7950" y="8316"/>
                    <a:pt x="7427" y="8316"/>
                  </a:cubicBezTo>
                  <a:cubicBezTo>
                    <a:pt x="6965" y="8316"/>
                    <a:pt x="6506" y="8152"/>
                    <a:pt x="6142" y="7818"/>
                  </a:cubicBezTo>
                  <a:cubicBezTo>
                    <a:pt x="4840" y="6639"/>
                    <a:pt x="5677" y="4468"/>
                    <a:pt x="7445" y="4437"/>
                  </a:cubicBezTo>
                  <a:close/>
                  <a:moveTo>
                    <a:pt x="9275" y="7849"/>
                  </a:moveTo>
                  <a:lnTo>
                    <a:pt x="9896" y="8407"/>
                  </a:lnTo>
                  <a:lnTo>
                    <a:pt x="9648" y="8655"/>
                  </a:lnTo>
                  <a:lnTo>
                    <a:pt x="9027" y="8097"/>
                  </a:lnTo>
                  <a:lnTo>
                    <a:pt x="9151" y="7973"/>
                  </a:lnTo>
                  <a:lnTo>
                    <a:pt x="9275" y="7849"/>
                  </a:lnTo>
                  <a:close/>
                  <a:moveTo>
                    <a:pt x="10268" y="8593"/>
                  </a:moveTo>
                  <a:lnTo>
                    <a:pt x="12222" y="10361"/>
                  </a:lnTo>
                  <a:cubicBezTo>
                    <a:pt x="12284" y="10423"/>
                    <a:pt x="12315" y="10516"/>
                    <a:pt x="12315" y="10579"/>
                  </a:cubicBezTo>
                  <a:cubicBezTo>
                    <a:pt x="12315" y="10672"/>
                    <a:pt x="12284" y="10734"/>
                    <a:pt x="12253" y="10796"/>
                  </a:cubicBezTo>
                  <a:cubicBezTo>
                    <a:pt x="12191" y="10858"/>
                    <a:pt x="12098" y="10889"/>
                    <a:pt x="12036" y="10920"/>
                  </a:cubicBezTo>
                  <a:cubicBezTo>
                    <a:pt x="11943" y="10920"/>
                    <a:pt x="11881" y="10889"/>
                    <a:pt x="11819" y="10827"/>
                  </a:cubicBezTo>
                  <a:lnTo>
                    <a:pt x="9865" y="9059"/>
                  </a:lnTo>
                  <a:lnTo>
                    <a:pt x="10268" y="8593"/>
                  </a:lnTo>
                  <a:close/>
                  <a:moveTo>
                    <a:pt x="8686" y="3041"/>
                  </a:moveTo>
                  <a:lnTo>
                    <a:pt x="8686" y="4406"/>
                  </a:lnTo>
                  <a:cubicBezTo>
                    <a:pt x="8280" y="4151"/>
                    <a:pt x="7843" y="4035"/>
                    <a:pt x="7419" y="4035"/>
                  </a:cubicBezTo>
                  <a:cubicBezTo>
                    <a:pt x="6188" y="4035"/>
                    <a:pt x="5057" y="5007"/>
                    <a:pt x="5057" y="6391"/>
                  </a:cubicBezTo>
                  <a:cubicBezTo>
                    <a:pt x="5057" y="7748"/>
                    <a:pt x="6182" y="8729"/>
                    <a:pt x="7408" y="8729"/>
                  </a:cubicBezTo>
                  <a:cubicBezTo>
                    <a:pt x="7836" y="8729"/>
                    <a:pt x="8277" y="8610"/>
                    <a:pt x="8686" y="8345"/>
                  </a:cubicBezTo>
                  <a:lnTo>
                    <a:pt x="8686" y="11013"/>
                  </a:lnTo>
                  <a:lnTo>
                    <a:pt x="1955" y="11013"/>
                  </a:lnTo>
                  <a:lnTo>
                    <a:pt x="1955" y="3041"/>
                  </a:lnTo>
                  <a:close/>
                  <a:moveTo>
                    <a:pt x="9120" y="8717"/>
                  </a:moveTo>
                  <a:lnTo>
                    <a:pt x="9399" y="8966"/>
                  </a:lnTo>
                  <a:cubicBezTo>
                    <a:pt x="9337" y="9059"/>
                    <a:pt x="9368" y="9121"/>
                    <a:pt x="9430" y="9183"/>
                  </a:cubicBezTo>
                  <a:lnTo>
                    <a:pt x="10051" y="9741"/>
                  </a:lnTo>
                  <a:lnTo>
                    <a:pt x="10051" y="11013"/>
                  </a:lnTo>
                  <a:lnTo>
                    <a:pt x="9120" y="11013"/>
                  </a:lnTo>
                  <a:lnTo>
                    <a:pt x="9120" y="8717"/>
                  </a:lnTo>
                  <a:close/>
                  <a:moveTo>
                    <a:pt x="652" y="1"/>
                  </a:moveTo>
                  <a:cubicBezTo>
                    <a:pt x="280" y="1"/>
                    <a:pt x="1" y="280"/>
                    <a:pt x="1" y="652"/>
                  </a:cubicBezTo>
                  <a:lnTo>
                    <a:pt x="1" y="3351"/>
                  </a:lnTo>
                  <a:cubicBezTo>
                    <a:pt x="1" y="3475"/>
                    <a:pt x="94" y="3568"/>
                    <a:pt x="218" y="3568"/>
                  </a:cubicBezTo>
                  <a:cubicBezTo>
                    <a:pt x="311" y="3568"/>
                    <a:pt x="404" y="3475"/>
                    <a:pt x="404" y="3351"/>
                  </a:cubicBezTo>
                  <a:lnTo>
                    <a:pt x="404" y="1831"/>
                  </a:lnTo>
                  <a:lnTo>
                    <a:pt x="10051" y="1831"/>
                  </a:lnTo>
                  <a:lnTo>
                    <a:pt x="10051" y="7973"/>
                  </a:lnTo>
                  <a:lnTo>
                    <a:pt x="9492" y="7477"/>
                  </a:lnTo>
                  <a:cubicBezTo>
                    <a:pt x="9989" y="6577"/>
                    <a:pt x="9834" y="5491"/>
                    <a:pt x="9120" y="4747"/>
                  </a:cubicBezTo>
                  <a:lnTo>
                    <a:pt x="9120" y="3041"/>
                  </a:lnTo>
                  <a:cubicBezTo>
                    <a:pt x="9120" y="2793"/>
                    <a:pt x="8934" y="2607"/>
                    <a:pt x="8686" y="2607"/>
                  </a:cubicBezTo>
                  <a:lnTo>
                    <a:pt x="1955" y="2607"/>
                  </a:lnTo>
                  <a:cubicBezTo>
                    <a:pt x="1738" y="2607"/>
                    <a:pt x="1520" y="2793"/>
                    <a:pt x="1520" y="3041"/>
                  </a:cubicBezTo>
                  <a:lnTo>
                    <a:pt x="1520" y="11013"/>
                  </a:lnTo>
                  <a:lnTo>
                    <a:pt x="404" y="11013"/>
                  </a:lnTo>
                  <a:lnTo>
                    <a:pt x="404" y="4158"/>
                  </a:lnTo>
                  <a:cubicBezTo>
                    <a:pt x="404" y="4033"/>
                    <a:pt x="311" y="3940"/>
                    <a:pt x="218" y="3940"/>
                  </a:cubicBezTo>
                  <a:cubicBezTo>
                    <a:pt x="94" y="3940"/>
                    <a:pt x="1" y="4033"/>
                    <a:pt x="1" y="4158"/>
                  </a:cubicBezTo>
                  <a:lnTo>
                    <a:pt x="1" y="13308"/>
                  </a:lnTo>
                  <a:cubicBezTo>
                    <a:pt x="1" y="13649"/>
                    <a:pt x="280" y="13960"/>
                    <a:pt x="652" y="13960"/>
                  </a:cubicBezTo>
                  <a:lnTo>
                    <a:pt x="7507" y="13960"/>
                  </a:lnTo>
                  <a:cubicBezTo>
                    <a:pt x="7693" y="13898"/>
                    <a:pt x="7693" y="13618"/>
                    <a:pt x="7507" y="13556"/>
                  </a:cubicBezTo>
                  <a:lnTo>
                    <a:pt x="652" y="13556"/>
                  </a:lnTo>
                  <a:cubicBezTo>
                    <a:pt x="528" y="13556"/>
                    <a:pt x="404" y="13463"/>
                    <a:pt x="404" y="13308"/>
                  </a:cubicBezTo>
                  <a:lnTo>
                    <a:pt x="404" y="11385"/>
                  </a:lnTo>
                  <a:lnTo>
                    <a:pt x="10051" y="11385"/>
                  </a:lnTo>
                  <a:lnTo>
                    <a:pt x="10051" y="13308"/>
                  </a:lnTo>
                  <a:cubicBezTo>
                    <a:pt x="10051" y="13432"/>
                    <a:pt x="9927" y="13525"/>
                    <a:pt x="9803" y="13525"/>
                  </a:cubicBezTo>
                  <a:lnTo>
                    <a:pt x="8314" y="13525"/>
                  </a:lnTo>
                  <a:cubicBezTo>
                    <a:pt x="8301" y="13522"/>
                    <a:pt x="8288" y="13520"/>
                    <a:pt x="8276" y="13520"/>
                  </a:cubicBezTo>
                  <a:cubicBezTo>
                    <a:pt x="8083" y="13520"/>
                    <a:pt x="8078" y="13939"/>
                    <a:pt x="8261" y="13939"/>
                  </a:cubicBezTo>
                  <a:cubicBezTo>
                    <a:pt x="8277" y="13939"/>
                    <a:pt x="8295" y="13936"/>
                    <a:pt x="8314" y="13929"/>
                  </a:cubicBezTo>
                  <a:lnTo>
                    <a:pt x="9803" y="13929"/>
                  </a:lnTo>
                  <a:cubicBezTo>
                    <a:pt x="10175" y="13929"/>
                    <a:pt x="10454" y="13649"/>
                    <a:pt x="10454" y="13277"/>
                  </a:cubicBezTo>
                  <a:lnTo>
                    <a:pt x="10454" y="10113"/>
                  </a:lnTo>
                  <a:lnTo>
                    <a:pt x="11540" y="11106"/>
                  </a:lnTo>
                  <a:cubicBezTo>
                    <a:pt x="11664" y="11230"/>
                    <a:pt x="11819" y="11292"/>
                    <a:pt x="12005" y="11292"/>
                  </a:cubicBezTo>
                  <a:lnTo>
                    <a:pt x="12036" y="11292"/>
                  </a:lnTo>
                  <a:cubicBezTo>
                    <a:pt x="12222" y="11292"/>
                    <a:pt x="12408" y="11199"/>
                    <a:pt x="12532" y="11075"/>
                  </a:cubicBezTo>
                  <a:cubicBezTo>
                    <a:pt x="12656" y="10920"/>
                    <a:pt x="12749" y="10734"/>
                    <a:pt x="12718" y="10547"/>
                  </a:cubicBezTo>
                  <a:cubicBezTo>
                    <a:pt x="12718" y="10361"/>
                    <a:pt x="12625" y="10175"/>
                    <a:pt x="12501" y="10051"/>
                  </a:cubicBezTo>
                  <a:lnTo>
                    <a:pt x="10454" y="8190"/>
                  </a:lnTo>
                  <a:lnTo>
                    <a:pt x="10454" y="652"/>
                  </a:lnTo>
                  <a:cubicBezTo>
                    <a:pt x="10454" y="280"/>
                    <a:pt x="10175" y="1"/>
                    <a:pt x="9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73" name="Google Shape;13073;p24"/>
            <p:cNvSpPr/>
            <p:nvPr/>
          </p:nvSpPr>
          <p:spPr>
            <a:xfrm>
              <a:off x="7804150" y="2589225"/>
              <a:ext cx="58175" cy="10100"/>
            </a:xfrm>
            <a:custGeom>
              <a:avLst/>
              <a:gdLst/>
              <a:ahLst/>
              <a:cxnLst/>
              <a:rect l="l" t="t" r="r" b="b"/>
              <a:pathLst>
                <a:path w="2327" h="404" extrusionOk="0">
                  <a:moveTo>
                    <a:pt x="279" y="0"/>
                  </a:moveTo>
                  <a:cubicBezTo>
                    <a:pt x="0" y="0"/>
                    <a:pt x="0" y="404"/>
                    <a:pt x="279" y="404"/>
                  </a:cubicBezTo>
                  <a:lnTo>
                    <a:pt x="2048" y="404"/>
                  </a:lnTo>
                  <a:cubicBezTo>
                    <a:pt x="2327" y="404"/>
                    <a:pt x="2327"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74" name="Google Shape;13074;p24"/>
            <p:cNvSpPr/>
            <p:nvPr/>
          </p:nvSpPr>
          <p:spPr>
            <a:xfrm>
              <a:off x="7804150" y="2613250"/>
              <a:ext cx="52750" cy="10125"/>
            </a:xfrm>
            <a:custGeom>
              <a:avLst/>
              <a:gdLst/>
              <a:ahLst/>
              <a:cxnLst/>
              <a:rect l="l" t="t" r="r" b="b"/>
              <a:pathLst>
                <a:path w="2110" h="405" extrusionOk="0">
                  <a:moveTo>
                    <a:pt x="279" y="1"/>
                  </a:moveTo>
                  <a:cubicBezTo>
                    <a:pt x="0" y="1"/>
                    <a:pt x="0" y="404"/>
                    <a:pt x="279" y="404"/>
                  </a:cubicBezTo>
                  <a:lnTo>
                    <a:pt x="1830" y="404"/>
                  </a:lnTo>
                  <a:cubicBezTo>
                    <a:pt x="2110" y="404"/>
                    <a:pt x="2110" y="1"/>
                    <a:pt x="18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75" name="Google Shape;13075;p24"/>
            <p:cNvSpPr/>
            <p:nvPr/>
          </p:nvSpPr>
          <p:spPr>
            <a:xfrm>
              <a:off x="7805350" y="2637825"/>
              <a:ext cx="44900" cy="9850"/>
            </a:xfrm>
            <a:custGeom>
              <a:avLst/>
              <a:gdLst/>
              <a:ahLst/>
              <a:cxnLst/>
              <a:rect l="l" t="t" r="r" b="b"/>
              <a:pathLst>
                <a:path w="1796" h="394" extrusionOk="0">
                  <a:moveTo>
                    <a:pt x="178" y="0"/>
                  </a:moveTo>
                  <a:cubicBezTo>
                    <a:pt x="1" y="0"/>
                    <a:pt x="1" y="393"/>
                    <a:pt x="178" y="393"/>
                  </a:cubicBezTo>
                  <a:cubicBezTo>
                    <a:pt x="194" y="393"/>
                    <a:pt x="212" y="390"/>
                    <a:pt x="231" y="383"/>
                  </a:cubicBezTo>
                  <a:lnTo>
                    <a:pt x="1565" y="383"/>
                  </a:lnTo>
                  <a:cubicBezTo>
                    <a:pt x="1584" y="390"/>
                    <a:pt x="1602" y="393"/>
                    <a:pt x="1618" y="393"/>
                  </a:cubicBezTo>
                  <a:cubicBezTo>
                    <a:pt x="1796" y="393"/>
                    <a:pt x="1796" y="0"/>
                    <a:pt x="1618" y="0"/>
                  </a:cubicBezTo>
                  <a:cubicBezTo>
                    <a:pt x="1602" y="0"/>
                    <a:pt x="1584" y="3"/>
                    <a:pt x="1565" y="11"/>
                  </a:cubicBezTo>
                  <a:lnTo>
                    <a:pt x="231" y="11"/>
                  </a:lnTo>
                  <a:cubicBezTo>
                    <a:pt x="212" y="3"/>
                    <a:pt x="194" y="0"/>
                    <a:pt x="1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76" name="Google Shape;13076;p24"/>
            <p:cNvSpPr/>
            <p:nvPr/>
          </p:nvSpPr>
          <p:spPr>
            <a:xfrm>
              <a:off x="7804150" y="2662125"/>
              <a:ext cx="47325" cy="10100"/>
            </a:xfrm>
            <a:custGeom>
              <a:avLst/>
              <a:gdLst/>
              <a:ahLst/>
              <a:cxnLst/>
              <a:rect l="l" t="t" r="r" b="b"/>
              <a:pathLst>
                <a:path w="1893" h="404" extrusionOk="0">
                  <a:moveTo>
                    <a:pt x="279" y="0"/>
                  </a:moveTo>
                  <a:cubicBezTo>
                    <a:pt x="0" y="0"/>
                    <a:pt x="0" y="403"/>
                    <a:pt x="279" y="403"/>
                  </a:cubicBezTo>
                  <a:lnTo>
                    <a:pt x="1613" y="403"/>
                  </a:lnTo>
                  <a:cubicBezTo>
                    <a:pt x="1892" y="403"/>
                    <a:pt x="1892" y="0"/>
                    <a:pt x="161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77" name="Google Shape;13077;p24"/>
            <p:cNvSpPr/>
            <p:nvPr/>
          </p:nvSpPr>
          <p:spPr>
            <a:xfrm>
              <a:off x="7805350" y="2686675"/>
              <a:ext cx="52325" cy="10625"/>
            </a:xfrm>
            <a:custGeom>
              <a:avLst/>
              <a:gdLst/>
              <a:ahLst/>
              <a:cxnLst/>
              <a:rect l="l" t="t" r="r" b="b"/>
              <a:pathLst>
                <a:path w="2093" h="425" extrusionOk="0">
                  <a:moveTo>
                    <a:pt x="181" y="1"/>
                  </a:moveTo>
                  <a:cubicBezTo>
                    <a:pt x="0" y="1"/>
                    <a:pt x="0" y="424"/>
                    <a:pt x="181" y="424"/>
                  </a:cubicBezTo>
                  <a:cubicBezTo>
                    <a:pt x="196" y="424"/>
                    <a:pt x="213" y="421"/>
                    <a:pt x="231" y="414"/>
                  </a:cubicBezTo>
                  <a:lnTo>
                    <a:pt x="1906" y="414"/>
                  </a:lnTo>
                  <a:cubicBezTo>
                    <a:pt x="2093" y="352"/>
                    <a:pt x="2093" y="73"/>
                    <a:pt x="1906" y="11"/>
                  </a:cubicBezTo>
                  <a:lnTo>
                    <a:pt x="231" y="11"/>
                  </a:lnTo>
                  <a:cubicBezTo>
                    <a:pt x="213" y="4"/>
                    <a:pt x="196" y="1"/>
                    <a:pt x="1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78" name="Google Shape;13078;p24"/>
            <p:cNvSpPr/>
            <p:nvPr/>
          </p:nvSpPr>
          <p:spPr>
            <a:xfrm>
              <a:off x="7804150" y="2710975"/>
              <a:ext cx="68250" cy="10875"/>
            </a:xfrm>
            <a:custGeom>
              <a:avLst/>
              <a:gdLst/>
              <a:ahLst/>
              <a:cxnLst/>
              <a:rect l="l" t="t" r="r" b="b"/>
              <a:pathLst>
                <a:path w="2730" h="435" extrusionOk="0">
                  <a:moveTo>
                    <a:pt x="279" y="0"/>
                  </a:moveTo>
                  <a:cubicBezTo>
                    <a:pt x="0" y="0"/>
                    <a:pt x="0" y="435"/>
                    <a:pt x="279" y="435"/>
                  </a:cubicBezTo>
                  <a:lnTo>
                    <a:pt x="2451" y="435"/>
                  </a:lnTo>
                  <a:cubicBezTo>
                    <a:pt x="2730" y="435"/>
                    <a:pt x="2730" y="0"/>
                    <a:pt x="245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79" name="Google Shape;13079;p24"/>
            <p:cNvSpPr/>
            <p:nvPr/>
          </p:nvSpPr>
          <p:spPr>
            <a:xfrm>
              <a:off x="7805225" y="2735525"/>
              <a:ext cx="111075" cy="10500"/>
            </a:xfrm>
            <a:custGeom>
              <a:avLst/>
              <a:gdLst/>
              <a:ahLst/>
              <a:cxnLst/>
              <a:rect l="l" t="t" r="r" b="b"/>
              <a:pathLst>
                <a:path w="4443" h="420" extrusionOk="0">
                  <a:moveTo>
                    <a:pt x="183" y="0"/>
                  </a:moveTo>
                  <a:cubicBezTo>
                    <a:pt x="1" y="0"/>
                    <a:pt x="6" y="419"/>
                    <a:pt x="199" y="419"/>
                  </a:cubicBezTo>
                  <a:cubicBezTo>
                    <a:pt x="211" y="419"/>
                    <a:pt x="223" y="418"/>
                    <a:pt x="236" y="414"/>
                  </a:cubicBezTo>
                  <a:lnTo>
                    <a:pt x="4207" y="414"/>
                  </a:lnTo>
                  <a:cubicBezTo>
                    <a:pt x="4220" y="418"/>
                    <a:pt x="4232" y="419"/>
                    <a:pt x="4244" y="419"/>
                  </a:cubicBezTo>
                  <a:cubicBezTo>
                    <a:pt x="4437" y="419"/>
                    <a:pt x="4442" y="0"/>
                    <a:pt x="4260" y="0"/>
                  </a:cubicBezTo>
                  <a:cubicBezTo>
                    <a:pt x="4244" y="0"/>
                    <a:pt x="4226" y="4"/>
                    <a:pt x="4207" y="11"/>
                  </a:cubicBezTo>
                  <a:lnTo>
                    <a:pt x="236" y="11"/>
                  </a:lnTo>
                  <a:cubicBezTo>
                    <a:pt x="217" y="4"/>
                    <a:pt x="200" y="0"/>
                    <a:pt x="1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80" name="Google Shape;13080;p24"/>
            <p:cNvSpPr/>
            <p:nvPr/>
          </p:nvSpPr>
          <p:spPr>
            <a:xfrm>
              <a:off x="7849900" y="2786925"/>
              <a:ext cx="37025" cy="31975"/>
            </a:xfrm>
            <a:custGeom>
              <a:avLst/>
              <a:gdLst/>
              <a:ahLst/>
              <a:cxnLst/>
              <a:rect l="l" t="t" r="r" b="b"/>
              <a:pathLst>
                <a:path w="1481" h="1279" extrusionOk="0">
                  <a:moveTo>
                    <a:pt x="621" y="405"/>
                  </a:moveTo>
                  <a:cubicBezTo>
                    <a:pt x="745" y="405"/>
                    <a:pt x="869" y="499"/>
                    <a:pt x="869" y="654"/>
                  </a:cubicBezTo>
                  <a:cubicBezTo>
                    <a:pt x="869" y="778"/>
                    <a:pt x="776" y="871"/>
                    <a:pt x="621" y="871"/>
                  </a:cubicBezTo>
                  <a:cubicBezTo>
                    <a:pt x="373" y="840"/>
                    <a:pt x="373" y="437"/>
                    <a:pt x="621" y="405"/>
                  </a:cubicBezTo>
                  <a:close/>
                  <a:moveTo>
                    <a:pt x="574" y="0"/>
                  </a:moveTo>
                  <a:cubicBezTo>
                    <a:pt x="254" y="0"/>
                    <a:pt x="0" y="297"/>
                    <a:pt x="0" y="623"/>
                  </a:cubicBezTo>
                  <a:lnTo>
                    <a:pt x="0" y="654"/>
                  </a:lnTo>
                  <a:cubicBezTo>
                    <a:pt x="0" y="1029"/>
                    <a:pt x="309" y="1279"/>
                    <a:pt x="634" y="1279"/>
                  </a:cubicBezTo>
                  <a:cubicBezTo>
                    <a:pt x="792" y="1279"/>
                    <a:pt x="954" y="1220"/>
                    <a:pt x="1086" y="1088"/>
                  </a:cubicBezTo>
                  <a:cubicBezTo>
                    <a:pt x="1481" y="693"/>
                    <a:pt x="1222" y="1"/>
                    <a:pt x="658" y="1"/>
                  </a:cubicBezTo>
                  <a:cubicBezTo>
                    <a:pt x="646" y="1"/>
                    <a:pt x="633" y="2"/>
                    <a:pt x="621" y="2"/>
                  </a:cubicBezTo>
                  <a:cubicBezTo>
                    <a:pt x="605" y="1"/>
                    <a:pt x="589" y="0"/>
                    <a:pt x="5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81" name="Google Shape;13081;p24"/>
          <p:cNvGrpSpPr/>
          <p:nvPr/>
        </p:nvGrpSpPr>
        <p:grpSpPr>
          <a:xfrm>
            <a:off x="6454417" y="6929282"/>
            <a:ext cx="699550" cy="586300"/>
            <a:chOff x="1680925" y="3695825"/>
            <a:chExt cx="349775" cy="293150"/>
          </a:xfrm>
        </p:grpSpPr>
        <p:sp>
          <p:nvSpPr>
            <p:cNvPr id="13082" name="Google Shape;13082;p24"/>
            <p:cNvSpPr/>
            <p:nvPr/>
          </p:nvSpPr>
          <p:spPr>
            <a:xfrm>
              <a:off x="1947700" y="3716175"/>
              <a:ext cx="10100" cy="10500"/>
            </a:xfrm>
            <a:custGeom>
              <a:avLst/>
              <a:gdLst/>
              <a:ahLst/>
              <a:cxnLst/>
              <a:rect l="l" t="t" r="r" b="b"/>
              <a:pathLst>
                <a:path w="404" h="420" extrusionOk="0">
                  <a:moveTo>
                    <a:pt x="202" y="1"/>
                  </a:moveTo>
                  <a:cubicBezTo>
                    <a:pt x="101" y="1"/>
                    <a:pt x="0" y="71"/>
                    <a:pt x="0" y="210"/>
                  </a:cubicBezTo>
                  <a:cubicBezTo>
                    <a:pt x="0" y="350"/>
                    <a:pt x="101" y="420"/>
                    <a:pt x="202" y="420"/>
                  </a:cubicBezTo>
                  <a:cubicBezTo>
                    <a:pt x="303" y="420"/>
                    <a:pt x="404" y="350"/>
                    <a:pt x="404" y="210"/>
                  </a:cubicBezTo>
                  <a:cubicBezTo>
                    <a:pt x="404" y="71"/>
                    <a:pt x="303" y="1"/>
                    <a:pt x="2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83" name="Google Shape;13083;p24"/>
            <p:cNvSpPr/>
            <p:nvPr/>
          </p:nvSpPr>
          <p:spPr>
            <a:xfrm>
              <a:off x="1968625" y="3716775"/>
              <a:ext cx="10125" cy="10100"/>
            </a:xfrm>
            <a:custGeom>
              <a:avLst/>
              <a:gdLst/>
              <a:ahLst/>
              <a:cxnLst/>
              <a:rect l="l" t="t" r="r" b="b"/>
              <a:pathLst>
                <a:path w="405" h="404" extrusionOk="0">
                  <a:moveTo>
                    <a:pt x="218" y="0"/>
                  </a:moveTo>
                  <a:cubicBezTo>
                    <a:pt x="94" y="0"/>
                    <a:pt x="1" y="93"/>
                    <a:pt x="1" y="186"/>
                  </a:cubicBezTo>
                  <a:cubicBezTo>
                    <a:pt x="1" y="310"/>
                    <a:pt x="94" y="403"/>
                    <a:pt x="218" y="403"/>
                  </a:cubicBezTo>
                  <a:cubicBezTo>
                    <a:pt x="311" y="403"/>
                    <a:pt x="404" y="310"/>
                    <a:pt x="404" y="186"/>
                  </a:cubicBezTo>
                  <a:cubicBezTo>
                    <a:pt x="404" y="93"/>
                    <a:pt x="311" y="0"/>
                    <a:pt x="21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84" name="Google Shape;13084;p24"/>
            <p:cNvSpPr/>
            <p:nvPr/>
          </p:nvSpPr>
          <p:spPr>
            <a:xfrm>
              <a:off x="1989175" y="3717925"/>
              <a:ext cx="12450" cy="8175"/>
            </a:xfrm>
            <a:custGeom>
              <a:avLst/>
              <a:gdLst/>
              <a:ahLst/>
              <a:cxnLst/>
              <a:rect l="l" t="t" r="r" b="b"/>
              <a:pathLst>
                <a:path w="498" h="327" extrusionOk="0">
                  <a:moveTo>
                    <a:pt x="249" y="1"/>
                  </a:moveTo>
                  <a:cubicBezTo>
                    <a:pt x="164" y="1"/>
                    <a:pt x="78" y="47"/>
                    <a:pt x="47" y="140"/>
                  </a:cubicBezTo>
                  <a:cubicBezTo>
                    <a:pt x="1" y="264"/>
                    <a:pt x="125" y="326"/>
                    <a:pt x="249" y="326"/>
                  </a:cubicBezTo>
                  <a:cubicBezTo>
                    <a:pt x="373" y="326"/>
                    <a:pt x="497" y="264"/>
                    <a:pt x="451" y="140"/>
                  </a:cubicBezTo>
                  <a:cubicBezTo>
                    <a:pt x="420" y="47"/>
                    <a:pt x="334" y="1"/>
                    <a:pt x="2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85" name="Google Shape;13085;p24"/>
            <p:cNvSpPr/>
            <p:nvPr/>
          </p:nvSpPr>
          <p:spPr>
            <a:xfrm>
              <a:off x="1832150" y="3909850"/>
              <a:ext cx="175275" cy="36475"/>
            </a:xfrm>
            <a:custGeom>
              <a:avLst/>
              <a:gdLst/>
              <a:ahLst/>
              <a:cxnLst/>
              <a:rect l="l" t="t" r="r" b="b"/>
              <a:pathLst>
                <a:path w="7011" h="1459" extrusionOk="0">
                  <a:moveTo>
                    <a:pt x="6514" y="435"/>
                  </a:moveTo>
                  <a:cubicBezTo>
                    <a:pt x="6546" y="435"/>
                    <a:pt x="6577" y="466"/>
                    <a:pt x="6577" y="497"/>
                  </a:cubicBezTo>
                  <a:lnTo>
                    <a:pt x="6577" y="962"/>
                  </a:lnTo>
                  <a:cubicBezTo>
                    <a:pt x="6577" y="994"/>
                    <a:pt x="6546" y="1056"/>
                    <a:pt x="6514" y="1056"/>
                  </a:cubicBezTo>
                  <a:lnTo>
                    <a:pt x="497" y="1056"/>
                  </a:lnTo>
                  <a:cubicBezTo>
                    <a:pt x="466" y="1056"/>
                    <a:pt x="435" y="994"/>
                    <a:pt x="435" y="962"/>
                  </a:cubicBezTo>
                  <a:lnTo>
                    <a:pt x="435" y="497"/>
                  </a:lnTo>
                  <a:cubicBezTo>
                    <a:pt x="435" y="466"/>
                    <a:pt x="466" y="435"/>
                    <a:pt x="497" y="435"/>
                  </a:cubicBezTo>
                  <a:close/>
                  <a:moveTo>
                    <a:pt x="497" y="1"/>
                  </a:moveTo>
                  <a:cubicBezTo>
                    <a:pt x="218" y="1"/>
                    <a:pt x="0" y="218"/>
                    <a:pt x="0" y="497"/>
                  </a:cubicBezTo>
                  <a:lnTo>
                    <a:pt x="0" y="962"/>
                  </a:lnTo>
                  <a:cubicBezTo>
                    <a:pt x="0" y="1242"/>
                    <a:pt x="218" y="1459"/>
                    <a:pt x="497" y="1459"/>
                  </a:cubicBezTo>
                  <a:lnTo>
                    <a:pt x="6514" y="1459"/>
                  </a:lnTo>
                  <a:cubicBezTo>
                    <a:pt x="6794" y="1459"/>
                    <a:pt x="7011" y="1242"/>
                    <a:pt x="7011" y="962"/>
                  </a:cubicBezTo>
                  <a:lnTo>
                    <a:pt x="7011" y="497"/>
                  </a:lnTo>
                  <a:cubicBezTo>
                    <a:pt x="7011" y="218"/>
                    <a:pt x="6794" y="1"/>
                    <a:pt x="65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86" name="Google Shape;13086;p24"/>
            <p:cNvSpPr/>
            <p:nvPr/>
          </p:nvSpPr>
          <p:spPr>
            <a:xfrm>
              <a:off x="1680925" y="3695825"/>
              <a:ext cx="349775" cy="293150"/>
            </a:xfrm>
            <a:custGeom>
              <a:avLst/>
              <a:gdLst/>
              <a:ahLst/>
              <a:cxnLst/>
              <a:rect l="l" t="t" r="r" b="b"/>
              <a:pathLst>
                <a:path w="13991" h="11726" extrusionOk="0">
                  <a:moveTo>
                    <a:pt x="683" y="1"/>
                  </a:moveTo>
                  <a:cubicBezTo>
                    <a:pt x="311" y="1"/>
                    <a:pt x="1" y="280"/>
                    <a:pt x="1" y="652"/>
                  </a:cubicBezTo>
                  <a:lnTo>
                    <a:pt x="1" y="11012"/>
                  </a:lnTo>
                  <a:cubicBezTo>
                    <a:pt x="1" y="11385"/>
                    <a:pt x="342" y="11726"/>
                    <a:pt x="745" y="11726"/>
                  </a:cubicBezTo>
                  <a:lnTo>
                    <a:pt x="8376" y="11726"/>
                  </a:lnTo>
                  <a:cubicBezTo>
                    <a:pt x="8655" y="11726"/>
                    <a:pt x="8655" y="11292"/>
                    <a:pt x="8376" y="11292"/>
                  </a:cubicBezTo>
                  <a:lnTo>
                    <a:pt x="745" y="11292"/>
                  </a:lnTo>
                  <a:cubicBezTo>
                    <a:pt x="559" y="11292"/>
                    <a:pt x="435" y="11167"/>
                    <a:pt x="435" y="10981"/>
                  </a:cubicBezTo>
                  <a:lnTo>
                    <a:pt x="435" y="2079"/>
                  </a:lnTo>
                  <a:lnTo>
                    <a:pt x="13587" y="2079"/>
                  </a:lnTo>
                  <a:lnTo>
                    <a:pt x="13587" y="10981"/>
                  </a:lnTo>
                  <a:cubicBezTo>
                    <a:pt x="13587" y="11167"/>
                    <a:pt x="13432" y="11292"/>
                    <a:pt x="13277" y="11292"/>
                  </a:cubicBezTo>
                  <a:lnTo>
                    <a:pt x="9213" y="11292"/>
                  </a:lnTo>
                  <a:cubicBezTo>
                    <a:pt x="8934" y="11292"/>
                    <a:pt x="8934" y="11726"/>
                    <a:pt x="9213" y="11726"/>
                  </a:cubicBezTo>
                  <a:lnTo>
                    <a:pt x="13277" y="11726"/>
                  </a:lnTo>
                  <a:cubicBezTo>
                    <a:pt x="13649" y="11726"/>
                    <a:pt x="13990" y="11385"/>
                    <a:pt x="13990" y="10981"/>
                  </a:cubicBezTo>
                  <a:lnTo>
                    <a:pt x="13990" y="652"/>
                  </a:lnTo>
                  <a:cubicBezTo>
                    <a:pt x="13990" y="280"/>
                    <a:pt x="13680" y="1"/>
                    <a:pt x="13308" y="1"/>
                  </a:cubicBezTo>
                  <a:lnTo>
                    <a:pt x="4343" y="1"/>
                  </a:lnTo>
                  <a:cubicBezTo>
                    <a:pt x="4064" y="1"/>
                    <a:pt x="4064" y="404"/>
                    <a:pt x="4343" y="404"/>
                  </a:cubicBezTo>
                  <a:lnTo>
                    <a:pt x="13339" y="404"/>
                  </a:lnTo>
                  <a:cubicBezTo>
                    <a:pt x="13463" y="404"/>
                    <a:pt x="13587" y="528"/>
                    <a:pt x="13587" y="652"/>
                  </a:cubicBezTo>
                  <a:lnTo>
                    <a:pt x="13587" y="1676"/>
                  </a:lnTo>
                  <a:lnTo>
                    <a:pt x="435" y="1676"/>
                  </a:lnTo>
                  <a:lnTo>
                    <a:pt x="435" y="652"/>
                  </a:lnTo>
                  <a:cubicBezTo>
                    <a:pt x="435" y="528"/>
                    <a:pt x="559" y="404"/>
                    <a:pt x="683" y="404"/>
                  </a:cubicBezTo>
                  <a:lnTo>
                    <a:pt x="3537" y="404"/>
                  </a:lnTo>
                  <a:cubicBezTo>
                    <a:pt x="3816" y="404"/>
                    <a:pt x="3816" y="1"/>
                    <a:pt x="35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87" name="Google Shape;13087;p24"/>
            <p:cNvSpPr/>
            <p:nvPr/>
          </p:nvSpPr>
          <p:spPr>
            <a:xfrm>
              <a:off x="1700325" y="3766375"/>
              <a:ext cx="111675" cy="93900"/>
            </a:xfrm>
            <a:custGeom>
              <a:avLst/>
              <a:gdLst/>
              <a:ahLst/>
              <a:cxnLst/>
              <a:rect l="l" t="t" r="r" b="b"/>
              <a:pathLst>
                <a:path w="4467" h="3756" extrusionOk="0">
                  <a:moveTo>
                    <a:pt x="2457" y="1285"/>
                  </a:moveTo>
                  <a:cubicBezTo>
                    <a:pt x="2555" y="1285"/>
                    <a:pt x="2653" y="1320"/>
                    <a:pt x="2730" y="1397"/>
                  </a:cubicBezTo>
                  <a:cubicBezTo>
                    <a:pt x="3009" y="1676"/>
                    <a:pt x="2823" y="2142"/>
                    <a:pt x="2451" y="2142"/>
                  </a:cubicBezTo>
                  <a:cubicBezTo>
                    <a:pt x="2203" y="2142"/>
                    <a:pt x="2016" y="1956"/>
                    <a:pt x="2016" y="1738"/>
                  </a:cubicBezTo>
                  <a:cubicBezTo>
                    <a:pt x="2016" y="1460"/>
                    <a:pt x="2238" y="1285"/>
                    <a:pt x="2457" y="1285"/>
                  </a:cubicBezTo>
                  <a:close/>
                  <a:moveTo>
                    <a:pt x="2513" y="405"/>
                  </a:moveTo>
                  <a:cubicBezTo>
                    <a:pt x="3319" y="405"/>
                    <a:pt x="3971" y="1056"/>
                    <a:pt x="3971" y="1894"/>
                  </a:cubicBezTo>
                  <a:cubicBezTo>
                    <a:pt x="3971" y="2142"/>
                    <a:pt x="3909" y="2421"/>
                    <a:pt x="3753" y="2669"/>
                  </a:cubicBezTo>
                  <a:cubicBezTo>
                    <a:pt x="3567" y="2483"/>
                    <a:pt x="3350" y="2359"/>
                    <a:pt x="3102" y="2266"/>
                  </a:cubicBezTo>
                  <a:cubicBezTo>
                    <a:pt x="3226" y="2111"/>
                    <a:pt x="3288" y="1925"/>
                    <a:pt x="3288" y="1738"/>
                  </a:cubicBezTo>
                  <a:cubicBezTo>
                    <a:pt x="3288" y="1180"/>
                    <a:pt x="2869" y="901"/>
                    <a:pt x="2451" y="901"/>
                  </a:cubicBezTo>
                  <a:cubicBezTo>
                    <a:pt x="2032" y="901"/>
                    <a:pt x="1613" y="1180"/>
                    <a:pt x="1613" y="1738"/>
                  </a:cubicBezTo>
                  <a:cubicBezTo>
                    <a:pt x="1613" y="1925"/>
                    <a:pt x="1675" y="2111"/>
                    <a:pt x="1799" y="2266"/>
                  </a:cubicBezTo>
                  <a:cubicBezTo>
                    <a:pt x="1551" y="2359"/>
                    <a:pt x="1334" y="2483"/>
                    <a:pt x="1148" y="2669"/>
                  </a:cubicBezTo>
                  <a:cubicBezTo>
                    <a:pt x="993" y="2421"/>
                    <a:pt x="931" y="2142"/>
                    <a:pt x="931" y="1894"/>
                  </a:cubicBezTo>
                  <a:cubicBezTo>
                    <a:pt x="931" y="1056"/>
                    <a:pt x="1582" y="405"/>
                    <a:pt x="2389" y="405"/>
                  </a:cubicBezTo>
                  <a:close/>
                  <a:moveTo>
                    <a:pt x="2513" y="2576"/>
                  </a:moveTo>
                  <a:cubicBezTo>
                    <a:pt x="2885" y="2576"/>
                    <a:pt x="3226" y="2700"/>
                    <a:pt x="3505" y="2948"/>
                  </a:cubicBezTo>
                  <a:cubicBezTo>
                    <a:pt x="3226" y="3196"/>
                    <a:pt x="2885" y="3351"/>
                    <a:pt x="2513" y="3351"/>
                  </a:cubicBezTo>
                  <a:lnTo>
                    <a:pt x="2389" y="3351"/>
                  </a:lnTo>
                  <a:cubicBezTo>
                    <a:pt x="2016" y="3351"/>
                    <a:pt x="1675" y="3196"/>
                    <a:pt x="1396" y="2948"/>
                  </a:cubicBezTo>
                  <a:cubicBezTo>
                    <a:pt x="1675" y="2700"/>
                    <a:pt x="2016" y="2576"/>
                    <a:pt x="2389" y="2576"/>
                  </a:cubicBezTo>
                  <a:close/>
                  <a:moveTo>
                    <a:pt x="2569" y="1"/>
                  </a:moveTo>
                  <a:cubicBezTo>
                    <a:pt x="2551" y="1"/>
                    <a:pt x="2532" y="1"/>
                    <a:pt x="2513" y="1"/>
                  </a:cubicBezTo>
                  <a:lnTo>
                    <a:pt x="2389" y="1"/>
                  </a:lnTo>
                  <a:cubicBezTo>
                    <a:pt x="0" y="125"/>
                    <a:pt x="0" y="3631"/>
                    <a:pt x="2389" y="3755"/>
                  </a:cubicBezTo>
                  <a:lnTo>
                    <a:pt x="2513" y="3755"/>
                  </a:lnTo>
                  <a:cubicBezTo>
                    <a:pt x="2532" y="3755"/>
                    <a:pt x="2551" y="3756"/>
                    <a:pt x="2569" y="3756"/>
                  </a:cubicBezTo>
                  <a:cubicBezTo>
                    <a:pt x="3599" y="3756"/>
                    <a:pt x="4467" y="2929"/>
                    <a:pt x="4467" y="1894"/>
                  </a:cubicBezTo>
                  <a:cubicBezTo>
                    <a:pt x="4467" y="827"/>
                    <a:pt x="3599"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88" name="Google Shape;13088;p24"/>
            <p:cNvSpPr/>
            <p:nvPr/>
          </p:nvSpPr>
          <p:spPr>
            <a:xfrm>
              <a:off x="1713500" y="3878850"/>
              <a:ext cx="96175" cy="10100"/>
            </a:xfrm>
            <a:custGeom>
              <a:avLst/>
              <a:gdLst/>
              <a:ahLst/>
              <a:cxnLst/>
              <a:rect l="l" t="t" r="r" b="b"/>
              <a:pathLst>
                <a:path w="3847" h="404" extrusionOk="0">
                  <a:moveTo>
                    <a:pt x="218" y="0"/>
                  </a:moveTo>
                  <a:cubicBezTo>
                    <a:pt x="94" y="0"/>
                    <a:pt x="0" y="93"/>
                    <a:pt x="0" y="217"/>
                  </a:cubicBezTo>
                  <a:cubicBezTo>
                    <a:pt x="0" y="341"/>
                    <a:pt x="94" y="403"/>
                    <a:pt x="218" y="403"/>
                  </a:cubicBezTo>
                  <a:lnTo>
                    <a:pt x="3630" y="403"/>
                  </a:lnTo>
                  <a:cubicBezTo>
                    <a:pt x="3754" y="403"/>
                    <a:pt x="3847" y="341"/>
                    <a:pt x="3847" y="217"/>
                  </a:cubicBezTo>
                  <a:cubicBezTo>
                    <a:pt x="3847" y="93"/>
                    <a:pt x="3754" y="0"/>
                    <a:pt x="36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89" name="Google Shape;13089;p24"/>
            <p:cNvSpPr/>
            <p:nvPr/>
          </p:nvSpPr>
          <p:spPr>
            <a:xfrm>
              <a:off x="1711950" y="3904425"/>
              <a:ext cx="99275" cy="10900"/>
            </a:xfrm>
            <a:custGeom>
              <a:avLst/>
              <a:gdLst/>
              <a:ahLst/>
              <a:cxnLst/>
              <a:rect l="l" t="t" r="r" b="b"/>
              <a:pathLst>
                <a:path w="3971" h="436" extrusionOk="0">
                  <a:moveTo>
                    <a:pt x="280" y="1"/>
                  </a:moveTo>
                  <a:cubicBezTo>
                    <a:pt x="0" y="1"/>
                    <a:pt x="0" y="435"/>
                    <a:pt x="280" y="435"/>
                  </a:cubicBezTo>
                  <a:lnTo>
                    <a:pt x="3692" y="435"/>
                  </a:lnTo>
                  <a:cubicBezTo>
                    <a:pt x="3971" y="435"/>
                    <a:pt x="3971" y="1"/>
                    <a:pt x="369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90" name="Google Shape;13090;p24"/>
            <p:cNvSpPr/>
            <p:nvPr/>
          </p:nvSpPr>
          <p:spPr>
            <a:xfrm>
              <a:off x="1712900" y="3930675"/>
              <a:ext cx="96625" cy="10275"/>
            </a:xfrm>
            <a:custGeom>
              <a:avLst/>
              <a:gdLst/>
              <a:ahLst/>
              <a:cxnLst/>
              <a:rect l="l" t="t" r="r" b="b"/>
              <a:pathLst>
                <a:path w="3865" h="411" extrusionOk="0">
                  <a:moveTo>
                    <a:pt x="200" y="0"/>
                  </a:moveTo>
                  <a:cubicBezTo>
                    <a:pt x="1" y="0"/>
                    <a:pt x="7" y="410"/>
                    <a:pt x="220" y="410"/>
                  </a:cubicBezTo>
                  <a:cubicBezTo>
                    <a:pt x="227" y="410"/>
                    <a:pt x="234" y="410"/>
                    <a:pt x="242" y="409"/>
                  </a:cubicBezTo>
                  <a:lnTo>
                    <a:pt x="3654" y="409"/>
                  </a:lnTo>
                  <a:cubicBezTo>
                    <a:pt x="3660" y="410"/>
                    <a:pt x="3667" y="410"/>
                    <a:pt x="3673" y="410"/>
                  </a:cubicBezTo>
                  <a:cubicBezTo>
                    <a:pt x="3859" y="410"/>
                    <a:pt x="3864" y="0"/>
                    <a:pt x="3690" y="0"/>
                  </a:cubicBezTo>
                  <a:cubicBezTo>
                    <a:pt x="3679" y="0"/>
                    <a:pt x="3667" y="2"/>
                    <a:pt x="3654" y="5"/>
                  </a:cubicBezTo>
                  <a:lnTo>
                    <a:pt x="242" y="5"/>
                  </a:lnTo>
                  <a:cubicBezTo>
                    <a:pt x="227" y="2"/>
                    <a:pt x="213" y="0"/>
                    <a:pt x="20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91" name="Google Shape;13091;p24"/>
            <p:cNvSpPr/>
            <p:nvPr/>
          </p:nvSpPr>
          <p:spPr>
            <a:xfrm>
              <a:off x="1832150" y="3778025"/>
              <a:ext cx="175275" cy="36475"/>
            </a:xfrm>
            <a:custGeom>
              <a:avLst/>
              <a:gdLst/>
              <a:ahLst/>
              <a:cxnLst/>
              <a:rect l="l" t="t" r="r" b="b"/>
              <a:pathLst>
                <a:path w="7011" h="1459" extrusionOk="0">
                  <a:moveTo>
                    <a:pt x="6514" y="404"/>
                  </a:moveTo>
                  <a:cubicBezTo>
                    <a:pt x="6546" y="404"/>
                    <a:pt x="6577" y="435"/>
                    <a:pt x="6577" y="497"/>
                  </a:cubicBezTo>
                  <a:lnTo>
                    <a:pt x="6577" y="962"/>
                  </a:lnTo>
                  <a:cubicBezTo>
                    <a:pt x="6577" y="993"/>
                    <a:pt x="6546" y="1024"/>
                    <a:pt x="6514" y="1024"/>
                  </a:cubicBezTo>
                  <a:lnTo>
                    <a:pt x="497" y="1024"/>
                  </a:lnTo>
                  <a:cubicBezTo>
                    <a:pt x="466" y="1024"/>
                    <a:pt x="435" y="993"/>
                    <a:pt x="435" y="962"/>
                  </a:cubicBezTo>
                  <a:lnTo>
                    <a:pt x="435" y="497"/>
                  </a:lnTo>
                  <a:cubicBezTo>
                    <a:pt x="404" y="435"/>
                    <a:pt x="466" y="404"/>
                    <a:pt x="497" y="404"/>
                  </a:cubicBezTo>
                  <a:close/>
                  <a:moveTo>
                    <a:pt x="497" y="1"/>
                  </a:moveTo>
                  <a:cubicBezTo>
                    <a:pt x="218" y="1"/>
                    <a:pt x="0" y="218"/>
                    <a:pt x="0" y="497"/>
                  </a:cubicBezTo>
                  <a:lnTo>
                    <a:pt x="0" y="962"/>
                  </a:lnTo>
                  <a:cubicBezTo>
                    <a:pt x="0" y="1241"/>
                    <a:pt x="218" y="1459"/>
                    <a:pt x="497" y="1459"/>
                  </a:cubicBezTo>
                  <a:lnTo>
                    <a:pt x="6514" y="1459"/>
                  </a:lnTo>
                  <a:cubicBezTo>
                    <a:pt x="6794" y="1459"/>
                    <a:pt x="7011" y="1241"/>
                    <a:pt x="7011" y="962"/>
                  </a:cubicBezTo>
                  <a:lnTo>
                    <a:pt x="7011" y="497"/>
                  </a:lnTo>
                  <a:cubicBezTo>
                    <a:pt x="7011" y="218"/>
                    <a:pt x="6794" y="1"/>
                    <a:pt x="65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92" name="Google Shape;13092;p24"/>
            <p:cNvSpPr/>
            <p:nvPr/>
          </p:nvSpPr>
          <p:spPr>
            <a:xfrm>
              <a:off x="1831550" y="3833725"/>
              <a:ext cx="176475" cy="10275"/>
            </a:xfrm>
            <a:custGeom>
              <a:avLst/>
              <a:gdLst/>
              <a:ahLst/>
              <a:cxnLst/>
              <a:rect l="l" t="t" r="r" b="b"/>
              <a:pathLst>
                <a:path w="7059" h="411" extrusionOk="0">
                  <a:moveTo>
                    <a:pt x="200" y="1"/>
                  </a:moveTo>
                  <a:cubicBezTo>
                    <a:pt x="1" y="1"/>
                    <a:pt x="7" y="411"/>
                    <a:pt x="220" y="411"/>
                  </a:cubicBezTo>
                  <a:cubicBezTo>
                    <a:pt x="227" y="411"/>
                    <a:pt x="234" y="410"/>
                    <a:pt x="242" y="409"/>
                  </a:cubicBezTo>
                  <a:lnTo>
                    <a:pt x="6818" y="409"/>
                  </a:lnTo>
                  <a:cubicBezTo>
                    <a:pt x="6825" y="410"/>
                    <a:pt x="6833" y="411"/>
                    <a:pt x="6840" y="411"/>
                  </a:cubicBezTo>
                  <a:cubicBezTo>
                    <a:pt x="7052" y="411"/>
                    <a:pt x="7058" y="1"/>
                    <a:pt x="6859" y="1"/>
                  </a:cubicBezTo>
                  <a:cubicBezTo>
                    <a:pt x="6846" y="1"/>
                    <a:pt x="6832" y="2"/>
                    <a:pt x="6818" y="6"/>
                  </a:cubicBezTo>
                  <a:lnTo>
                    <a:pt x="242" y="6"/>
                  </a:lnTo>
                  <a:cubicBezTo>
                    <a:pt x="227" y="2"/>
                    <a:pt x="213" y="1"/>
                    <a:pt x="2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93" name="Google Shape;13093;p24"/>
            <p:cNvSpPr/>
            <p:nvPr/>
          </p:nvSpPr>
          <p:spPr>
            <a:xfrm>
              <a:off x="1831575" y="3857100"/>
              <a:ext cx="176450" cy="10175"/>
            </a:xfrm>
            <a:custGeom>
              <a:avLst/>
              <a:gdLst/>
              <a:ahLst/>
              <a:cxnLst/>
              <a:rect l="l" t="t" r="r" b="b"/>
              <a:pathLst>
                <a:path w="7058" h="407" extrusionOk="0">
                  <a:moveTo>
                    <a:pt x="217" y="0"/>
                  </a:moveTo>
                  <a:cubicBezTo>
                    <a:pt x="0" y="0"/>
                    <a:pt x="0" y="406"/>
                    <a:pt x="217" y="406"/>
                  </a:cubicBezTo>
                  <a:cubicBezTo>
                    <a:pt x="225" y="406"/>
                    <a:pt x="233" y="406"/>
                    <a:pt x="241" y="405"/>
                  </a:cubicBezTo>
                  <a:lnTo>
                    <a:pt x="6817" y="405"/>
                  </a:lnTo>
                  <a:cubicBezTo>
                    <a:pt x="6825" y="406"/>
                    <a:pt x="6832" y="406"/>
                    <a:pt x="6840" y="406"/>
                  </a:cubicBezTo>
                  <a:cubicBezTo>
                    <a:pt x="7057" y="406"/>
                    <a:pt x="7057" y="0"/>
                    <a:pt x="6840" y="0"/>
                  </a:cubicBezTo>
                  <a:cubicBezTo>
                    <a:pt x="6832" y="0"/>
                    <a:pt x="6825" y="1"/>
                    <a:pt x="6817" y="2"/>
                  </a:cubicBezTo>
                  <a:lnTo>
                    <a:pt x="241" y="2"/>
                  </a:lnTo>
                  <a:cubicBezTo>
                    <a:pt x="233" y="1"/>
                    <a:pt x="225" y="0"/>
                    <a:pt x="2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94" name="Google Shape;13094;p24"/>
            <p:cNvSpPr/>
            <p:nvPr/>
          </p:nvSpPr>
          <p:spPr>
            <a:xfrm>
              <a:off x="1830600" y="3881175"/>
              <a:ext cx="178375" cy="10875"/>
            </a:xfrm>
            <a:custGeom>
              <a:avLst/>
              <a:gdLst/>
              <a:ahLst/>
              <a:cxnLst/>
              <a:rect l="l" t="t" r="r" b="b"/>
              <a:pathLst>
                <a:path w="7135" h="435" extrusionOk="0">
                  <a:moveTo>
                    <a:pt x="280" y="0"/>
                  </a:moveTo>
                  <a:cubicBezTo>
                    <a:pt x="0" y="0"/>
                    <a:pt x="0" y="434"/>
                    <a:pt x="280" y="434"/>
                  </a:cubicBezTo>
                  <a:lnTo>
                    <a:pt x="6856" y="434"/>
                  </a:lnTo>
                  <a:cubicBezTo>
                    <a:pt x="7135" y="434"/>
                    <a:pt x="7135" y="0"/>
                    <a:pt x="68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95" name="Google Shape;13095;p24"/>
          <p:cNvGrpSpPr/>
          <p:nvPr/>
        </p:nvGrpSpPr>
        <p:grpSpPr>
          <a:xfrm>
            <a:off x="4882347" y="6936209"/>
            <a:ext cx="697950" cy="572450"/>
            <a:chOff x="931825" y="3698925"/>
            <a:chExt cx="348975" cy="286225"/>
          </a:xfrm>
        </p:grpSpPr>
        <p:sp>
          <p:nvSpPr>
            <p:cNvPr id="13096" name="Google Shape;13096;p24"/>
            <p:cNvSpPr/>
            <p:nvPr/>
          </p:nvSpPr>
          <p:spPr>
            <a:xfrm>
              <a:off x="931825" y="3698925"/>
              <a:ext cx="348975" cy="286225"/>
            </a:xfrm>
            <a:custGeom>
              <a:avLst/>
              <a:gdLst/>
              <a:ahLst/>
              <a:cxnLst/>
              <a:rect l="l" t="t" r="r" b="b"/>
              <a:pathLst>
                <a:path w="13959" h="11449" extrusionOk="0">
                  <a:moveTo>
                    <a:pt x="13262" y="431"/>
                  </a:moveTo>
                  <a:cubicBezTo>
                    <a:pt x="13426" y="431"/>
                    <a:pt x="13555" y="575"/>
                    <a:pt x="13555" y="745"/>
                  </a:cubicBezTo>
                  <a:lnTo>
                    <a:pt x="13555" y="7476"/>
                  </a:lnTo>
                  <a:lnTo>
                    <a:pt x="10981" y="7476"/>
                  </a:lnTo>
                  <a:lnTo>
                    <a:pt x="10981" y="6360"/>
                  </a:lnTo>
                  <a:lnTo>
                    <a:pt x="11353" y="6360"/>
                  </a:lnTo>
                  <a:cubicBezTo>
                    <a:pt x="11508" y="6360"/>
                    <a:pt x="11632" y="6236"/>
                    <a:pt x="11632" y="6080"/>
                  </a:cubicBezTo>
                  <a:lnTo>
                    <a:pt x="11632" y="4623"/>
                  </a:lnTo>
                  <a:lnTo>
                    <a:pt x="11818" y="4623"/>
                  </a:lnTo>
                  <a:cubicBezTo>
                    <a:pt x="12098" y="4623"/>
                    <a:pt x="12253" y="4312"/>
                    <a:pt x="12098" y="4095"/>
                  </a:cubicBezTo>
                  <a:lnTo>
                    <a:pt x="11012" y="2637"/>
                  </a:lnTo>
                  <a:lnTo>
                    <a:pt x="10981" y="2606"/>
                  </a:lnTo>
                  <a:lnTo>
                    <a:pt x="10981" y="2513"/>
                  </a:lnTo>
                  <a:cubicBezTo>
                    <a:pt x="10981" y="2110"/>
                    <a:pt x="10640" y="1738"/>
                    <a:pt x="10205" y="1738"/>
                  </a:cubicBezTo>
                  <a:lnTo>
                    <a:pt x="6049" y="1738"/>
                  </a:lnTo>
                  <a:cubicBezTo>
                    <a:pt x="5770" y="1738"/>
                    <a:pt x="5770" y="2172"/>
                    <a:pt x="6049" y="2172"/>
                  </a:cubicBezTo>
                  <a:lnTo>
                    <a:pt x="10205" y="2172"/>
                  </a:lnTo>
                  <a:cubicBezTo>
                    <a:pt x="10422" y="2172"/>
                    <a:pt x="10578" y="2327"/>
                    <a:pt x="10578" y="2544"/>
                  </a:cubicBezTo>
                  <a:cubicBezTo>
                    <a:pt x="10547" y="2575"/>
                    <a:pt x="10516" y="2606"/>
                    <a:pt x="10516" y="2637"/>
                  </a:cubicBezTo>
                  <a:lnTo>
                    <a:pt x="10174" y="3072"/>
                  </a:lnTo>
                  <a:cubicBezTo>
                    <a:pt x="10112" y="3134"/>
                    <a:pt x="10143" y="3289"/>
                    <a:pt x="10236" y="3351"/>
                  </a:cubicBezTo>
                  <a:cubicBezTo>
                    <a:pt x="10269" y="3373"/>
                    <a:pt x="10306" y="3383"/>
                    <a:pt x="10343" y="3383"/>
                  </a:cubicBezTo>
                  <a:cubicBezTo>
                    <a:pt x="10410" y="3383"/>
                    <a:pt x="10475" y="3349"/>
                    <a:pt x="10516" y="3289"/>
                  </a:cubicBezTo>
                  <a:lnTo>
                    <a:pt x="10764" y="2948"/>
                  </a:lnTo>
                  <a:lnTo>
                    <a:pt x="11632" y="4188"/>
                  </a:lnTo>
                  <a:lnTo>
                    <a:pt x="11539" y="4188"/>
                  </a:lnTo>
                  <a:cubicBezTo>
                    <a:pt x="11353" y="4188"/>
                    <a:pt x="11229" y="4312"/>
                    <a:pt x="11229" y="4498"/>
                  </a:cubicBezTo>
                  <a:lnTo>
                    <a:pt x="11229" y="5956"/>
                  </a:lnTo>
                  <a:lnTo>
                    <a:pt x="10298" y="5956"/>
                  </a:lnTo>
                  <a:lnTo>
                    <a:pt x="10298" y="4498"/>
                  </a:lnTo>
                  <a:cubicBezTo>
                    <a:pt x="10298" y="4312"/>
                    <a:pt x="10143" y="4188"/>
                    <a:pt x="9957" y="4188"/>
                  </a:cubicBezTo>
                  <a:lnTo>
                    <a:pt x="9864" y="4188"/>
                  </a:lnTo>
                  <a:lnTo>
                    <a:pt x="10112" y="3847"/>
                  </a:lnTo>
                  <a:cubicBezTo>
                    <a:pt x="10231" y="3728"/>
                    <a:pt x="10041" y="3537"/>
                    <a:pt x="9890" y="3537"/>
                  </a:cubicBezTo>
                  <a:cubicBezTo>
                    <a:pt x="9843" y="3537"/>
                    <a:pt x="9800" y="3555"/>
                    <a:pt x="9771" y="3599"/>
                  </a:cubicBezTo>
                  <a:lnTo>
                    <a:pt x="9430" y="4095"/>
                  </a:lnTo>
                  <a:cubicBezTo>
                    <a:pt x="9244" y="4312"/>
                    <a:pt x="9430" y="4623"/>
                    <a:pt x="9709" y="4623"/>
                  </a:cubicBezTo>
                  <a:lnTo>
                    <a:pt x="9895" y="4623"/>
                  </a:lnTo>
                  <a:lnTo>
                    <a:pt x="9895" y="6080"/>
                  </a:lnTo>
                  <a:cubicBezTo>
                    <a:pt x="9895" y="6236"/>
                    <a:pt x="10019" y="6391"/>
                    <a:pt x="10174" y="6391"/>
                  </a:cubicBezTo>
                  <a:lnTo>
                    <a:pt x="10578" y="6391"/>
                  </a:lnTo>
                  <a:lnTo>
                    <a:pt x="10578" y="7507"/>
                  </a:lnTo>
                  <a:lnTo>
                    <a:pt x="3381" y="7507"/>
                  </a:lnTo>
                  <a:lnTo>
                    <a:pt x="3381" y="2513"/>
                  </a:lnTo>
                  <a:cubicBezTo>
                    <a:pt x="3381" y="2296"/>
                    <a:pt x="3536" y="2141"/>
                    <a:pt x="3753" y="2110"/>
                  </a:cubicBezTo>
                  <a:lnTo>
                    <a:pt x="5242" y="2110"/>
                  </a:lnTo>
                  <a:cubicBezTo>
                    <a:pt x="5521" y="2110"/>
                    <a:pt x="5521" y="1707"/>
                    <a:pt x="5242" y="1707"/>
                  </a:cubicBezTo>
                  <a:lnTo>
                    <a:pt x="3753" y="1707"/>
                  </a:lnTo>
                  <a:cubicBezTo>
                    <a:pt x="3319" y="1707"/>
                    <a:pt x="2978" y="2048"/>
                    <a:pt x="2978" y="2482"/>
                  </a:cubicBezTo>
                  <a:lnTo>
                    <a:pt x="2978" y="7476"/>
                  </a:lnTo>
                  <a:lnTo>
                    <a:pt x="403" y="7476"/>
                  </a:lnTo>
                  <a:lnTo>
                    <a:pt x="403" y="745"/>
                  </a:lnTo>
                  <a:cubicBezTo>
                    <a:pt x="403" y="575"/>
                    <a:pt x="533" y="431"/>
                    <a:pt x="697" y="431"/>
                  </a:cubicBezTo>
                  <a:cubicBezTo>
                    <a:pt x="713" y="431"/>
                    <a:pt x="728" y="432"/>
                    <a:pt x="744" y="435"/>
                  </a:cubicBezTo>
                  <a:lnTo>
                    <a:pt x="13214" y="435"/>
                  </a:lnTo>
                  <a:cubicBezTo>
                    <a:pt x="13230" y="432"/>
                    <a:pt x="13246" y="431"/>
                    <a:pt x="13262" y="431"/>
                  </a:cubicBezTo>
                  <a:close/>
                  <a:moveTo>
                    <a:pt x="8282" y="9462"/>
                  </a:moveTo>
                  <a:lnTo>
                    <a:pt x="8499" y="11043"/>
                  </a:lnTo>
                  <a:lnTo>
                    <a:pt x="5490" y="11043"/>
                  </a:lnTo>
                  <a:lnTo>
                    <a:pt x="5708" y="9462"/>
                  </a:lnTo>
                  <a:close/>
                  <a:moveTo>
                    <a:pt x="744" y="1"/>
                  </a:moveTo>
                  <a:cubicBezTo>
                    <a:pt x="341" y="1"/>
                    <a:pt x="0" y="342"/>
                    <a:pt x="0" y="745"/>
                  </a:cubicBezTo>
                  <a:lnTo>
                    <a:pt x="0" y="8717"/>
                  </a:lnTo>
                  <a:cubicBezTo>
                    <a:pt x="0" y="9120"/>
                    <a:pt x="341" y="9462"/>
                    <a:pt x="744" y="9462"/>
                  </a:cubicBezTo>
                  <a:lnTo>
                    <a:pt x="5273" y="9462"/>
                  </a:lnTo>
                  <a:lnTo>
                    <a:pt x="5056" y="11043"/>
                  </a:lnTo>
                  <a:lnTo>
                    <a:pt x="4405" y="11043"/>
                  </a:lnTo>
                  <a:cubicBezTo>
                    <a:pt x="4397" y="11042"/>
                    <a:pt x="4389" y="11042"/>
                    <a:pt x="4381" y="11042"/>
                  </a:cubicBezTo>
                  <a:cubicBezTo>
                    <a:pt x="4164" y="11042"/>
                    <a:pt x="4164" y="11448"/>
                    <a:pt x="4381" y="11448"/>
                  </a:cubicBezTo>
                  <a:cubicBezTo>
                    <a:pt x="4389" y="11448"/>
                    <a:pt x="4397" y="11448"/>
                    <a:pt x="4405" y="11447"/>
                  </a:cubicBezTo>
                  <a:lnTo>
                    <a:pt x="9554" y="11447"/>
                  </a:lnTo>
                  <a:cubicBezTo>
                    <a:pt x="9562" y="11448"/>
                    <a:pt x="9570" y="11448"/>
                    <a:pt x="9577" y="11448"/>
                  </a:cubicBezTo>
                  <a:cubicBezTo>
                    <a:pt x="9794" y="11448"/>
                    <a:pt x="9794" y="11042"/>
                    <a:pt x="9577" y="11042"/>
                  </a:cubicBezTo>
                  <a:cubicBezTo>
                    <a:pt x="9570" y="11042"/>
                    <a:pt x="9562" y="11042"/>
                    <a:pt x="9554" y="11043"/>
                  </a:cubicBezTo>
                  <a:lnTo>
                    <a:pt x="8934" y="11043"/>
                  </a:lnTo>
                  <a:lnTo>
                    <a:pt x="8685" y="9462"/>
                  </a:lnTo>
                  <a:lnTo>
                    <a:pt x="10267" y="9462"/>
                  </a:lnTo>
                  <a:cubicBezTo>
                    <a:pt x="10275" y="9462"/>
                    <a:pt x="10282" y="9463"/>
                    <a:pt x="10289" y="9463"/>
                  </a:cubicBezTo>
                  <a:cubicBezTo>
                    <a:pt x="10508" y="9463"/>
                    <a:pt x="10508" y="9026"/>
                    <a:pt x="10289" y="9026"/>
                  </a:cubicBezTo>
                  <a:cubicBezTo>
                    <a:pt x="10282" y="9026"/>
                    <a:pt x="10275" y="9026"/>
                    <a:pt x="10267" y="9027"/>
                  </a:cubicBezTo>
                  <a:lnTo>
                    <a:pt x="744" y="9027"/>
                  </a:lnTo>
                  <a:cubicBezTo>
                    <a:pt x="728" y="9030"/>
                    <a:pt x="713" y="9031"/>
                    <a:pt x="697" y="9031"/>
                  </a:cubicBezTo>
                  <a:cubicBezTo>
                    <a:pt x="533" y="9031"/>
                    <a:pt x="403" y="8887"/>
                    <a:pt x="403" y="8717"/>
                  </a:cubicBezTo>
                  <a:lnTo>
                    <a:pt x="403" y="7911"/>
                  </a:lnTo>
                  <a:lnTo>
                    <a:pt x="13586" y="7911"/>
                  </a:lnTo>
                  <a:lnTo>
                    <a:pt x="13586" y="8717"/>
                  </a:lnTo>
                  <a:cubicBezTo>
                    <a:pt x="13558" y="8887"/>
                    <a:pt x="13452" y="9031"/>
                    <a:pt x="13268" y="9031"/>
                  </a:cubicBezTo>
                  <a:cubicBezTo>
                    <a:pt x="13251" y="9031"/>
                    <a:pt x="13233" y="9030"/>
                    <a:pt x="13214" y="9027"/>
                  </a:cubicBezTo>
                  <a:lnTo>
                    <a:pt x="11105" y="9027"/>
                  </a:lnTo>
                  <a:cubicBezTo>
                    <a:pt x="10857" y="9089"/>
                    <a:pt x="10857" y="9431"/>
                    <a:pt x="11105" y="9462"/>
                  </a:cubicBezTo>
                  <a:lnTo>
                    <a:pt x="13214" y="9462"/>
                  </a:lnTo>
                  <a:cubicBezTo>
                    <a:pt x="13617" y="9462"/>
                    <a:pt x="13959" y="9120"/>
                    <a:pt x="13959" y="8717"/>
                  </a:cubicBezTo>
                  <a:lnTo>
                    <a:pt x="13959" y="745"/>
                  </a:lnTo>
                  <a:cubicBezTo>
                    <a:pt x="13959" y="342"/>
                    <a:pt x="13617" y="1"/>
                    <a:pt x="132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097" name="Google Shape;13097;p24"/>
            <p:cNvSpPr/>
            <p:nvPr/>
          </p:nvSpPr>
          <p:spPr>
            <a:xfrm>
              <a:off x="1058225" y="3771050"/>
              <a:ext cx="113225" cy="96825"/>
            </a:xfrm>
            <a:custGeom>
              <a:avLst/>
              <a:gdLst/>
              <a:ahLst/>
              <a:cxnLst/>
              <a:rect l="l" t="t" r="r" b="b"/>
              <a:pathLst>
                <a:path w="4529" h="3873" extrusionOk="0">
                  <a:moveTo>
                    <a:pt x="1737" y="435"/>
                  </a:moveTo>
                  <a:lnTo>
                    <a:pt x="1737" y="838"/>
                  </a:lnTo>
                  <a:cubicBezTo>
                    <a:pt x="1272" y="900"/>
                    <a:pt x="900" y="1272"/>
                    <a:pt x="838" y="1738"/>
                  </a:cubicBezTo>
                  <a:lnTo>
                    <a:pt x="434" y="1738"/>
                  </a:lnTo>
                  <a:cubicBezTo>
                    <a:pt x="496" y="1055"/>
                    <a:pt x="1055" y="497"/>
                    <a:pt x="1737" y="435"/>
                  </a:cubicBezTo>
                  <a:close/>
                  <a:moveTo>
                    <a:pt x="1923" y="1241"/>
                  </a:moveTo>
                  <a:cubicBezTo>
                    <a:pt x="2544" y="1241"/>
                    <a:pt x="2854" y="1986"/>
                    <a:pt x="2420" y="2420"/>
                  </a:cubicBezTo>
                  <a:cubicBezTo>
                    <a:pt x="2280" y="2560"/>
                    <a:pt x="2108" y="2622"/>
                    <a:pt x="1939" y="2622"/>
                  </a:cubicBezTo>
                  <a:cubicBezTo>
                    <a:pt x="1583" y="2622"/>
                    <a:pt x="1241" y="2344"/>
                    <a:pt x="1241" y="1924"/>
                  </a:cubicBezTo>
                  <a:cubicBezTo>
                    <a:pt x="1241" y="1551"/>
                    <a:pt x="1551" y="1241"/>
                    <a:pt x="1923" y="1241"/>
                  </a:cubicBezTo>
                  <a:close/>
                  <a:moveTo>
                    <a:pt x="2140" y="435"/>
                  </a:moveTo>
                  <a:cubicBezTo>
                    <a:pt x="2885" y="559"/>
                    <a:pt x="3443" y="1179"/>
                    <a:pt x="3443" y="1924"/>
                  </a:cubicBezTo>
                  <a:cubicBezTo>
                    <a:pt x="3443" y="2924"/>
                    <a:pt x="2672" y="3456"/>
                    <a:pt x="1903" y="3456"/>
                  </a:cubicBezTo>
                  <a:cubicBezTo>
                    <a:pt x="1218" y="3456"/>
                    <a:pt x="535" y="3033"/>
                    <a:pt x="403" y="2141"/>
                  </a:cubicBezTo>
                  <a:lnTo>
                    <a:pt x="838" y="2141"/>
                  </a:lnTo>
                  <a:cubicBezTo>
                    <a:pt x="959" y="2705"/>
                    <a:pt x="1446" y="3047"/>
                    <a:pt x="1943" y="3047"/>
                  </a:cubicBezTo>
                  <a:cubicBezTo>
                    <a:pt x="2211" y="3047"/>
                    <a:pt x="2482" y="2947"/>
                    <a:pt x="2699" y="2730"/>
                  </a:cubicBezTo>
                  <a:cubicBezTo>
                    <a:pt x="3319" y="2110"/>
                    <a:pt x="3009" y="1024"/>
                    <a:pt x="2140" y="838"/>
                  </a:cubicBezTo>
                  <a:lnTo>
                    <a:pt x="2140" y="435"/>
                  </a:lnTo>
                  <a:close/>
                  <a:moveTo>
                    <a:pt x="1923" y="0"/>
                  </a:moveTo>
                  <a:cubicBezTo>
                    <a:pt x="838" y="0"/>
                    <a:pt x="0" y="869"/>
                    <a:pt x="0" y="1924"/>
                  </a:cubicBezTo>
                  <a:cubicBezTo>
                    <a:pt x="0" y="3096"/>
                    <a:pt x="946" y="3872"/>
                    <a:pt x="1934" y="3872"/>
                  </a:cubicBezTo>
                  <a:cubicBezTo>
                    <a:pt x="2409" y="3872"/>
                    <a:pt x="2895" y="3692"/>
                    <a:pt x="3288" y="3288"/>
                  </a:cubicBezTo>
                  <a:cubicBezTo>
                    <a:pt x="4529" y="2079"/>
                    <a:pt x="366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098" name="Google Shape;13098;p24"/>
          <p:cNvGrpSpPr/>
          <p:nvPr/>
        </p:nvGrpSpPr>
        <p:grpSpPr>
          <a:xfrm>
            <a:off x="3465917" y="6929259"/>
            <a:ext cx="697950" cy="586350"/>
            <a:chOff x="7719625" y="4198325"/>
            <a:chExt cx="348975" cy="293175"/>
          </a:xfrm>
        </p:grpSpPr>
        <p:sp>
          <p:nvSpPr>
            <p:cNvPr id="13099" name="Google Shape;13099;p24"/>
            <p:cNvSpPr/>
            <p:nvPr/>
          </p:nvSpPr>
          <p:spPr>
            <a:xfrm>
              <a:off x="7984600" y="4219275"/>
              <a:ext cx="11900" cy="7550"/>
            </a:xfrm>
            <a:custGeom>
              <a:avLst/>
              <a:gdLst/>
              <a:ahLst/>
              <a:cxnLst/>
              <a:rect l="l" t="t" r="r" b="b"/>
              <a:pathLst>
                <a:path w="476" h="302" extrusionOk="0">
                  <a:moveTo>
                    <a:pt x="258" y="1"/>
                  </a:moveTo>
                  <a:cubicBezTo>
                    <a:pt x="0" y="1"/>
                    <a:pt x="256" y="302"/>
                    <a:pt x="396" y="302"/>
                  </a:cubicBezTo>
                  <a:cubicBezTo>
                    <a:pt x="442" y="302"/>
                    <a:pt x="475" y="270"/>
                    <a:pt x="475" y="187"/>
                  </a:cubicBezTo>
                  <a:cubicBezTo>
                    <a:pt x="444" y="94"/>
                    <a:pt x="351" y="1"/>
                    <a:pt x="2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00" name="Google Shape;13100;p24"/>
            <p:cNvSpPr/>
            <p:nvPr/>
          </p:nvSpPr>
          <p:spPr>
            <a:xfrm>
              <a:off x="8006200" y="4219025"/>
              <a:ext cx="11225" cy="10600"/>
            </a:xfrm>
            <a:custGeom>
              <a:avLst/>
              <a:gdLst/>
              <a:ahLst/>
              <a:cxnLst/>
              <a:rect l="l" t="t" r="r" b="b"/>
              <a:pathLst>
                <a:path w="449" h="424" extrusionOk="0">
                  <a:moveTo>
                    <a:pt x="181" y="1"/>
                  </a:moveTo>
                  <a:cubicBezTo>
                    <a:pt x="0" y="1"/>
                    <a:pt x="0" y="424"/>
                    <a:pt x="181" y="424"/>
                  </a:cubicBezTo>
                  <a:cubicBezTo>
                    <a:pt x="196" y="424"/>
                    <a:pt x="213" y="421"/>
                    <a:pt x="231" y="414"/>
                  </a:cubicBezTo>
                  <a:cubicBezTo>
                    <a:pt x="350" y="414"/>
                    <a:pt x="441" y="328"/>
                    <a:pt x="448" y="212"/>
                  </a:cubicBezTo>
                  <a:lnTo>
                    <a:pt x="448" y="212"/>
                  </a:lnTo>
                  <a:cubicBezTo>
                    <a:pt x="448" y="217"/>
                    <a:pt x="449" y="222"/>
                    <a:pt x="449" y="228"/>
                  </a:cubicBezTo>
                  <a:lnTo>
                    <a:pt x="449" y="197"/>
                  </a:lnTo>
                  <a:cubicBezTo>
                    <a:pt x="449" y="202"/>
                    <a:pt x="448" y="207"/>
                    <a:pt x="448" y="212"/>
                  </a:cubicBezTo>
                  <a:cubicBezTo>
                    <a:pt x="441" y="96"/>
                    <a:pt x="350" y="11"/>
                    <a:pt x="231" y="11"/>
                  </a:cubicBezTo>
                  <a:cubicBezTo>
                    <a:pt x="213" y="4"/>
                    <a:pt x="196" y="1"/>
                    <a:pt x="1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01" name="Google Shape;13101;p24"/>
            <p:cNvSpPr/>
            <p:nvPr/>
          </p:nvSpPr>
          <p:spPr>
            <a:xfrm>
              <a:off x="8027900" y="4219025"/>
              <a:ext cx="10475" cy="10600"/>
            </a:xfrm>
            <a:custGeom>
              <a:avLst/>
              <a:gdLst/>
              <a:ahLst/>
              <a:cxnLst/>
              <a:rect l="l" t="t" r="r" b="b"/>
              <a:pathLst>
                <a:path w="419" h="424" extrusionOk="0">
                  <a:moveTo>
                    <a:pt x="181" y="1"/>
                  </a:moveTo>
                  <a:cubicBezTo>
                    <a:pt x="1" y="1"/>
                    <a:pt x="1" y="424"/>
                    <a:pt x="181" y="424"/>
                  </a:cubicBezTo>
                  <a:cubicBezTo>
                    <a:pt x="197" y="424"/>
                    <a:pt x="214" y="421"/>
                    <a:pt x="232" y="414"/>
                  </a:cubicBezTo>
                  <a:cubicBezTo>
                    <a:pt x="321" y="414"/>
                    <a:pt x="410" y="328"/>
                    <a:pt x="418" y="212"/>
                  </a:cubicBezTo>
                  <a:lnTo>
                    <a:pt x="418" y="212"/>
                  </a:lnTo>
                  <a:cubicBezTo>
                    <a:pt x="418" y="217"/>
                    <a:pt x="418" y="222"/>
                    <a:pt x="418" y="228"/>
                  </a:cubicBezTo>
                  <a:lnTo>
                    <a:pt x="418" y="197"/>
                  </a:lnTo>
                  <a:cubicBezTo>
                    <a:pt x="418" y="202"/>
                    <a:pt x="418" y="207"/>
                    <a:pt x="418" y="212"/>
                  </a:cubicBezTo>
                  <a:cubicBezTo>
                    <a:pt x="410" y="96"/>
                    <a:pt x="321" y="11"/>
                    <a:pt x="232" y="11"/>
                  </a:cubicBezTo>
                  <a:cubicBezTo>
                    <a:pt x="214" y="4"/>
                    <a:pt x="197" y="1"/>
                    <a:pt x="1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02" name="Google Shape;13102;p24"/>
            <p:cNvSpPr/>
            <p:nvPr/>
          </p:nvSpPr>
          <p:spPr>
            <a:xfrm>
              <a:off x="7719625" y="4198325"/>
              <a:ext cx="348975" cy="293175"/>
            </a:xfrm>
            <a:custGeom>
              <a:avLst/>
              <a:gdLst/>
              <a:ahLst/>
              <a:cxnLst/>
              <a:rect l="l" t="t" r="r" b="b"/>
              <a:pathLst>
                <a:path w="13959" h="11727" extrusionOk="0">
                  <a:moveTo>
                    <a:pt x="3626" y="2914"/>
                  </a:moveTo>
                  <a:cubicBezTo>
                    <a:pt x="4230" y="2914"/>
                    <a:pt x="4230" y="3819"/>
                    <a:pt x="3626" y="3819"/>
                  </a:cubicBezTo>
                  <a:cubicBezTo>
                    <a:pt x="3607" y="3819"/>
                    <a:pt x="3587" y="3818"/>
                    <a:pt x="3567" y="3816"/>
                  </a:cubicBezTo>
                  <a:lnTo>
                    <a:pt x="403" y="3816"/>
                  </a:lnTo>
                  <a:lnTo>
                    <a:pt x="403" y="2917"/>
                  </a:lnTo>
                  <a:lnTo>
                    <a:pt x="3567" y="2917"/>
                  </a:lnTo>
                  <a:cubicBezTo>
                    <a:pt x="3587" y="2915"/>
                    <a:pt x="3607" y="2914"/>
                    <a:pt x="3626" y="2914"/>
                  </a:cubicBezTo>
                  <a:close/>
                  <a:moveTo>
                    <a:pt x="3660" y="5437"/>
                  </a:moveTo>
                  <a:cubicBezTo>
                    <a:pt x="4513" y="5437"/>
                    <a:pt x="5366" y="6003"/>
                    <a:pt x="5366" y="7135"/>
                  </a:cubicBezTo>
                  <a:cubicBezTo>
                    <a:pt x="5366" y="7353"/>
                    <a:pt x="5335" y="7570"/>
                    <a:pt x="5242" y="7756"/>
                  </a:cubicBezTo>
                  <a:cubicBezTo>
                    <a:pt x="5180" y="7353"/>
                    <a:pt x="5087" y="6949"/>
                    <a:pt x="4932" y="6546"/>
                  </a:cubicBezTo>
                  <a:cubicBezTo>
                    <a:pt x="4870" y="6422"/>
                    <a:pt x="4808" y="6329"/>
                    <a:pt x="4684" y="6267"/>
                  </a:cubicBezTo>
                  <a:cubicBezTo>
                    <a:pt x="4629" y="6245"/>
                    <a:pt x="4574" y="6235"/>
                    <a:pt x="4521" y="6235"/>
                  </a:cubicBezTo>
                  <a:cubicBezTo>
                    <a:pt x="4423" y="6235"/>
                    <a:pt x="4330" y="6269"/>
                    <a:pt x="4250" y="6329"/>
                  </a:cubicBezTo>
                  <a:cubicBezTo>
                    <a:pt x="4126" y="6391"/>
                    <a:pt x="4033" y="6453"/>
                    <a:pt x="3940" y="6546"/>
                  </a:cubicBezTo>
                  <a:cubicBezTo>
                    <a:pt x="3847" y="6608"/>
                    <a:pt x="3753" y="6670"/>
                    <a:pt x="3660" y="6670"/>
                  </a:cubicBezTo>
                  <a:cubicBezTo>
                    <a:pt x="3567" y="6670"/>
                    <a:pt x="3474" y="6608"/>
                    <a:pt x="3381" y="6546"/>
                  </a:cubicBezTo>
                  <a:cubicBezTo>
                    <a:pt x="3280" y="6470"/>
                    <a:pt x="3011" y="6227"/>
                    <a:pt x="2781" y="6227"/>
                  </a:cubicBezTo>
                  <a:cubicBezTo>
                    <a:pt x="2731" y="6227"/>
                    <a:pt x="2682" y="6239"/>
                    <a:pt x="2637" y="6267"/>
                  </a:cubicBezTo>
                  <a:cubicBezTo>
                    <a:pt x="2544" y="6329"/>
                    <a:pt x="2451" y="6422"/>
                    <a:pt x="2389" y="6546"/>
                  </a:cubicBezTo>
                  <a:cubicBezTo>
                    <a:pt x="2234" y="6949"/>
                    <a:pt x="2140" y="7321"/>
                    <a:pt x="2078" y="7756"/>
                  </a:cubicBezTo>
                  <a:cubicBezTo>
                    <a:pt x="1985" y="7539"/>
                    <a:pt x="1954" y="7353"/>
                    <a:pt x="1954" y="7135"/>
                  </a:cubicBezTo>
                  <a:cubicBezTo>
                    <a:pt x="1954" y="6003"/>
                    <a:pt x="2807" y="5437"/>
                    <a:pt x="3660" y="5437"/>
                  </a:cubicBezTo>
                  <a:close/>
                  <a:moveTo>
                    <a:pt x="4498" y="6639"/>
                  </a:moveTo>
                  <a:cubicBezTo>
                    <a:pt x="4529" y="6670"/>
                    <a:pt x="4529" y="6670"/>
                    <a:pt x="4529" y="6701"/>
                  </a:cubicBezTo>
                  <a:cubicBezTo>
                    <a:pt x="4715" y="7135"/>
                    <a:pt x="4839" y="7601"/>
                    <a:pt x="4870" y="8066"/>
                  </a:cubicBezTo>
                  <a:cubicBezTo>
                    <a:pt x="4932" y="8686"/>
                    <a:pt x="4684" y="9276"/>
                    <a:pt x="4188" y="9617"/>
                  </a:cubicBezTo>
                  <a:cubicBezTo>
                    <a:pt x="4017" y="9725"/>
                    <a:pt x="3831" y="9780"/>
                    <a:pt x="3649" y="9780"/>
                  </a:cubicBezTo>
                  <a:cubicBezTo>
                    <a:pt x="3467" y="9780"/>
                    <a:pt x="3288" y="9725"/>
                    <a:pt x="3133" y="9617"/>
                  </a:cubicBezTo>
                  <a:cubicBezTo>
                    <a:pt x="2637" y="9276"/>
                    <a:pt x="2358" y="8686"/>
                    <a:pt x="2451" y="8066"/>
                  </a:cubicBezTo>
                  <a:cubicBezTo>
                    <a:pt x="2482" y="7601"/>
                    <a:pt x="2606" y="7135"/>
                    <a:pt x="2792" y="6701"/>
                  </a:cubicBezTo>
                  <a:cubicBezTo>
                    <a:pt x="2792" y="6670"/>
                    <a:pt x="2792" y="6670"/>
                    <a:pt x="2823" y="6639"/>
                  </a:cubicBezTo>
                  <a:cubicBezTo>
                    <a:pt x="2916" y="6701"/>
                    <a:pt x="3040" y="6763"/>
                    <a:pt x="3102" y="6856"/>
                  </a:cubicBezTo>
                  <a:cubicBezTo>
                    <a:pt x="3257" y="6980"/>
                    <a:pt x="3474" y="7073"/>
                    <a:pt x="3660" y="7073"/>
                  </a:cubicBezTo>
                  <a:cubicBezTo>
                    <a:pt x="3878" y="7073"/>
                    <a:pt x="4064" y="6980"/>
                    <a:pt x="4219" y="6856"/>
                  </a:cubicBezTo>
                  <a:cubicBezTo>
                    <a:pt x="4281" y="6763"/>
                    <a:pt x="4405" y="6701"/>
                    <a:pt x="4498" y="6639"/>
                  </a:cubicBezTo>
                  <a:close/>
                  <a:moveTo>
                    <a:pt x="3195" y="10113"/>
                  </a:moveTo>
                  <a:cubicBezTo>
                    <a:pt x="3350" y="10175"/>
                    <a:pt x="3505" y="10206"/>
                    <a:pt x="3660" y="10206"/>
                  </a:cubicBezTo>
                  <a:cubicBezTo>
                    <a:pt x="3816" y="10206"/>
                    <a:pt x="3940" y="10175"/>
                    <a:pt x="4064" y="10144"/>
                  </a:cubicBezTo>
                  <a:cubicBezTo>
                    <a:pt x="4064" y="10299"/>
                    <a:pt x="4157" y="10423"/>
                    <a:pt x="4312" y="10485"/>
                  </a:cubicBezTo>
                  <a:lnTo>
                    <a:pt x="5460" y="10951"/>
                  </a:lnTo>
                  <a:cubicBezTo>
                    <a:pt x="5584" y="10982"/>
                    <a:pt x="5677" y="11075"/>
                    <a:pt x="5739" y="11199"/>
                  </a:cubicBezTo>
                  <a:cubicBezTo>
                    <a:pt x="5739" y="11230"/>
                    <a:pt x="5770" y="11261"/>
                    <a:pt x="5770" y="11292"/>
                  </a:cubicBezTo>
                  <a:lnTo>
                    <a:pt x="1520" y="11292"/>
                  </a:lnTo>
                  <a:cubicBezTo>
                    <a:pt x="1520" y="11261"/>
                    <a:pt x="1551" y="11230"/>
                    <a:pt x="1551" y="11199"/>
                  </a:cubicBezTo>
                  <a:cubicBezTo>
                    <a:pt x="1582" y="11075"/>
                    <a:pt x="1675" y="10982"/>
                    <a:pt x="1799" y="10951"/>
                  </a:cubicBezTo>
                  <a:lnTo>
                    <a:pt x="2978" y="10485"/>
                  </a:lnTo>
                  <a:cubicBezTo>
                    <a:pt x="3102" y="10454"/>
                    <a:pt x="3195" y="10299"/>
                    <a:pt x="3195" y="10144"/>
                  </a:cubicBezTo>
                  <a:lnTo>
                    <a:pt x="3195" y="10113"/>
                  </a:lnTo>
                  <a:close/>
                  <a:moveTo>
                    <a:pt x="13556" y="2079"/>
                  </a:moveTo>
                  <a:lnTo>
                    <a:pt x="13556" y="11323"/>
                  </a:lnTo>
                  <a:lnTo>
                    <a:pt x="6204" y="11323"/>
                  </a:lnTo>
                  <a:cubicBezTo>
                    <a:pt x="6173" y="11230"/>
                    <a:pt x="6142" y="11137"/>
                    <a:pt x="6111" y="11044"/>
                  </a:cubicBezTo>
                  <a:cubicBezTo>
                    <a:pt x="6018" y="10827"/>
                    <a:pt x="5863" y="10672"/>
                    <a:pt x="5646" y="10578"/>
                  </a:cubicBezTo>
                  <a:lnTo>
                    <a:pt x="4467" y="10113"/>
                  </a:lnTo>
                  <a:lnTo>
                    <a:pt x="4467" y="9927"/>
                  </a:lnTo>
                  <a:cubicBezTo>
                    <a:pt x="4932" y="9586"/>
                    <a:pt x="5211" y="9090"/>
                    <a:pt x="5242" y="8500"/>
                  </a:cubicBezTo>
                  <a:cubicBezTo>
                    <a:pt x="5273" y="8500"/>
                    <a:pt x="5273" y="8500"/>
                    <a:pt x="5273" y="8469"/>
                  </a:cubicBezTo>
                  <a:cubicBezTo>
                    <a:pt x="6390" y="7104"/>
                    <a:pt x="5429" y="5026"/>
                    <a:pt x="3629" y="5026"/>
                  </a:cubicBezTo>
                  <a:cubicBezTo>
                    <a:pt x="1861" y="5026"/>
                    <a:pt x="869" y="7104"/>
                    <a:pt x="2016" y="8469"/>
                  </a:cubicBezTo>
                  <a:lnTo>
                    <a:pt x="2047" y="8500"/>
                  </a:lnTo>
                  <a:cubicBezTo>
                    <a:pt x="2078" y="9059"/>
                    <a:pt x="2327" y="9555"/>
                    <a:pt x="2761" y="9896"/>
                  </a:cubicBezTo>
                  <a:lnTo>
                    <a:pt x="2761" y="10144"/>
                  </a:lnTo>
                  <a:lnTo>
                    <a:pt x="1613" y="10578"/>
                  </a:lnTo>
                  <a:cubicBezTo>
                    <a:pt x="1396" y="10672"/>
                    <a:pt x="1210" y="10827"/>
                    <a:pt x="1117" y="11044"/>
                  </a:cubicBezTo>
                  <a:cubicBezTo>
                    <a:pt x="1086" y="11137"/>
                    <a:pt x="1055" y="11230"/>
                    <a:pt x="1024" y="11323"/>
                  </a:cubicBezTo>
                  <a:lnTo>
                    <a:pt x="372" y="11323"/>
                  </a:lnTo>
                  <a:lnTo>
                    <a:pt x="372" y="4220"/>
                  </a:lnTo>
                  <a:lnTo>
                    <a:pt x="3567" y="4220"/>
                  </a:lnTo>
                  <a:cubicBezTo>
                    <a:pt x="4715" y="4220"/>
                    <a:pt x="4715" y="2483"/>
                    <a:pt x="3567" y="2483"/>
                  </a:cubicBezTo>
                  <a:lnTo>
                    <a:pt x="403" y="2483"/>
                  </a:lnTo>
                  <a:lnTo>
                    <a:pt x="403" y="2079"/>
                  </a:lnTo>
                  <a:close/>
                  <a:moveTo>
                    <a:pt x="776" y="1"/>
                  </a:moveTo>
                  <a:cubicBezTo>
                    <a:pt x="341" y="1"/>
                    <a:pt x="0" y="342"/>
                    <a:pt x="0" y="776"/>
                  </a:cubicBezTo>
                  <a:lnTo>
                    <a:pt x="0" y="11323"/>
                  </a:lnTo>
                  <a:cubicBezTo>
                    <a:pt x="0" y="11540"/>
                    <a:pt x="186" y="11726"/>
                    <a:pt x="403" y="11726"/>
                  </a:cubicBezTo>
                  <a:lnTo>
                    <a:pt x="13525" y="11726"/>
                  </a:lnTo>
                  <a:cubicBezTo>
                    <a:pt x="13773" y="11726"/>
                    <a:pt x="13959" y="11540"/>
                    <a:pt x="13959" y="11323"/>
                  </a:cubicBezTo>
                  <a:lnTo>
                    <a:pt x="13959" y="776"/>
                  </a:lnTo>
                  <a:cubicBezTo>
                    <a:pt x="13959" y="342"/>
                    <a:pt x="13618" y="1"/>
                    <a:pt x="13183" y="1"/>
                  </a:cubicBezTo>
                  <a:lnTo>
                    <a:pt x="5398" y="1"/>
                  </a:lnTo>
                  <a:cubicBezTo>
                    <a:pt x="5149" y="1"/>
                    <a:pt x="5149" y="404"/>
                    <a:pt x="5398" y="404"/>
                  </a:cubicBezTo>
                  <a:lnTo>
                    <a:pt x="13214" y="404"/>
                  </a:lnTo>
                  <a:cubicBezTo>
                    <a:pt x="13400" y="404"/>
                    <a:pt x="13556" y="559"/>
                    <a:pt x="13556" y="745"/>
                  </a:cubicBezTo>
                  <a:lnTo>
                    <a:pt x="13556" y="1676"/>
                  </a:lnTo>
                  <a:lnTo>
                    <a:pt x="403" y="1676"/>
                  </a:lnTo>
                  <a:lnTo>
                    <a:pt x="403" y="745"/>
                  </a:lnTo>
                  <a:cubicBezTo>
                    <a:pt x="403" y="559"/>
                    <a:pt x="558" y="404"/>
                    <a:pt x="776" y="404"/>
                  </a:cubicBezTo>
                  <a:lnTo>
                    <a:pt x="4591" y="404"/>
                  </a:lnTo>
                  <a:cubicBezTo>
                    <a:pt x="4870" y="404"/>
                    <a:pt x="4870" y="1"/>
                    <a:pt x="45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03" name="Google Shape;13103;p24"/>
            <p:cNvSpPr/>
            <p:nvPr/>
          </p:nvSpPr>
          <p:spPr>
            <a:xfrm>
              <a:off x="7905725" y="4260375"/>
              <a:ext cx="130300" cy="63000"/>
            </a:xfrm>
            <a:custGeom>
              <a:avLst/>
              <a:gdLst/>
              <a:ahLst/>
              <a:cxnLst/>
              <a:rect l="l" t="t" r="r" b="b"/>
              <a:pathLst>
                <a:path w="5212" h="2520" extrusionOk="0">
                  <a:moveTo>
                    <a:pt x="4840" y="435"/>
                  </a:moveTo>
                  <a:lnTo>
                    <a:pt x="4809" y="1769"/>
                  </a:lnTo>
                  <a:lnTo>
                    <a:pt x="4188" y="1769"/>
                  </a:lnTo>
                  <a:cubicBezTo>
                    <a:pt x="4064" y="1769"/>
                    <a:pt x="3940" y="1831"/>
                    <a:pt x="3878" y="1924"/>
                  </a:cubicBezTo>
                  <a:lnTo>
                    <a:pt x="3785" y="2079"/>
                  </a:lnTo>
                  <a:lnTo>
                    <a:pt x="3723" y="1924"/>
                  </a:lnTo>
                  <a:cubicBezTo>
                    <a:pt x="3643" y="1843"/>
                    <a:pt x="3562" y="1763"/>
                    <a:pt x="3461" y="1763"/>
                  </a:cubicBezTo>
                  <a:cubicBezTo>
                    <a:pt x="3446" y="1763"/>
                    <a:pt x="3430" y="1764"/>
                    <a:pt x="3413" y="1769"/>
                  </a:cubicBezTo>
                  <a:lnTo>
                    <a:pt x="404" y="1769"/>
                  </a:lnTo>
                  <a:lnTo>
                    <a:pt x="404" y="435"/>
                  </a:lnTo>
                  <a:close/>
                  <a:moveTo>
                    <a:pt x="342" y="1"/>
                  </a:moveTo>
                  <a:cubicBezTo>
                    <a:pt x="156" y="1"/>
                    <a:pt x="1" y="156"/>
                    <a:pt x="1" y="373"/>
                  </a:cubicBezTo>
                  <a:lnTo>
                    <a:pt x="1" y="1800"/>
                  </a:lnTo>
                  <a:cubicBezTo>
                    <a:pt x="1" y="2017"/>
                    <a:pt x="156" y="2172"/>
                    <a:pt x="342" y="2172"/>
                  </a:cubicBezTo>
                  <a:lnTo>
                    <a:pt x="3382" y="2172"/>
                  </a:lnTo>
                  <a:lnTo>
                    <a:pt x="3506" y="2358"/>
                  </a:lnTo>
                  <a:cubicBezTo>
                    <a:pt x="3560" y="2439"/>
                    <a:pt x="3637" y="2519"/>
                    <a:pt x="3737" y="2519"/>
                  </a:cubicBezTo>
                  <a:cubicBezTo>
                    <a:pt x="3752" y="2519"/>
                    <a:pt x="3769" y="2517"/>
                    <a:pt x="3785" y="2513"/>
                  </a:cubicBezTo>
                  <a:cubicBezTo>
                    <a:pt x="3802" y="2517"/>
                    <a:pt x="3818" y="2519"/>
                    <a:pt x="3835" y="2519"/>
                  </a:cubicBezTo>
                  <a:cubicBezTo>
                    <a:pt x="3941" y="2519"/>
                    <a:pt x="4042" y="2439"/>
                    <a:pt x="4095" y="2358"/>
                  </a:cubicBezTo>
                  <a:lnTo>
                    <a:pt x="4219" y="2172"/>
                  </a:lnTo>
                  <a:lnTo>
                    <a:pt x="4871" y="2172"/>
                  </a:lnTo>
                  <a:cubicBezTo>
                    <a:pt x="5057" y="2172"/>
                    <a:pt x="5212" y="2017"/>
                    <a:pt x="5212" y="1800"/>
                  </a:cubicBezTo>
                  <a:lnTo>
                    <a:pt x="5212" y="373"/>
                  </a:lnTo>
                  <a:cubicBezTo>
                    <a:pt x="5212" y="187"/>
                    <a:pt x="5057" y="32"/>
                    <a:pt x="4871" y="32"/>
                  </a:cubicBezTo>
                  <a:lnTo>
                    <a:pt x="4871" y="1"/>
                  </a:ln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04" name="Google Shape;13104;p24"/>
            <p:cNvSpPr/>
            <p:nvPr/>
          </p:nvSpPr>
          <p:spPr>
            <a:xfrm>
              <a:off x="7938475" y="4282050"/>
              <a:ext cx="64825" cy="10175"/>
            </a:xfrm>
            <a:custGeom>
              <a:avLst/>
              <a:gdLst/>
              <a:ahLst/>
              <a:cxnLst/>
              <a:rect l="l" t="t" r="r" b="b"/>
              <a:pathLst>
                <a:path w="2593" h="407" extrusionOk="0">
                  <a:moveTo>
                    <a:pt x="190" y="1"/>
                  </a:moveTo>
                  <a:cubicBezTo>
                    <a:pt x="0" y="1"/>
                    <a:pt x="0" y="407"/>
                    <a:pt x="190" y="407"/>
                  </a:cubicBezTo>
                  <a:cubicBezTo>
                    <a:pt x="197" y="407"/>
                    <a:pt x="204" y="406"/>
                    <a:pt x="211" y="405"/>
                  </a:cubicBezTo>
                  <a:lnTo>
                    <a:pt x="2382" y="405"/>
                  </a:lnTo>
                  <a:cubicBezTo>
                    <a:pt x="2389" y="406"/>
                    <a:pt x="2396" y="407"/>
                    <a:pt x="2402" y="407"/>
                  </a:cubicBezTo>
                  <a:cubicBezTo>
                    <a:pt x="2592" y="407"/>
                    <a:pt x="2592" y="1"/>
                    <a:pt x="2402" y="1"/>
                  </a:cubicBezTo>
                  <a:cubicBezTo>
                    <a:pt x="2396" y="1"/>
                    <a:pt x="2389" y="1"/>
                    <a:pt x="2382" y="2"/>
                  </a:cubicBezTo>
                  <a:lnTo>
                    <a:pt x="211" y="2"/>
                  </a:lnTo>
                  <a:cubicBezTo>
                    <a:pt x="204" y="1"/>
                    <a:pt x="197" y="1"/>
                    <a:pt x="19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05" name="Google Shape;13105;p24"/>
            <p:cNvSpPr/>
            <p:nvPr/>
          </p:nvSpPr>
          <p:spPr>
            <a:xfrm>
              <a:off x="7905725" y="4334725"/>
              <a:ext cx="130300" cy="62925"/>
            </a:xfrm>
            <a:custGeom>
              <a:avLst/>
              <a:gdLst/>
              <a:ahLst/>
              <a:cxnLst/>
              <a:rect l="l" t="t" r="r" b="b"/>
              <a:pathLst>
                <a:path w="5212" h="2517" extrusionOk="0">
                  <a:moveTo>
                    <a:pt x="4809" y="408"/>
                  </a:moveTo>
                  <a:lnTo>
                    <a:pt x="4809" y="1741"/>
                  </a:lnTo>
                  <a:lnTo>
                    <a:pt x="4188" y="1741"/>
                  </a:lnTo>
                  <a:cubicBezTo>
                    <a:pt x="4064" y="1741"/>
                    <a:pt x="3940" y="1803"/>
                    <a:pt x="3878" y="1897"/>
                  </a:cubicBezTo>
                  <a:lnTo>
                    <a:pt x="3785" y="2052"/>
                  </a:lnTo>
                  <a:lnTo>
                    <a:pt x="3692" y="1897"/>
                  </a:lnTo>
                  <a:cubicBezTo>
                    <a:pt x="3630" y="1803"/>
                    <a:pt x="3506" y="1741"/>
                    <a:pt x="3382" y="1741"/>
                  </a:cubicBezTo>
                  <a:lnTo>
                    <a:pt x="404" y="1741"/>
                  </a:lnTo>
                  <a:lnTo>
                    <a:pt x="404" y="408"/>
                  </a:lnTo>
                  <a:close/>
                  <a:moveTo>
                    <a:pt x="301" y="1"/>
                  </a:moveTo>
                  <a:cubicBezTo>
                    <a:pt x="134" y="1"/>
                    <a:pt x="1" y="173"/>
                    <a:pt x="1" y="346"/>
                  </a:cubicBezTo>
                  <a:lnTo>
                    <a:pt x="1" y="1803"/>
                  </a:lnTo>
                  <a:cubicBezTo>
                    <a:pt x="1" y="1990"/>
                    <a:pt x="156" y="2145"/>
                    <a:pt x="342" y="2145"/>
                  </a:cubicBezTo>
                  <a:lnTo>
                    <a:pt x="3382" y="2145"/>
                  </a:lnTo>
                  <a:lnTo>
                    <a:pt x="3506" y="2331"/>
                  </a:lnTo>
                  <a:cubicBezTo>
                    <a:pt x="3568" y="2455"/>
                    <a:pt x="3661" y="2517"/>
                    <a:pt x="3785" y="2517"/>
                  </a:cubicBezTo>
                  <a:cubicBezTo>
                    <a:pt x="3909" y="2517"/>
                    <a:pt x="4033" y="2455"/>
                    <a:pt x="4095" y="2331"/>
                  </a:cubicBezTo>
                  <a:lnTo>
                    <a:pt x="4219" y="2145"/>
                  </a:lnTo>
                  <a:lnTo>
                    <a:pt x="4871" y="2145"/>
                  </a:lnTo>
                  <a:cubicBezTo>
                    <a:pt x="5057" y="2145"/>
                    <a:pt x="5212" y="1990"/>
                    <a:pt x="5212" y="1803"/>
                  </a:cubicBezTo>
                  <a:lnTo>
                    <a:pt x="5212" y="346"/>
                  </a:lnTo>
                  <a:cubicBezTo>
                    <a:pt x="5212" y="173"/>
                    <a:pt x="5079" y="1"/>
                    <a:pt x="4912" y="1"/>
                  </a:cubicBezTo>
                  <a:cubicBezTo>
                    <a:pt x="4898" y="1"/>
                    <a:pt x="4885" y="2"/>
                    <a:pt x="4871" y="4"/>
                  </a:cubicBezTo>
                  <a:lnTo>
                    <a:pt x="342" y="4"/>
                  </a:lnTo>
                  <a:cubicBezTo>
                    <a:pt x="328" y="2"/>
                    <a:pt x="315" y="1"/>
                    <a:pt x="3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06" name="Google Shape;13106;p24"/>
            <p:cNvSpPr/>
            <p:nvPr/>
          </p:nvSpPr>
          <p:spPr>
            <a:xfrm>
              <a:off x="7936750" y="4356525"/>
              <a:ext cx="67500" cy="10125"/>
            </a:xfrm>
            <a:custGeom>
              <a:avLst/>
              <a:gdLst/>
              <a:ahLst/>
              <a:cxnLst/>
              <a:rect l="l" t="t" r="r" b="b"/>
              <a:pathLst>
                <a:path w="2700" h="405" extrusionOk="0">
                  <a:moveTo>
                    <a:pt x="280" y="1"/>
                  </a:moveTo>
                  <a:cubicBezTo>
                    <a:pt x="1" y="1"/>
                    <a:pt x="1" y="404"/>
                    <a:pt x="280" y="404"/>
                  </a:cubicBezTo>
                  <a:lnTo>
                    <a:pt x="2451" y="404"/>
                  </a:lnTo>
                  <a:cubicBezTo>
                    <a:pt x="2699" y="404"/>
                    <a:pt x="2699" y="1"/>
                    <a:pt x="24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07" name="Google Shape;13107;p24"/>
            <p:cNvSpPr/>
            <p:nvPr/>
          </p:nvSpPr>
          <p:spPr>
            <a:xfrm>
              <a:off x="7904950" y="4408500"/>
              <a:ext cx="131075" cy="62825"/>
            </a:xfrm>
            <a:custGeom>
              <a:avLst/>
              <a:gdLst/>
              <a:ahLst/>
              <a:cxnLst/>
              <a:rect l="l" t="t" r="r" b="b"/>
              <a:pathLst>
                <a:path w="5243" h="2513" extrusionOk="0">
                  <a:moveTo>
                    <a:pt x="373" y="0"/>
                  </a:moveTo>
                  <a:cubicBezTo>
                    <a:pt x="187" y="0"/>
                    <a:pt x="32" y="155"/>
                    <a:pt x="32" y="341"/>
                  </a:cubicBezTo>
                  <a:lnTo>
                    <a:pt x="32" y="1799"/>
                  </a:lnTo>
                  <a:cubicBezTo>
                    <a:pt x="1" y="1985"/>
                    <a:pt x="187" y="2140"/>
                    <a:pt x="373" y="2140"/>
                  </a:cubicBezTo>
                  <a:lnTo>
                    <a:pt x="3382" y="2140"/>
                  </a:lnTo>
                  <a:lnTo>
                    <a:pt x="3506" y="2327"/>
                  </a:lnTo>
                  <a:cubicBezTo>
                    <a:pt x="3568" y="2451"/>
                    <a:pt x="3692" y="2513"/>
                    <a:pt x="3816" y="2513"/>
                  </a:cubicBezTo>
                  <a:cubicBezTo>
                    <a:pt x="3940" y="2513"/>
                    <a:pt x="4064" y="2451"/>
                    <a:pt x="4126" y="2327"/>
                  </a:cubicBezTo>
                  <a:lnTo>
                    <a:pt x="4250" y="2140"/>
                  </a:lnTo>
                  <a:lnTo>
                    <a:pt x="4902" y="2140"/>
                  </a:lnTo>
                  <a:cubicBezTo>
                    <a:pt x="5088" y="2140"/>
                    <a:pt x="5243" y="1985"/>
                    <a:pt x="5243" y="1799"/>
                  </a:cubicBezTo>
                  <a:lnTo>
                    <a:pt x="5243" y="341"/>
                  </a:lnTo>
                  <a:cubicBezTo>
                    <a:pt x="5243" y="155"/>
                    <a:pt x="5088" y="0"/>
                    <a:pt x="4902" y="0"/>
                  </a:cubicBezTo>
                  <a:lnTo>
                    <a:pt x="3072" y="0"/>
                  </a:lnTo>
                  <a:cubicBezTo>
                    <a:pt x="2948" y="0"/>
                    <a:pt x="2855" y="62"/>
                    <a:pt x="2855" y="186"/>
                  </a:cubicBezTo>
                  <a:cubicBezTo>
                    <a:pt x="2855" y="310"/>
                    <a:pt x="2948" y="403"/>
                    <a:pt x="3072" y="403"/>
                  </a:cubicBezTo>
                  <a:lnTo>
                    <a:pt x="4840" y="403"/>
                  </a:lnTo>
                  <a:lnTo>
                    <a:pt x="4840" y="1737"/>
                  </a:lnTo>
                  <a:lnTo>
                    <a:pt x="4219" y="1737"/>
                  </a:lnTo>
                  <a:cubicBezTo>
                    <a:pt x="4095" y="1737"/>
                    <a:pt x="3971" y="1799"/>
                    <a:pt x="3909" y="1892"/>
                  </a:cubicBezTo>
                  <a:lnTo>
                    <a:pt x="3816" y="2047"/>
                  </a:lnTo>
                  <a:lnTo>
                    <a:pt x="3723" y="1892"/>
                  </a:lnTo>
                  <a:cubicBezTo>
                    <a:pt x="3661" y="1799"/>
                    <a:pt x="3537" y="1737"/>
                    <a:pt x="3413" y="1737"/>
                  </a:cubicBezTo>
                  <a:lnTo>
                    <a:pt x="435" y="1737"/>
                  </a:lnTo>
                  <a:lnTo>
                    <a:pt x="435" y="403"/>
                  </a:lnTo>
                  <a:lnTo>
                    <a:pt x="2234" y="403"/>
                  </a:lnTo>
                  <a:cubicBezTo>
                    <a:pt x="2358" y="403"/>
                    <a:pt x="2451" y="310"/>
                    <a:pt x="2451" y="186"/>
                  </a:cubicBezTo>
                  <a:cubicBezTo>
                    <a:pt x="2451" y="93"/>
                    <a:pt x="2358" y="0"/>
                    <a:pt x="22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08" name="Google Shape;13108;p24"/>
            <p:cNvSpPr/>
            <p:nvPr/>
          </p:nvSpPr>
          <p:spPr>
            <a:xfrm>
              <a:off x="7938300" y="4429425"/>
              <a:ext cx="64400" cy="10100"/>
            </a:xfrm>
            <a:custGeom>
              <a:avLst/>
              <a:gdLst/>
              <a:ahLst/>
              <a:cxnLst/>
              <a:rect l="l" t="t" r="r" b="b"/>
              <a:pathLst>
                <a:path w="2576" h="404" extrusionOk="0">
                  <a:moveTo>
                    <a:pt x="218" y="1"/>
                  </a:moveTo>
                  <a:cubicBezTo>
                    <a:pt x="94" y="1"/>
                    <a:pt x="1" y="94"/>
                    <a:pt x="1" y="218"/>
                  </a:cubicBezTo>
                  <a:cubicBezTo>
                    <a:pt x="1" y="311"/>
                    <a:pt x="94" y="404"/>
                    <a:pt x="218" y="404"/>
                  </a:cubicBezTo>
                  <a:lnTo>
                    <a:pt x="2389" y="404"/>
                  </a:lnTo>
                  <a:cubicBezTo>
                    <a:pt x="2482" y="404"/>
                    <a:pt x="2575" y="311"/>
                    <a:pt x="2575" y="218"/>
                  </a:cubicBezTo>
                  <a:cubicBezTo>
                    <a:pt x="2575" y="94"/>
                    <a:pt x="2482" y="1"/>
                    <a:pt x="238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109" name="Google Shape;13109;p24"/>
          <p:cNvGrpSpPr/>
          <p:nvPr/>
        </p:nvGrpSpPr>
        <p:grpSpPr>
          <a:xfrm>
            <a:off x="2099313" y="6896259"/>
            <a:ext cx="733650" cy="652350"/>
            <a:chOff x="6971275" y="4181600"/>
            <a:chExt cx="366825" cy="326175"/>
          </a:xfrm>
        </p:grpSpPr>
        <p:sp>
          <p:nvSpPr>
            <p:cNvPr id="13110" name="Google Shape;13110;p24"/>
            <p:cNvSpPr/>
            <p:nvPr/>
          </p:nvSpPr>
          <p:spPr>
            <a:xfrm>
              <a:off x="6971275" y="4181600"/>
              <a:ext cx="366825" cy="326175"/>
            </a:xfrm>
            <a:custGeom>
              <a:avLst/>
              <a:gdLst/>
              <a:ahLst/>
              <a:cxnLst/>
              <a:rect l="l" t="t" r="r" b="b"/>
              <a:pathLst>
                <a:path w="14673" h="13047" extrusionOk="0">
                  <a:moveTo>
                    <a:pt x="9182" y="391"/>
                  </a:moveTo>
                  <a:cubicBezTo>
                    <a:pt x="9803" y="391"/>
                    <a:pt x="10423" y="515"/>
                    <a:pt x="10981" y="794"/>
                  </a:cubicBezTo>
                  <a:cubicBezTo>
                    <a:pt x="13091" y="1725"/>
                    <a:pt x="14083" y="4144"/>
                    <a:pt x="13246" y="6284"/>
                  </a:cubicBezTo>
                  <a:cubicBezTo>
                    <a:pt x="12579" y="7988"/>
                    <a:pt x="10950" y="9043"/>
                    <a:pt x="9218" y="9043"/>
                  </a:cubicBezTo>
                  <a:cubicBezTo>
                    <a:pt x="8773" y="9043"/>
                    <a:pt x="8323" y="8974"/>
                    <a:pt x="7879" y="8828"/>
                  </a:cubicBezTo>
                  <a:cubicBezTo>
                    <a:pt x="7817" y="8828"/>
                    <a:pt x="7755" y="8828"/>
                    <a:pt x="7693" y="8859"/>
                  </a:cubicBezTo>
                  <a:lnTo>
                    <a:pt x="7073" y="9293"/>
                  </a:lnTo>
                  <a:lnTo>
                    <a:pt x="7011" y="8518"/>
                  </a:lnTo>
                  <a:cubicBezTo>
                    <a:pt x="7011" y="8456"/>
                    <a:pt x="6949" y="8425"/>
                    <a:pt x="6918" y="8363"/>
                  </a:cubicBezTo>
                  <a:cubicBezTo>
                    <a:pt x="5057" y="7215"/>
                    <a:pt x="4343" y="4889"/>
                    <a:pt x="5243" y="2903"/>
                  </a:cubicBezTo>
                  <a:lnTo>
                    <a:pt x="5274" y="2903"/>
                  </a:lnTo>
                  <a:cubicBezTo>
                    <a:pt x="5956" y="1383"/>
                    <a:pt x="7507" y="391"/>
                    <a:pt x="9182" y="391"/>
                  </a:cubicBezTo>
                  <a:close/>
                  <a:moveTo>
                    <a:pt x="4529" y="5323"/>
                  </a:moveTo>
                  <a:cubicBezTo>
                    <a:pt x="4684" y="6688"/>
                    <a:pt x="5460" y="7928"/>
                    <a:pt x="6639" y="8704"/>
                  </a:cubicBezTo>
                  <a:lnTo>
                    <a:pt x="6732" y="9572"/>
                  </a:lnTo>
                  <a:cubicBezTo>
                    <a:pt x="6732" y="9666"/>
                    <a:pt x="6794" y="9759"/>
                    <a:pt x="6887" y="9790"/>
                  </a:cubicBezTo>
                  <a:cubicBezTo>
                    <a:pt x="6918" y="9821"/>
                    <a:pt x="6949" y="9821"/>
                    <a:pt x="7011" y="9821"/>
                  </a:cubicBezTo>
                  <a:cubicBezTo>
                    <a:pt x="7073" y="9821"/>
                    <a:pt x="7135" y="9821"/>
                    <a:pt x="7166" y="9790"/>
                  </a:cubicBezTo>
                  <a:lnTo>
                    <a:pt x="7879" y="9262"/>
                  </a:lnTo>
                  <a:cubicBezTo>
                    <a:pt x="8320" y="9396"/>
                    <a:pt x="8775" y="9461"/>
                    <a:pt x="9227" y="9461"/>
                  </a:cubicBezTo>
                  <a:cubicBezTo>
                    <a:pt x="10143" y="9461"/>
                    <a:pt x="11050" y="9192"/>
                    <a:pt x="11819" y="8673"/>
                  </a:cubicBezTo>
                  <a:lnTo>
                    <a:pt x="11819" y="11713"/>
                  </a:lnTo>
                  <a:lnTo>
                    <a:pt x="2141" y="11713"/>
                  </a:lnTo>
                  <a:lnTo>
                    <a:pt x="2141" y="5323"/>
                  </a:lnTo>
                  <a:close/>
                  <a:moveTo>
                    <a:pt x="12656" y="7928"/>
                  </a:moveTo>
                  <a:lnTo>
                    <a:pt x="12656" y="11713"/>
                  </a:lnTo>
                  <a:lnTo>
                    <a:pt x="12191" y="11713"/>
                  </a:lnTo>
                  <a:lnTo>
                    <a:pt x="12191" y="8363"/>
                  </a:lnTo>
                  <a:cubicBezTo>
                    <a:pt x="12377" y="8239"/>
                    <a:pt x="12532" y="8084"/>
                    <a:pt x="12656" y="7928"/>
                  </a:cubicBezTo>
                  <a:close/>
                  <a:moveTo>
                    <a:pt x="5553" y="12116"/>
                  </a:moveTo>
                  <a:lnTo>
                    <a:pt x="5553" y="12643"/>
                  </a:lnTo>
                  <a:lnTo>
                    <a:pt x="590" y="12643"/>
                  </a:lnTo>
                  <a:cubicBezTo>
                    <a:pt x="466" y="12643"/>
                    <a:pt x="404" y="12550"/>
                    <a:pt x="404" y="12457"/>
                  </a:cubicBezTo>
                  <a:lnTo>
                    <a:pt x="404" y="12116"/>
                  </a:lnTo>
                  <a:close/>
                  <a:moveTo>
                    <a:pt x="7941" y="12116"/>
                  </a:moveTo>
                  <a:lnTo>
                    <a:pt x="7941" y="12643"/>
                  </a:lnTo>
                  <a:lnTo>
                    <a:pt x="5956" y="12643"/>
                  </a:lnTo>
                  <a:lnTo>
                    <a:pt x="5956" y="12116"/>
                  </a:lnTo>
                  <a:close/>
                  <a:moveTo>
                    <a:pt x="9161" y="0"/>
                  </a:moveTo>
                  <a:cubicBezTo>
                    <a:pt x="6908" y="0"/>
                    <a:pt x="4861" y="1665"/>
                    <a:pt x="4498" y="4020"/>
                  </a:cubicBezTo>
                  <a:lnTo>
                    <a:pt x="1551" y="4020"/>
                  </a:lnTo>
                  <a:cubicBezTo>
                    <a:pt x="1148" y="4020"/>
                    <a:pt x="838" y="4361"/>
                    <a:pt x="838" y="4733"/>
                  </a:cubicBezTo>
                  <a:lnTo>
                    <a:pt x="838" y="8673"/>
                  </a:lnTo>
                  <a:cubicBezTo>
                    <a:pt x="791" y="8797"/>
                    <a:pt x="908" y="8859"/>
                    <a:pt x="1024" y="8859"/>
                  </a:cubicBezTo>
                  <a:cubicBezTo>
                    <a:pt x="1140" y="8859"/>
                    <a:pt x="1257" y="8797"/>
                    <a:pt x="1210" y="8673"/>
                  </a:cubicBezTo>
                  <a:lnTo>
                    <a:pt x="1210" y="4733"/>
                  </a:lnTo>
                  <a:cubicBezTo>
                    <a:pt x="1210" y="4578"/>
                    <a:pt x="1365" y="4454"/>
                    <a:pt x="1520" y="4454"/>
                  </a:cubicBezTo>
                  <a:lnTo>
                    <a:pt x="4467" y="4454"/>
                  </a:lnTo>
                  <a:lnTo>
                    <a:pt x="4467" y="4920"/>
                  </a:lnTo>
                  <a:lnTo>
                    <a:pt x="2141" y="4920"/>
                  </a:lnTo>
                  <a:cubicBezTo>
                    <a:pt x="2125" y="4918"/>
                    <a:pt x="2109" y="4917"/>
                    <a:pt x="2094" y="4917"/>
                  </a:cubicBezTo>
                  <a:cubicBezTo>
                    <a:pt x="1869" y="4917"/>
                    <a:pt x="1707" y="5120"/>
                    <a:pt x="1707" y="5323"/>
                  </a:cubicBezTo>
                  <a:lnTo>
                    <a:pt x="1707" y="11713"/>
                  </a:lnTo>
                  <a:lnTo>
                    <a:pt x="1241" y="11713"/>
                  </a:lnTo>
                  <a:lnTo>
                    <a:pt x="1241" y="9479"/>
                  </a:lnTo>
                  <a:cubicBezTo>
                    <a:pt x="1272" y="9355"/>
                    <a:pt x="1148" y="9293"/>
                    <a:pt x="1028" y="9293"/>
                  </a:cubicBezTo>
                  <a:cubicBezTo>
                    <a:pt x="908" y="9293"/>
                    <a:pt x="791" y="9355"/>
                    <a:pt x="838" y="9479"/>
                  </a:cubicBezTo>
                  <a:lnTo>
                    <a:pt x="838" y="11713"/>
                  </a:lnTo>
                  <a:lnTo>
                    <a:pt x="373" y="11713"/>
                  </a:lnTo>
                  <a:cubicBezTo>
                    <a:pt x="156" y="11713"/>
                    <a:pt x="0" y="11899"/>
                    <a:pt x="0" y="12116"/>
                  </a:cubicBezTo>
                  <a:lnTo>
                    <a:pt x="0" y="12457"/>
                  </a:lnTo>
                  <a:cubicBezTo>
                    <a:pt x="0" y="12767"/>
                    <a:pt x="249" y="13047"/>
                    <a:pt x="590" y="13047"/>
                  </a:cubicBezTo>
                  <a:lnTo>
                    <a:pt x="9648" y="13047"/>
                  </a:lnTo>
                  <a:cubicBezTo>
                    <a:pt x="9772" y="13047"/>
                    <a:pt x="9865" y="12954"/>
                    <a:pt x="9865" y="12829"/>
                  </a:cubicBezTo>
                  <a:cubicBezTo>
                    <a:pt x="9865" y="12736"/>
                    <a:pt x="9772" y="12643"/>
                    <a:pt x="9648" y="12643"/>
                  </a:cubicBezTo>
                  <a:lnTo>
                    <a:pt x="8376" y="12643"/>
                  </a:lnTo>
                  <a:lnTo>
                    <a:pt x="8376" y="12116"/>
                  </a:lnTo>
                  <a:lnTo>
                    <a:pt x="13525" y="12116"/>
                  </a:lnTo>
                  <a:lnTo>
                    <a:pt x="13525" y="12457"/>
                  </a:lnTo>
                  <a:cubicBezTo>
                    <a:pt x="13525" y="12550"/>
                    <a:pt x="13463" y="12643"/>
                    <a:pt x="13339" y="12643"/>
                  </a:cubicBezTo>
                  <a:lnTo>
                    <a:pt x="10454" y="12643"/>
                  </a:lnTo>
                  <a:cubicBezTo>
                    <a:pt x="10330" y="12643"/>
                    <a:pt x="10237" y="12736"/>
                    <a:pt x="10237" y="12829"/>
                  </a:cubicBezTo>
                  <a:cubicBezTo>
                    <a:pt x="10237" y="12954"/>
                    <a:pt x="10330" y="13047"/>
                    <a:pt x="10454" y="13047"/>
                  </a:cubicBezTo>
                  <a:lnTo>
                    <a:pt x="13339" y="13047"/>
                  </a:lnTo>
                  <a:cubicBezTo>
                    <a:pt x="13649" y="13047"/>
                    <a:pt x="13959" y="12767"/>
                    <a:pt x="13959" y="12457"/>
                  </a:cubicBezTo>
                  <a:lnTo>
                    <a:pt x="13959" y="12085"/>
                  </a:lnTo>
                  <a:cubicBezTo>
                    <a:pt x="13959" y="11868"/>
                    <a:pt x="13773" y="11713"/>
                    <a:pt x="13556" y="11713"/>
                  </a:cubicBezTo>
                  <a:lnTo>
                    <a:pt x="13060" y="11713"/>
                  </a:lnTo>
                  <a:lnTo>
                    <a:pt x="13060" y="7432"/>
                  </a:lnTo>
                  <a:cubicBezTo>
                    <a:pt x="13246" y="7184"/>
                    <a:pt x="13370" y="6936"/>
                    <a:pt x="13494" y="6688"/>
                  </a:cubicBezTo>
                  <a:cubicBezTo>
                    <a:pt x="14673" y="4082"/>
                    <a:pt x="13277" y="1011"/>
                    <a:pt x="10516" y="205"/>
                  </a:cubicBezTo>
                  <a:cubicBezTo>
                    <a:pt x="10064" y="66"/>
                    <a:pt x="9609" y="0"/>
                    <a:pt x="91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11" name="Google Shape;13111;p24"/>
            <p:cNvSpPr/>
            <p:nvPr/>
          </p:nvSpPr>
          <p:spPr>
            <a:xfrm>
              <a:off x="7151175" y="4270450"/>
              <a:ext cx="131100" cy="93875"/>
            </a:xfrm>
            <a:custGeom>
              <a:avLst/>
              <a:gdLst/>
              <a:ahLst/>
              <a:cxnLst/>
              <a:rect l="l" t="t" r="r" b="b"/>
              <a:pathLst>
                <a:path w="5244" h="3755" extrusionOk="0">
                  <a:moveTo>
                    <a:pt x="4778" y="559"/>
                  </a:moveTo>
                  <a:lnTo>
                    <a:pt x="3940" y="3134"/>
                  </a:lnTo>
                  <a:lnTo>
                    <a:pt x="2948" y="1800"/>
                  </a:lnTo>
                  <a:lnTo>
                    <a:pt x="4778" y="559"/>
                  </a:lnTo>
                  <a:close/>
                  <a:moveTo>
                    <a:pt x="2607" y="2017"/>
                  </a:moveTo>
                  <a:lnTo>
                    <a:pt x="3599" y="3320"/>
                  </a:lnTo>
                  <a:lnTo>
                    <a:pt x="652" y="3320"/>
                  </a:lnTo>
                  <a:lnTo>
                    <a:pt x="2607" y="2017"/>
                  </a:lnTo>
                  <a:close/>
                  <a:moveTo>
                    <a:pt x="4995" y="1"/>
                  </a:moveTo>
                  <a:cubicBezTo>
                    <a:pt x="4902" y="1"/>
                    <a:pt x="4809" y="1"/>
                    <a:pt x="4747" y="63"/>
                  </a:cubicBezTo>
                  <a:lnTo>
                    <a:pt x="156" y="3165"/>
                  </a:lnTo>
                  <a:cubicBezTo>
                    <a:pt x="63" y="3227"/>
                    <a:pt x="1" y="3320"/>
                    <a:pt x="32" y="3413"/>
                  </a:cubicBezTo>
                  <a:cubicBezTo>
                    <a:pt x="32" y="3444"/>
                    <a:pt x="32" y="3475"/>
                    <a:pt x="32" y="3506"/>
                  </a:cubicBezTo>
                  <a:cubicBezTo>
                    <a:pt x="94" y="3661"/>
                    <a:pt x="218" y="3754"/>
                    <a:pt x="342" y="3754"/>
                  </a:cubicBezTo>
                  <a:lnTo>
                    <a:pt x="4002" y="3754"/>
                  </a:lnTo>
                  <a:cubicBezTo>
                    <a:pt x="4096" y="3754"/>
                    <a:pt x="4189" y="3661"/>
                    <a:pt x="4220" y="3568"/>
                  </a:cubicBezTo>
                  <a:lnTo>
                    <a:pt x="5243" y="404"/>
                  </a:lnTo>
                  <a:cubicBezTo>
                    <a:pt x="5243" y="373"/>
                    <a:pt x="5243" y="342"/>
                    <a:pt x="5243" y="311"/>
                  </a:cubicBezTo>
                  <a:cubicBezTo>
                    <a:pt x="5243" y="218"/>
                    <a:pt x="5181" y="125"/>
                    <a:pt x="5119" y="63"/>
                  </a:cubicBezTo>
                  <a:cubicBezTo>
                    <a:pt x="5088" y="32"/>
                    <a:pt x="5026" y="32"/>
                    <a:pt x="499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12" name="Google Shape;13112;p24"/>
            <p:cNvSpPr/>
            <p:nvPr/>
          </p:nvSpPr>
          <p:spPr>
            <a:xfrm>
              <a:off x="7146525" y="4221400"/>
              <a:ext cx="91550" cy="55275"/>
            </a:xfrm>
            <a:custGeom>
              <a:avLst/>
              <a:gdLst/>
              <a:ahLst/>
              <a:cxnLst/>
              <a:rect l="l" t="t" r="r" b="b"/>
              <a:pathLst>
                <a:path w="3662" h="2211" extrusionOk="0">
                  <a:moveTo>
                    <a:pt x="1878" y="0"/>
                  </a:moveTo>
                  <a:cubicBezTo>
                    <a:pt x="1810" y="0"/>
                    <a:pt x="1763" y="56"/>
                    <a:pt x="1738" y="133"/>
                  </a:cubicBezTo>
                  <a:lnTo>
                    <a:pt x="1180" y="1591"/>
                  </a:lnTo>
                  <a:lnTo>
                    <a:pt x="993" y="1249"/>
                  </a:lnTo>
                  <a:cubicBezTo>
                    <a:pt x="931" y="1187"/>
                    <a:pt x="869" y="1156"/>
                    <a:pt x="807" y="1156"/>
                  </a:cubicBezTo>
                  <a:lnTo>
                    <a:pt x="280" y="1156"/>
                  </a:lnTo>
                  <a:cubicBezTo>
                    <a:pt x="1" y="1156"/>
                    <a:pt x="1" y="1560"/>
                    <a:pt x="280" y="1560"/>
                  </a:cubicBezTo>
                  <a:lnTo>
                    <a:pt x="683" y="1560"/>
                  </a:lnTo>
                  <a:lnTo>
                    <a:pt x="1087" y="2118"/>
                  </a:lnTo>
                  <a:cubicBezTo>
                    <a:pt x="1118" y="2180"/>
                    <a:pt x="1180" y="2211"/>
                    <a:pt x="1242" y="2211"/>
                  </a:cubicBezTo>
                  <a:lnTo>
                    <a:pt x="1273" y="2211"/>
                  </a:lnTo>
                  <a:cubicBezTo>
                    <a:pt x="1335" y="2211"/>
                    <a:pt x="1397" y="2149"/>
                    <a:pt x="1428" y="2087"/>
                  </a:cubicBezTo>
                  <a:lnTo>
                    <a:pt x="2079" y="381"/>
                  </a:lnTo>
                  <a:lnTo>
                    <a:pt x="3444" y="381"/>
                  </a:lnTo>
                  <a:cubicBezTo>
                    <a:pt x="3568" y="381"/>
                    <a:pt x="3661" y="288"/>
                    <a:pt x="3661" y="164"/>
                  </a:cubicBezTo>
                  <a:cubicBezTo>
                    <a:pt x="3634" y="83"/>
                    <a:pt x="3561" y="2"/>
                    <a:pt x="3481" y="2"/>
                  </a:cubicBezTo>
                  <a:cubicBezTo>
                    <a:pt x="3469" y="2"/>
                    <a:pt x="3456" y="4"/>
                    <a:pt x="3444" y="9"/>
                  </a:cubicBezTo>
                  <a:lnTo>
                    <a:pt x="1924" y="9"/>
                  </a:lnTo>
                  <a:cubicBezTo>
                    <a:pt x="1908" y="3"/>
                    <a:pt x="1892" y="0"/>
                    <a:pt x="18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13" name="Google Shape;13113;p24"/>
            <p:cNvSpPr/>
            <p:nvPr/>
          </p:nvSpPr>
          <p:spPr>
            <a:xfrm>
              <a:off x="7198025" y="4247000"/>
              <a:ext cx="33050" cy="30450"/>
            </a:xfrm>
            <a:custGeom>
              <a:avLst/>
              <a:gdLst/>
              <a:ahLst/>
              <a:cxnLst/>
              <a:rect l="l" t="t" r="r" b="b"/>
              <a:pathLst>
                <a:path w="1322" h="1218" extrusionOk="0">
                  <a:moveTo>
                    <a:pt x="1105" y="0"/>
                  </a:moveTo>
                  <a:cubicBezTo>
                    <a:pt x="1051" y="0"/>
                    <a:pt x="996" y="24"/>
                    <a:pt x="950" y="70"/>
                  </a:cubicBezTo>
                  <a:lnTo>
                    <a:pt x="702" y="318"/>
                  </a:lnTo>
                  <a:lnTo>
                    <a:pt x="453" y="70"/>
                  </a:lnTo>
                  <a:cubicBezTo>
                    <a:pt x="403" y="27"/>
                    <a:pt x="349" y="9"/>
                    <a:pt x="299" y="9"/>
                  </a:cubicBezTo>
                  <a:cubicBezTo>
                    <a:pt x="132" y="9"/>
                    <a:pt x="0" y="207"/>
                    <a:pt x="143" y="349"/>
                  </a:cubicBezTo>
                  <a:lnTo>
                    <a:pt x="422" y="629"/>
                  </a:lnTo>
                  <a:lnTo>
                    <a:pt x="143" y="877"/>
                  </a:lnTo>
                  <a:cubicBezTo>
                    <a:pt x="81" y="939"/>
                    <a:pt x="81" y="1094"/>
                    <a:pt x="143" y="1156"/>
                  </a:cubicBezTo>
                  <a:cubicBezTo>
                    <a:pt x="205" y="1187"/>
                    <a:pt x="236" y="1218"/>
                    <a:pt x="298" y="1218"/>
                  </a:cubicBezTo>
                  <a:cubicBezTo>
                    <a:pt x="360" y="1218"/>
                    <a:pt x="391" y="1187"/>
                    <a:pt x="453" y="1156"/>
                  </a:cubicBezTo>
                  <a:lnTo>
                    <a:pt x="702" y="908"/>
                  </a:lnTo>
                  <a:lnTo>
                    <a:pt x="950" y="1156"/>
                  </a:lnTo>
                  <a:cubicBezTo>
                    <a:pt x="981" y="1187"/>
                    <a:pt x="1043" y="1218"/>
                    <a:pt x="1105" y="1218"/>
                  </a:cubicBezTo>
                  <a:cubicBezTo>
                    <a:pt x="1167" y="1218"/>
                    <a:pt x="1198" y="1187"/>
                    <a:pt x="1260" y="1156"/>
                  </a:cubicBezTo>
                  <a:cubicBezTo>
                    <a:pt x="1322" y="1094"/>
                    <a:pt x="1322" y="939"/>
                    <a:pt x="1260" y="877"/>
                  </a:cubicBezTo>
                  <a:lnTo>
                    <a:pt x="981" y="629"/>
                  </a:lnTo>
                  <a:lnTo>
                    <a:pt x="1260" y="349"/>
                  </a:lnTo>
                  <a:cubicBezTo>
                    <a:pt x="1322" y="287"/>
                    <a:pt x="1322" y="132"/>
                    <a:pt x="1260" y="70"/>
                  </a:cubicBezTo>
                  <a:cubicBezTo>
                    <a:pt x="1213" y="24"/>
                    <a:pt x="1159" y="0"/>
                    <a:pt x="11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14" name="Google Shape;13114;p24"/>
            <p:cNvSpPr/>
            <p:nvPr/>
          </p:nvSpPr>
          <p:spPr>
            <a:xfrm>
              <a:off x="7123275" y="4288300"/>
              <a:ext cx="39575" cy="31800"/>
            </a:xfrm>
            <a:custGeom>
              <a:avLst/>
              <a:gdLst/>
              <a:ahLst/>
              <a:cxnLst/>
              <a:rect l="l" t="t" r="r" b="b"/>
              <a:pathLst>
                <a:path w="1583" h="1272" extrusionOk="0">
                  <a:moveTo>
                    <a:pt x="590" y="434"/>
                  </a:moveTo>
                  <a:cubicBezTo>
                    <a:pt x="652" y="434"/>
                    <a:pt x="745" y="559"/>
                    <a:pt x="838" y="683"/>
                  </a:cubicBezTo>
                  <a:cubicBezTo>
                    <a:pt x="776" y="776"/>
                    <a:pt x="683" y="838"/>
                    <a:pt x="559" y="869"/>
                  </a:cubicBezTo>
                  <a:cubicBezTo>
                    <a:pt x="548" y="879"/>
                    <a:pt x="538" y="883"/>
                    <a:pt x="528" y="883"/>
                  </a:cubicBezTo>
                  <a:cubicBezTo>
                    <a:pt x="507" y="883"/>
                    <a:pt x="486" y="869"/>
                    <a:pt x="466" y="869"/>
                  </a:cubicBezTo>
                  <a:cubicBezTo>
                    <a:pt x="435" y="807"/>
                    <a:pt x="435" y="714"/>
                    <a:pt x="435" y="652"/>
                  </a:cubicBezTo>
                  <a:cubicBezTo>
                    <a:pt x="435" y="590"/>
                    <a:pt x="435" y="434"/>
                    <a:pt x="590" y="434"/>
                  </a:cubicBezTo>
                  <a:close/>
                  <a:moveTo>
                    <a:pt x="590" y="0"/>
                  </a:moveTo>
                  <a:cubicBezTo>
                    <a:pt x="435" y="0"/>
                    <a:pt x="310" y="62"/>
                    <a:pt x="186" y="155"/>
                  </a:cubicBezTo>
                  <a:cubicBezTo>
                    <a:pt x="62" y="279"/>
                    <a:pt x="0" y="434"/>
                    <a:pt x="0" y="621"/>
                  </a:cubicBezTo>
                  <a:cubicBezTo>
                    <a:pt x="0" y="807"/>
                    <a:pt x="62" y="962"/>
                    <a:pt x="186" y="1117"/>
                  </a:cubicBezTo>
                  <a:cubicBezTo>
                    <a:pt x="279" y="1210"/>
                    <a:pt x="404" y="1272"/>
                    <a:pt x="559" y="1272"/>
                  </a:cubicBezTo>
                  <a:cubicBezTo>
                    <a:pt x="745" y="1241"/>
                    <a:pt x="931" y="1148"/>
                    <a:pt x="1086" y="1024"/>
                  </a:cubicBezTo>
                  <a:cubicBezTo>
                    <a:pt x="1117" y="1086"/>
                    <a:pt x="1148" y="1117"/>
                    <a:pt x="1179" y="1179"/>
                  </a:cubicBezTo>
                  <a:cubicBezTo>
                    <a:pt x="1230" y="1230"/>
                    <a:pt x="1291" y="1253"/>
                    <a:pt x="1351" y="1253"/>
                  </a:cubicBezTo>
                  <a:cubicBezTo>
                    <a:pt x="1399" y="1253"/>
                    <a:pt x="1447" y="1238"/>
                    <a:pt x="1489" y="1210"/>
                  </a:cubicBezTo>
                  <a:cubicBezTo>
                    <a:pt x="1551" y="1117"/>
                    <a:pt x="1582" y="993"/>
                    <a:pt x="1520" y="931"/>
                  </a:cubicBezTo>
                  <a:cubicBezTo>
                    <a:pt x="1458" y="838"/>
                    <a:pt x="1396" y="776"/>
                    <a:pt x="1365" y="714"/>
                  </a:cubicBezTo>
                  <a:cubicBezTo>
                    <a:pt x="1427" y="621"/>
                    <a:pt x="1489" y="528"/>
                    <a:pt x="1520" y="465"/>
                  </a:cubicBezTo>
                  <a:cubicBezTo>
                    <a:pt x="1582" y="372"/>
                    <a:pt x="1582" y="248"/>
                    <a:pt x="1489" y="186"/>
                  </a:cubicBezTo>
                  <a:cubicBezTo>
                    <a:pt x="1456" y="164"/>
                    <a:pt x="1419" y="154"/>
                    <a:pt x="1383" y="154"/>
                  </a:cubicBezTo>
                  <a:cubicBezTo>
                    <a:pt x="1316" y="154"/>
                    <a:pt x="1250" y="188"/>
                    <a:pt x="1210" y="248"/>
                  </a:cubicBezTo>
                  <a:lnTo>
                    <a:pt x="1117" y="341"/>
                  </a:lnTo>
                  <a:cubicBezTo>
                    <a:pt x="993" y="155"/>
                    <a:pt x="807" y="31"/>
                    <a:pt x="59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3115" name="Google Shape;13115;p24"/>
          <p:cNvSpPr/>
          <p:nvPr/>
        </p:nvSpPr>
        <p:spPr>
          <a:xfrm>
            <a:off x="2116363" y="8074651"/>
            <a:ext cx="699550" cy="451450"/>
          </a:xfrm>
          <a:custGeom>
            <a:avLst/>
            <a:gdLst/>
            <a:ahLst/>
            <a:cxnLst/>
            <a:rect l="l" t="t" r="r" b="b"/>
            <a:pathLst>
              <a:path w="13991" h="9029" extrusionOk="0">
                <a:moveTo>
                  <a:pt x="9617" y="3537"/>
                </a:moveTo>
                <a:cubicBezTo>
                  <a:pt x="10144" y="3537"/>
                  <a:pt x="10423" y="4188"/>
                  <a:pt x="10051" y="4561"/>
                </a:cubicBezTo>
                <a:cubicBezTo>
                  <a:pt x="9918" y="4683"/>
                  <a:pt x="9761" y="4739"/>
                  <a:pt x="9611" y="4739"/>
                </a:cubicBezTo>
                <a:cubicBezTo>
                  <a:pt x="9306" y="4739"/>
                  <a:pt x="9027" y="4511"/>
                  <a:pt x="9027" y="4157"/>
                </a:cubicBezTo>
                <a:cubicBezTo>
                  <a:pt x="9027" y="4126"/>
                  <a:pt x="9027" y="4095"/>
                  <a:pt x="9027" y="4064"/>
                </a:cubicBezTo>
                <a:cubicBezTo>
                  <a:pt x="9027" y="4002"/>
                  <a:pt x="8996" y="3940"/>
                  <a:pt x="8965" y="3909"/>
                </a:cubicBezTo>
                <a:cubicBezTo>
                  <a:pt x="8934" y="3847"/>
                  <a:pt x="8872" y="3816"/>
                  <a:pt x="8810" y="3816"/>
                </a:cubicBezTo>
                <a:lnTo>
                  <a:pt x="5181" y="3816"/>
                </a:lnTo>
                <a:cubicBezTo>
                  <a:pt x="5119" y="3816"/>
                  <a:pt x="5057" y="3847"/>
                  <a:pt x="5026" y="3909"/>
                </a:cubicBezTo>
                <a:cubicBezTo>
                  <a:pt x="4964" y="3940"/>
                  <a:pt x="4964" y="4002"/>
                  <a:pt x="4964" y="4064"/>
                </a:cubicBezTo>
                <a:cubicBezTo>
                  <a:pt x="4964" y="4095"/>
                  <a:pt x="4964" y="4126"/>
                  <a:pt x="4964" y="4157"/>
                </a:cubicBezTo>
                <a:cubicBezTo>
                  <a:pt x="4964" y="4511"/>
                  <a:pt x="4671" y="4739"/>
                  <a:pt x="4366" y="4739"/>
                </a:cubicBezTo>
                <a:cubicBezTo>
                  <a:pt x="4216" y="4739"/>
                  <a:pt x="4063" y="4683"/>
                  <a:pt x="3940" y="4561"/>
                </a:cubicBezTo>
                <a:cubicBezTo>
                  <a:pt x="3568" y="4188"/>
                  <a:pt x="3847" y="3537"/>
                  <a:pt x="4374" y="3537"/>
                </a:cubicBezTo>
                <a:close/>
                <a:moveTo>
                  <a:pt x="6174" y="5212"/>
                </a:moveTo>
                <a:cubicBezTo>
                  <a:pt x="6274" y="5212"/>
                  <a:pt x="6375" y="5274"/>
                  <a:pt x="6391" y="5398"/>
                </a:cubicBezTo>
                <a:lnTo>
                  <a:pt x="6391" y="7663"/>
                </a:lnTo>
                <a:lnTo>
                  <a:pt x="5956" y="7663"/>
                </a:lnTo>
                <a:lnTo>
                  <a:pt x="5956" y="5398"/>
                </a:lnTo>
                <a:cubicBezTo>
                  <a:pt x="5972" y="5274"/>
                  <a:pt x="6073" y="5212"/>
                  <a:pt x="6174" y="5212"/>
                </a:cubicBezTo>
                <a:close/>
                <a:moveTo>
                  <a:pt x="7880" y="5212"/>
                </a:moveTo>
                <a:cubicBezTo>
                  <a:pt x="7980" y="5212"/>
                  <a:pt x="8081" y="5274"/>
                  <a:pt x="8097" y="5398"/>
                </a:cubicBezTo>
                <a:lnTo>
                  <a:pt x="8097" y="7663"/>
                </a:lnTo>
                <a:lnTo>
                  <a:pt x="7662" y="7663"/>
                </a:lnTo>
                <a:lnTo>
                  <a:pt x="7662" y="5398"/>
                </a:lnTo>
                <a:cubicBezTo>
                  <a:pt x="7678" y="5274"/>
                  <a:pt x="7779" y="5212"/>
                  <a:pt x="7880" y="5212"/>
                </a:cubicBezTo>
                <a:close/>
                <a:moveTo>
                  <a:pt x="8624" y="4219"/>
                </a:moveTo>
                <a:cubicBezTo>
                  <a:pt x="8655" y="4468"/>
                  <a:pt x="8748" y="4685"/>
                  <a:pt x="8903" y="4871"/>
                </a:cubicBezTo>
                <a:lnTo>
                  <a:pt x="8903" y="7663"/>
                </a:lnTo>
                <a:lnTo>
                  <a:pt x="8500" y="7663"/>
                </a:lnTo>
                <a:lnTo>
                  <a:pt x="8500" y="5398"/>
                </a:lnTo>
                <a:cubicBezTo>
                  <a:pt x="8500" y="5057"/>
                  <a:pt x="8221" y="4778"/>
                  <a:pt x="7880" y="4778"/>
                </a:cubicBezTo>
                <a:cubicBezTo>
                  <a:pt x="7538" y="4778"/>
                  <a:pt x="7259" y="5057"/>
                  <a:pt x="7259" y="5398"/>
                </a:cubicBezTo>
                <a:lnTo>
                  <a:pt x="7259" y="7663"/>
                </a:lnTo>
                <a:lnTo>
                  <a:pt x="6794" y="7663"/>
                </a:lnTo>
                <a:lnTo>
                  <a:pt x="6794" y="5398"/>
                </a:lnTo>
                <a:cubicBezTo>
                  <a:pt x="6825" y="4948"/>
                  <a:pt x="6491" y="4723"/>
                  <a:pt x="6158" y="4723"/>
                </a:cubicBezTo>
                <a:cubicBezTo>
                  <a:pt x="5825" y="4723"/>
                  <a:pt x="5491" y="4948"/>
                  <a:pt x="5522" y="5398"/>
                </a:cubicBezTo>
                <a:lnTo>
                  <a:pt x="5522" y="7663"/>
                </a:lnTo>
                <a:lnTo>
                  <a:pt x="5088" y="7663"/>
                </a:lnTo>
                <a:lnTo>
                  <a:pt x="5088" y="4871"/>
                </a:lnTo>
                <a:cubicBezTo>
                  <a:pt x="5274" y="4685"/>
                  <a:pt x="5367" y="4468"/>
                  <a:pt x="5398" y="4219"/>
                </a:cubicBezTo>
                <a:close/>
                <a:moveTo>
                  <a:pt x="11819" y="1242"/>
                </a:moveTo>
                <a:cubicBezTo>
                  <a:pt x="11850" y="1242"/>
                  <a:pt x="11850" y="1273"/>
                  <a:pt x="11850" y="1273"/>
                </a:cubicBezTo>
                <a:lnTo>
                  <a:pt x="11850" y="7663"/>
                </a:lnTo>
                <a:lnTo>
                  <a:pt x="9338" y="7663"/>
                </a:lnTo>
                <a:lnTo>
                  <a:pt x="9338" y="5119"/>
                </a:lnTo>
                <a:cubicBezTo>
                  <a:pt x="9431" y="5150"/>
                  <a:pt x="9524" y="5150"/>
                  <a:pt x="9617" y="5150"/>
                </a:cubicBezTo>
                <a:cubicBezTo>
                  <a:pt x="10826" y="5150"/>
                  <a:pt x="11044" y="3413"/>
                  <a:pt x="9834" y="3165"/>
                </a:cubicBezTo>
                <a:lnTo>
                  <a:pt x="9834" y="2699"/>
                </a:lnTo>
                <a:cubicBezTo>
                  <a:pt x="9834" y="2451"/>
                  <a:pt x="9648" y="2265"/>
                  <a:pt x="9400" y="2265"/>
                </a:cubicBezTo>
                <a:lnTo>
                  <a:pt x="9027" y="2265"/>
                </a:lnTo>
                <a:cubicBezTo>
                  <a:pt x="8748" y="2265"/>
                  <a:pt x="8748" y="2668"/>
                  <a:pt x="9027" y="2668"/>
                </a:cubicBezTo>
                <a:lnTo>
                  <a:pt x="9400" y="2668"/>
                </a:lnTo>
                <a:cubicBezTo>
                  <a:pt x="9431" y="2668"/>
                  <a:pt x="9431" y="2668"/>
                  <a:pt x="9431" y="2699"/>
                </a:cubicBezTo>
                <a:lnTo>
                  <a:pt x="9431" y="3134"/>
                </a:lnTo>
                <a:lnTo>
                  <a:pt x="4592" y="3134"/>
                </a:lnTo>
                <a:lnTo>
                  <a:pt x="4592" y="2699"/>
                </a:lnTo>
                <a:cubicBezTo>
                  <a:pt x="4592" y="2668"/>
                  <a:pt x="4592" y="2668"/>
                  <a:pt x="4623" y="2668"/>
                </a:cubicBezTo>
                <a:lnTo>
                  <a:pt x="8221" y="2668"/>
                </a:lnTo>
                <a:cubicBezTo>
                  <a:pt x="8469" y="2668"/>
                  <a:pt x="8469" y="2265"/>
                  <a:pt x="8221" y="2265"/>
                </a:cubicBezTo>
                <a:lnTo>
                  <a:pt x="4623" y="2265"/>
                </a:lnTo>
                <a:cubicBezTo>
                  <a:pt x="4374" y="2265"/>
                  <a:pt x="4157" y="2451"/>
                  <a:pt x="4157" y="2699"/>
                </a:cubicBezTo>
                <a:lnTo>
                  <a:pt x="4157" y="3165"/>
                </a:lnTo>
                <a:cubicBezTo>
                  <a:pt x="2979" y="3413"/>
                  <a:pt x="3196" y="5150"/>
                  <a:pt x="4405" y="5150"/>
                </a:cubicBezTo>
                <a:cubicBezTo>
                  <a:pt x="4498" y="5150"/>
                  <a:pt x="4592" y="5150"/>
                  <a:pt x="4685" y="5119"/>
                </a:cubicBezTo>
                <a:lnTo>
                  <a:pt x="4685" y="7663"/>
                </a:lnTo>
                <a:lnTo>
                  <a:pt x="2172" y="7663"/>
                </a:lnTo>
                <a:lnTo>
                  <a:pt x="2172" y="1273"/>
                </a:lnTo>
                <a:cubicBezTo>
                  <a:pt x="2172" y="1273"/>
                  <a:pt x="2172" y="1242"/>
                  <a:pt x="2172" y="1242"/>
                </a:cubicBezTo>
                <a:close/>
                <a:moveTo>
                  <a:pt x="5615" y="8097"/>
                </a:moveTo>
                <a:lnTo>
                  <a:pt x="5615" y="8593"/>
                </a:lnTo>
                <a:lnTo>
                  <a:pt x="621" y="8593"/>
                </a:lnTo>
                <a:cubicBezTo>
                  <a:pt x="528" y="8593"/>
                  <a:pt x="435" y="8500"/>
                  <a:pt x="435" y="8407"/>
                </a:cubicBezTo>
                <a:lnTo>
                  <a:pt x="435" y="8097"/>
                </a:lnTo>
                <a:close/>
                <a:moveTo>
                  <a:pt x="8004" y="8097"/>
                </a:moveTo>
                <a:lnTo>
                  <a:pt x="8004" y="8593"/>
                </a:lnTo>
                <a:lnTo>
                  <a:pt x="6018" y="8593"/>
                </a:lnTo>
                <a:lnTo>
                  <a:pt x="6018" y="8097"/>
                </a:lnTo>
                <a:close/>
                <a:moveTo>
                  <a:pt x="1583" y="1"/>
                </a:moveTo>
                <a:cubicBezTo>
                  <a:pt x="1179" y="1"/>
                  <a:pt x="869" y="311"/>
                  <a:pt x="869" y="683"/>
                </a:cubicBezTo>
                <a:lnTo>
                  <a:pt x="869" y="4592"/>
                </a:lnTo>
                <a:cubicBezTo>
                  <a:pt x="869" y="4716"/>
                  <a:pt x="962" y="4809"/>
                  <a:pt x="1055" y="4809"/>
                </a:cubicBezTo>
                <a:cubicBezTo>
                  <a:pt x="1179" y="4809"/>
                  <a:pt x="1272" y="4716"/>
                  <a:pt x="1272" y="4592"/>
                </a:cubicBezTo>
                <a:lnTo>
                  <a:pt x="1272" y="683"/>
                </a:lnTo>
                <a:cubicBezTo>
                  <a:pt x="1272" y="528"/>
                  <a:pt x="1397" y="373"/>
                  <a:pt x="1583" y="373"/>
                </a:cubicBezTo>
                <a:lnTo>
                  <a:pt x="12439" y="373"/>
                </a:lnTo>
                <a:cubicBezTo>
                  <a:pt x="12595" y="373"/>
                  <a:pt x="12719" y="528"/>
                  <a:pt x="12719" y="683"/>
                </a:cubicBezTo>
                <a:lnTo>
                  <a:pt x="12719" y="7663"/>
                </a:lnTo>
                <a:lnTo>
                  <a:pt x="12253" y="7663"/>
                </a:lnTo>
                <a:lnTo>
                  <a:pt x="12253" y="1273"/>
                </a:lnTo>
                <a:cubicBezTo>
                  <a:pt x="12253" y="1055"/>
                  <a:pt x="12067" y="838"/>
                  <a:pt x="11819" y="838"/>
                </a:cubicBezTo>
                <a:lnTo>
                  <a:pt x="2203" y="838"/>
                </a:lnTo>
                <a:cubicBezTo>
                  <a:pt x="1955" y="838"/>
                  <a:pt x="1769" y="1055"/>
                  <a:pt x="1769" y="1273"/>
                </a:cubicBezTo>
                <a:lnTo>
                  <a:pt x="1769" y="7663"/>
                </a:lnTo>
                <a:lnTo>
                  <a:pt x="1304" y="7663"/>
                </a:lnTo>
                <a:lnTo>
                  <a:pt x="1304" y="5429"/>
                </a:lnTo>
                <a:cubicBezTo>
                  <a:pt x="1304" y="5305"/>
                  <a:pt x="1210" y="5212"/>
                  <a:pt x="1086" y="5212"/>
                </a:cubicBezTo>
                <a:cubicBezTo>
                  <a:pt x="962" y="5212"/>
                  <a:pt x="869" y="5305"/>
                  <a:pt x="900" y="5429"/>
                </a:cubicBezTo>
                <a:lnTo>
                  <a:pt x="900" y="7663"/>
                </a:lnTo>
                <a:lnTo>
                  <a:pt x="404" y="7663"/>
                </a:lnTo>
                <a:cubicBezTo>
                  <a:pt x="187" y="7663"/>
                  <a:pt x="1" y="7849"/>
                  <a:pt x="1" y="8066"/>
                </a:cubicBezTo>
                <a:lnTo>
                  <a:pt x="1" y="8407"/>
                </a:lnTo>
                <a:cubicBezTo>
                  <a:pt x="1" y="8748"/>
                  <a:pt x="280" y="9027"/>
                  <a:pt x="621" y="9027"/>
                </a:cubicBezTo>
                <a:lnTo>
                  <a:pt x="9710" y="9027"/>
                </a:lnTo>
                <a:cubicBezTo>
                  <a:pt x="9716" y="9028"/>
                  <a:pt x="9723" y="9029"/>
                  <a:pt x="9729" y="9029"/>
                </a:cubicBezTo>
                <a:cubicBezTo>
                  <a:pt x="9920" y="9029"/>
                  <a:pt x="9920" y="8592"/>
                  <a:pt x="9729" y="8592"/>
                </a:cubicBezTo>
                <a:cubicBezTo>
                  <a:pt x="9723" y="8592"/>
                  <a:pt x="9716" y="8592"/>
                  <a:pt x="9710" y="8593"/>
                </a:cubicBezTo>
                <a:lnTo>
                  <a:pt x="8407" y="8593"/>
                </a:lnTo>
                <a:lnTo>
                  <a:pt x="8407" y="8097"/>
                </a:lnTo>
                <a:lnTo>
                  <a:pt x="13587" y="8097"/>
                </a:lnTo>
                <a:lnTo>
                  <a:pt x="13587" y="8407"/>
                </a:lnTo>
                <a:cubicBezTo>
                  <a:pt x="13587" y="8500"/>
                  <a:pt x="13494" y="8593"/>
                  <a:pt x="13370" y="8593"/>
                </a:cubicBezTo>
                <a:lnTo>
                  <a:pt x="10516" y="8593"/>
                </a:lnTo>
                <a:cubicBezTo>
                  <a:pt x="10508" y="8592"/>
                  <a:pt x="10500" y="8592"/>
                  <a:pt x="10493" y="8592"/>
                </a:cubicBezTo>
                <a:cubicBezTo>
                  <a:pt x="10276" y="8592"/>
                  <a:pt x="10276" y="8998"/>
                  <a:pt x="10493" y="8998"/>
                </a:cubicBezTo>
                <a:cubicBezTo>
                  <a:pt x="10500" y="8998"/>
                  <a:pt x="10508" y="8997"/>
                  <a:pt x="10516" y="8996"/>
                </a:cubicBezTo>
                <a:lnTo>
                  <a:pt x="13370" y="8996"/>
                </a:lnTo>
                <a:cubicBezTo>
                  <a:pt x="13711" y="8996"/>
                  <a:pt x="13990" y="8748"/>
                  <a:pt x="13990" y="8407"/>
                </a:cubicBezTo>
                <a:lnTo>
                  <a:pt x="13990" y="8035"/>
                </a:lnTo>
                <a:cubicBezTo>
                  <a:pt x="13990" y="7818"/>
                  <a:pt x="13804" y="7663"/>
                  <a:pt x="13587" y="7663"/>
                </a:cubicBezTo>
                <a:lnTo>
                  <a:pt x="13122" y="7663"/>
                </a:lnTo>
                <a:lnTo>
                  <a:pt x="13122" y="683"/>
                </a:lnTo>
                <a:cubicBezTo>
                  <a:pt x="13122" y="311"/>
                  <a:pt x="12812" y="1"/>
                  <a:pt x="124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3116" name="Google Shape;13116;p24"/>
          <p:cNvGrpSpPr/>
          <p:nvPr/>
        </p:nvGrpSpPr>
        <p:grpSpPr>
          <a:xfrm>
            <a:off x="3463567" y="8004501"/>
            <a:ext cx="702650" cy="591750"/>
            <a:chOff x="5451325" y="4196775"/>
            <a:chExt cx="351325" cy="295875"/>
          </a:xfrm>
        </p:grpSpPr>
        <p:sp>
          <p:nvSpPr>
            <p:cNvPr id="13117" name="Google Shape;13117;p24"/>
            <p:cNvSpPr/>
            <p:nvPr/>
          </p:nvSpPr>
          <p:spPr>
            <a:xfrm>
              <a:off x="5712225" y="4214625"/>
              <a:ext cx="11325" cy="7550"/>
            </a:xfrm>
            <a:custGeom>
              <a:avLst/>
              <a:gdLst/>
              <a:ahLst/>
              <a:cxnLst/>
              <a:rect l="l" t="t" r="r" b="b"/>
              <a:pathLst>
                <a:path w="453" h="302" extrusionOk="0">
                  <a:moveTo>
                    <a:pt x="235" y="0"/>
                  </a:moveTo>
                  <a:cubicBezTo>
                    <a:pt x="1" y="0"/>
                    <a:pt x="245" y="301"/>
                    <a:pt x="378" y="301"/>
                  </a:cubicBezTo>
                  <a:cubicBezTo>
                    <a:pt x="421" y="301"/>
                    <a:pt x="452" y="270"/>
                    <a:pt x="452" y="187"/>
                  </a:cubicBezTo>
                  <a:cubicBezTo>
                    <a:pt x="452" y="93"/>
                    <a:pt x="359" y="0"/>
                    <a:pt x="2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18" name="Google Shape;13118;p24"/>
            <p:cNvSpPr/>
            <p:nvPr/>
          </p:nvSpPr>
          <p:spPr>
            <a:xfrm>
              <a:off x="5736275" y="4214625"/>
              <a:ext cx="11300" cy="7550"/>
            </a:xfrm>
            <a:custGeom>
              <a:avLst/>
              <a:gdLst/>
              <a:ahLst/>
              <a:cxnLst/>
              <a:rect l="l" t="t" r="r" b="b"/>
              <a:pathLst>
                <a:path w="452" h="302" extrusionOk="0">
                  <a:moveTo>
                    <a:pt x="235" y="0"/>
                  </a:moveTo>
                  <a:cubicBezTo>
                    <a:pt x="0" y="0"/>
                    <a:pt x="244" y="301"/>
                    <a:pt x="377" y="301"/>
                  </a:cubicBezTo>
                  <a:cubicBezTo>
                    <a:pt x="420" y="301"/>
                    <a:pt x="452" y="270"/>
                    <a:pt x="452" y="187"/>
                  </a:cubicBezTo>
                  <a:cubicBezTo>
                    <a:pt x="452" y="93"/>
                    <a:pt x="359" y="0"/>
                    <a:pt x="2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19" name="Google Shape;13119;p24"/>
            <p:cNvSpPr/>
            <p:nvPr/>
          </p:nvSpPr>
          <p:spPr>
            <a:xfrm>
              <a:off x="5760500" y="4214625"/>
              <a:ext cx="11125" cy="7550"/>
            </a:xfrm>
            <a:custGeom>
              <a:avLst/>
              <a:gdLst/>
              <a:ahLst/>
              <a:cxnLst/>
              <a:rect l="l" t="t" r="r" b="b"/>
              <a:pathLst>
                <a:path w="445" h="302" extrusionOk="0">
                  <a:moveTo>
                    <a:pt x="258" y="0"/>
                  </a:moveTo>
                  <a:cubicBezTo>
                    <a:pt x="1" y="0"/>
                    <a:pt x="239" y="301"/>
                    <a:pt x="370" y="301"/>
                  </a:cubicBezTo>
                  <a:cubicBezTo>
                    <a:pt x="413" y="301"/>
                    <a:pt x="445" y="270"/>
                    <a:pt x="445" y="187"/>
                  </a:cubicBezTo>
                  <a:cubicBezTo>
                    <a:pt x="445" y="93"/>
                    <a:pt x="352" y="0"/>
                    <a:pt x="2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20" name="Google Shape;13120;p24"/>
            <p:cNvSpPr/>
            <p:nvPr/>
          </p:nvSpPr>
          <p:spPr>
            <a:xfrm>
              <a:off x="5596350" y="4389875"/>
              <a:ext cx="54300" cy="46550"/>
            </a:xfrm>
            <a:custGeom>
              <a:avLst/>
              <a:gdLst/>
              <a:ahLst/>
              <a:cxnLst/>
              <a:rect l="l" t="t" r="r" b="b"/>
              <a:pathLst>
                <a:path w="2172" h="1862" extrusionOk="0">
                  <a:moveTo>
                    <a:pt x="1227" y="400"/>
                  </a:moveTo>
                  <a:cubicBezTo>
                    <a:pt x="1498" y="400"/>
                    <a:pt x="1768" y="616"/>
                    <a:pt x="1768" y="931"/>
                  </a:cubicBezTo>
                  <a:cubicBezTo>
                    <a:pt x="1768" y="1210"/>
                    <a:pt x="1520" y="1459"/>
                    <a:pt x="1241" y="1459"/>
                  </a:cubicBezTo>
                  <a:cubicBezTo>
                    <a:pt x="776" y="1459"/>
                    <a:pt x="528" y="900"/>
                    <a:pt x="869" y="559"/>
                  </a:cubicBezTo>
                  <a:cubicBezTo>
                    <a:pt x="969" y="449"/>
                    <a:pt x="1098" y="400"/>
                    <a:pt x="1227" y="400"/>
                  </a:cubicBezTo>
                  <a:close/>
                  <a:moveTo>
                    <a:pt x="1241" y="1"/>
                  </a:moveTo>
                  <a:cubicBezTo>
                    <a:pt x="403" y="1"/>
                    <a:pt x="0" y="993"/>
                    <a:pt x="590" y="1583"/>
                  </a:cubicBezTo>
                  <a:cubicBezTo>
                    <a:pt x="782" y="1775"/>
                    <a:pt x="1018" y="1862"/>
                    <a:pt x="1248" y="1862"/>
                  </a:cubicBezTo>
                  <a:cubicBezTo>
                    <a:pt x="1722" y="1862"/>
                    <a:pt x="2172" y="1495"/>
                    <a:pt x="2172" y="931"/>
                  </a:cubicBezTo>
                  <a:cubicBezTo>
                    <a:pt x="2172" y="404"/>
                    <a:pt x="1737" y="1"/>
                    <a:pt x="12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21" name="Google Shape;13121;p24"/>
            <p:cNvSpPr/>
            <p:nvPr/>
          </p:nvSpPr>
          <p:spPr>
            <a:xfrm>
              <a:off x="5451325" y="4196775"/>
              <a:ext cx="351325" cy="295875"/>
            </a:xfrm>
            <a:custGeom>
              <a:avLst/>
              <a:gdLst/>
              <a:ahLst/>
              <a:cxnLst/>
              <a:rect l="l" t="t" r="r" b="b"/>
              <a:pathLst>
                <a:path w="14053" h="11835" extrusionOk="0">
                  <a:moveTo>
                    <a:pt x="7030" y="7058"/>
                  </a:moveTo>
                  <a:cubicBezTo>
                    <a:pt x="7127" y="7058"/>
                    <a:pt x="7228" y="7104"/>
                    <a:pt x="7290" y="7197"/>
                  </a:cubicBezTo>
                  <a:cubicBezTo>
                    <a:pt x="7445" y="7352"/>
                    <a:pt x="7662" y="7446"/>
                    <a:pt x="7911" y="7446"/>
                  </a:cubicBezTo>
                  <a:cubicBezTo>
                    <a:pt x="8004" y="7446"/>
                    <a:pt x="8097" y="7477"/>
                    <a:pt x="8159" y="7539"/>
                  </a:cubicBezTo>
                  <a:cubicBezTo>
                    <a:pt x="8221" y="7601"/>
                    <a:pt x="8252" y="7694"/>
                    <a:pt x="8252" y="7787"/>
                  </a:cubicBezTo>
                  <a:cubicBezTo>
                    <a:pt x="8252" y="7911"/>
                    <a:pt x="8283" y="8004"/>
                    <a:pt x="8314" y="8128"/>
                  </a:cubicBezTo>
                  <a:cubicBezTo>
                    <a:pt x="8345" y="8221"/>
                    <a:pt x="8407" y="8314"/>
                    <a:pt x="8500" y="8407"/>
                  </a:cubicBezTo>
                  <a:cubicBezTo>
                    <a:pt x="8686" y="8500"/>
                    <a:pt x="8686" y="8779"/>
                    <a:pt x="8500" y="8903"/>
                  </a:cubicBezTo>
                  <a:cubicBezTo>
                    <a:pt x="8407" y="8996"/>
                    <a:pt x="8345" y="9090"/>
                    <a:pt x="8314" y="9183"/>
                  </a:cubicBezTo>
                  <a:cubicBezTo>
                    <a:pt x="8283" y="9276"/>
                    <a:pt x="8252" y="9400"/>
                    <a:pt x="8252" y="9524"/>
                  </a:cubicBezTo>
                  <a:cubicBezTo>
                    <a:pt x="8252" y="9617"/>
                    <a:pt x="8221" y="9710"/>
                    <a:pt x="8159" y="9772"/>
                  </a:cubicBezTo>
                  <a:cubicBezTo>
                    <a:pt x="8097" y="9834"/>
                    <a:pt x="8004" y="9865"/>
                    <a:pt x="7911" y="9865"/>
                  </a:cubicBezTo>
                  <a:cubicBezTo>
                    <a:pt x="7662" y="9865"/>
                    <a:pt x="7445" y="9958"/>
                    <a:pt x="7290" y="10113"/>
                  </a:cubicBezTo>
                  <a:cubicBezTo>
                    <a:pt x="7228" y="10206"/>
                    <a:pt x="7127" y="10253"/>
                    <a:pt x="7030" y="10253"/>
                  </a:cubicBezTo>
                  <a:cubicBezTo>
                    <a:pt x="6933" y="10253"/>
                    <a:pt x="6840" y="10206"/>
                    <a:pt x="6794" y="10113"/>
                  </a:cubicBezTo>
                  <a:cubicBezTo>
                    <a:pt x="6701" y="10020"/>
                    <a:pt x="6608" y="9989"/>
                    <a:pt x="6515" y="9927"/>
                  </a:cubicBezTo>
                  <a:cubicBezTo>
                    <a:pt x="6391" y="9896"/>
                    <a:pt x="6298" y="9865"/>
                    <a:pt x="6173" y="9865"/>
                  </a:cubicBezTo>
                  <a:cubicBezTo>
                    <a:pt x="6080" y="9865"/>
                    <a:pt x="5987" y="9834"/>
                    <a:pt x="5894" y="9772"/>
                  </a:cubicBezTo>
                  <a:cubicBezTo>
                    <a:pt x="5863" y="9710"/>
                    <a:pt x="5832" y="9617"/>
                    <a:pt x="5832" y="9524"/>
                  </a:cubicBezTo>
                  <a:cubicBezTo>
                    <a:pt x="5832" y="9276"/>
                    <a:pt x="5739" y="9059"/>
                    <a:pt x="5584" y="8903"/>
                  </a:cubicBezTo>
                  <a:cubicBezTo>
                    <a:pt x="5398" y="8779"/>
                    <a:pt x="5398" y="8500"/>
                    <a:pt x="5584" y="8407"/>
                  </a:cubicBezTo>
                  <a:cubicBezTo>
                    <a:pt x="5646" y="8314"/>
                    <a:pt x="5708" y="8221"/>
                    <a:pt x="5770" y="8128"/>
                  </a:cubicBezTo>
                  <a:cubicBezTo>
                    <a:pt x="5801" y="8004"/>
                    <a:pt x="5832" y="7911"/>
                    <a:pt x="5832" y="7787"/>
                  </a:cubicBezTo>
                  <a:cubicBezTo>
                    <a:pt x="5778" y="7598"/>
                    <a:pt x="5911" y="7433"/>
                    <a:pt x="6089" y="7433"/>
                  </a:cubicBezTo>
                  <a:cubicBezTo>
                    <a:pt x="6116" y="7433"/>
                    <a:pt x="6145" y="7437"/>
                    <a:pt x="6173" y="7446"/>
                  </a:cubicBezTo>
                  <a:cubicBezTo>
                    <a:pt x="6298" y="7446"/>
                    <a:pt x="6391" y="7415"/>
                    <a:pt x="6515" y="7383"/>
                  </a:cubicBezTo>
                  <a:cubicBezTo>
                    <a:pt x="6608" y="7321"/>
                    <a:pt x="6701" y="7259"/>
                    <a:pt x="6794" y="7197"/>
                  </a:cubicBezTo>
                  <a:cubicBezTo>
                    <a:pt x="6840" y="7104"/>
                    <a:pt x="6933" y="7058"/>
                    <a:pt x="7030" y="7058"/>
                  </a:cubicBezTo>
                  <a:close/>
                  <a:moveTo>
                    <a:pt x="7538" y="10423"/>
                  </a:moveTo>
                  <a:lnTo>
                    <a:pt x="7538" y="11354"/>
                  </a:lnTo>
                  <a:lnTo>
                    <a:pt x="7166" y="11168"/>
                  </a:lnTo>
                  <a:cubicBezTo>
                    <a:pt x="7120" y="11137"/>
                    <a:pt x="7073" y="11121"/>
                    <a:pt x="7030" y="11121"/>
                  </a:cubicBezTo>
                  <a:cubicBezTo>
                    <a:pt x="6988" y="11121"/>
                    <a:pt x="6949" y="11137"/>
                    <a:pt x="6918" y="11168"/>
                  </a:cubicBezTo>
                  <a:lnTo>
                    <a:pt x="6546" y="11354"/>
                  </a:lnTo>
                  <a:lnTo>
                    <a:pt x="6546" y="10423"/>
                  </a:lnTo>
                  <a:cubicBezTo>
                    <a:pt x="6670" y="10547"/>
                    <a:pt x="6856" y="10640"/>
                    <a:pt x="7042" y="10640"/>
                  </a:cubicBezTo>
                  <a:cubicBezTo>
                    <a:pt x="7228" y="10640"/>
                    <a:pt x="7414" y="10547"/>
                    <a:pt x="7538" y="10423"/>
                  </a:cubicBezTo>
                  <a:close/>
                  <a:moveTo>
                    <a:pt x="652" y="1"/>
                  </a:moveTo>
                  <a:cubicBezTo>
                    <a:pt x="280" y="1"/>
                    <a:pt x="1" y="342"/>
                    <a:pt x="63" y="683"/>
                  </a:cubicBezTo>
                  <a:lnTo>
                    <a:pt x="63" y="9338"/>
                  </a:lnTo>
                  <a:cubicBezTo>
                    <a:pt x="92" y="9599"/>
                    <a:pt x="311" y="9806"/>
                    <a:pt x="593" y="9806"/>
                  </a:cubicBezTo>
                  <a:cubicBezTo>
                    <a:pt x="613" y="9806"/>
                    <a:pt x="632" y="9805"/>
                    <a:pt x="652" y="9803"/>
                  </a:cubicBezTo>
                  <a:lnTo>
                    <a:pt x="3041" y="9803"/>
                  </a:lnTo>
                  <a:cubicBezTo>
                    <a:pt x="3049" y="9804"/>
                    <a:pt x="3056" y="9804"/>
                    <a:pt x="3064" y="9804"/>
                  </a:cubicBezTo>
                  <a:cubicBezTo>
                    <a:pt x="3281" y="9804"/>
                    <a:pt x="3281" y="9398"/>
                    <a:pt x="3064" y="9398"/>
                  </a:cubicBezTo>
                  <a:cubicBezTo>
                    <a:pt x="3056" y="9398"/>
                    <a:pt x="3049" y="9399"/>
                    <a:pt x="3041" y="9400"/>
                  </a:cubicBezTo>
                  <a:lnTo>
                    <a:pt x="652" y="9400"/>
                  </a:lnTo>
                  <a:cubicBezTo>
                    <a:pt x="559" y="9400"/>
                    <a:pt x="497" y="9369"/>
                    <a:pt x="466" y="9307"/>
                  </a:cubicBezTo>
                  <a:lnTo>
                    <a:pt x="466" y="1955"/>
                  </a:lnTo>
                  <a:lnTo>
                    <a:pt x="7383" y="1955"/>
                  </a:lnTo>
                  <a:cubicBezTo>
                    <a:pt x="7391" y="1956"/>
                    <a:pt x="7399" y="1957"/>
                    <a:pt x="7406" y="1957"/>
                  </a:cubicBezTo>
                  <a:cubicBezTo>
                    <a:pt x="7624" y="1957"/>
                    <a:pt x="7624" y="1550"/>
                    <a:pt x="7406" y="1550"/>
                  </a:cubicBezTo>
                  <a:cubicBezTo>
                    <a:pt x="7399" y="1550"/>
                    <a:pt x="7391" y="1551"/>
                    <a:pt x="7383" y="1552"/>
                  </a:cubicBezTo>
                  <a:lnTo>
                    <a:pt x="466" y="1552"/>
                  </a:lnTo>
                  <a:lnTo>
                    <a:pt x="466" y="714"/>
                  </a:lnTo>
                  <a:cubicBezTo>
                    <a:pt x="466" y="621"/>
                    <a:pt x="466" y="435"/>
                    <a:pt x="652" y="435"/>
                  </a:cubicBezTo>
                  <a:lnTo>
                    <a:pt x="13432" y="435"/>
                  </a:lnTo>
                  <a:cubicBezTo>
                    <a:pt x="13587" y="435"/>
                    <a:pt x="13618" y="621"/>
                    <a:pt x="13618" y="714"/>
                  </a:cubicBezTo>
                  <a:lnTo>
                    <a:pt x="13618" y="1552"/>
                  </a:lnTo>
                  <a:lnTo>
                    <a:pt x="8221" y="1552"/>
                  </a:lnTo>
                  <a:cubicBezTo>
                    <a:pt x="8213" y="1551"/>
                    <a:pt x="8205" y="1550"/>
                    <a:pt x="8197" y="1550"/>
                  </a:cubicBezTo>
                  <a:cubicBezTo>
                    <a:pt x="7980" y="1550"/>
                    <a:pt x="7980" y="1957"/>
                    <a:pt x="8197" y="1957"/>
                  </a:cubicBezTo>
                  <a:cubicBezTo>
                    <a:pt x="8205" y="1957"/>
                    <a:pt x="8213" y="1956"/>
                    <a:pt x="8221" y="1955"/>
                  </a:cubicBezTo>
                  <a:lnTo>
                    <a:pt x="13618" y="1955"/>
                  </a:lnTo>
                  <a:lnTo>
                    <a:pt x="13618" y="9307"/>
                  </a:lnTo>
                  <a:cubicBezTo>
                    <a:pt x="13556" y="9369"/>
                    <a:pt x="13494" y="9400"/>
                    <a:pt x="13432" y="9400"/>
                  </a:cubicBezTo>
                  <a:lnTo>
                    <a:pt x="8655" y="9400"/>
                  </a:lnTo>
                  <a:cubicBezTo>
                    <a:pt x="8686" y="9369"/>
                    <a:pt x="8686" y="9369"/>
                    <a:pt x="8686" y="9338"/>
                  </a:cubicBezTo>
                  <a:cubicBezTo>
                    <a:pt x="8717" y="9276"/>
                    <a:pt x="8748" y="9214"/>
                    <a:pt x="8810" y="9152"/>
                  </a:cubicBezTo>
                  <a:cubicBezTo>
                    <a:pt x="8934" y="9028"/>
                    <a:pt x="9027" y="8841"/>
                    <a:pt x="9058" y="8655"/>
                  </a:cubicBezTo>
                  <a:cubicBezTo>
                    <a:pt x="9027" y="8469"/>
                    <a:pt x="8934" y="8283"/>
                    <a:pt x="8810" y="8159"/>
                  </a:cubicBezTo>
                  <a:cubicBezTo>
                    <a:pt x="8748" y="8097"/>
                    <a:pt x="8717" y="8035"/>
                    <a:pt x="8686" y="7973"/>
                  </a:cubicBezTo>
                  <a:cubicBezTo>
                    <a:pt x="8655" y="7880"/>
                    <a:pt x="8655" y="7818"/>
                    <a:pt x="8655" y="7725"/>
                  </a:cubicBezTo>
                  <a:cubicBezTo>
                    <a:pt x="8655" y="7539"/>
                    <a:pt x="8562" y="7383"/>
                    <a:pt x="8469" y="7228"/>
                  </a:cubicBezTo>
                  <a:cubicBezTo>
                    <a:pt x="8314" y="7104"/>
                    <a:pt x="8128" y="7042"/>
                    <a:pt x="7942" y="7042"/>
                  </a:cubicBezTo>
                  <a:cubicBezTo>
                    <a:pt x="7880" y="7042"/>
                    <a:pt x="7786" y="7011"/>
                    <a:pt x="7724" y="7011"/>
                  </a:cubicBezTo>
                  <a:cubicBezTo>
                    <a:pt x="7662" y="6980"/>
                    <a:pt x="7600" y="6918"/>
                    <a:pt x="7538" y="6887"/>
                  </a:cubicBezTo>
                  <a:cubicBezTo>
                    <a:pt x="7414" y="6732"/>
                    <a:pt x="7228" y="6670"/>
                    <a:pt x="7042" y="6639"/>
                  </a:cubicBezTo>
                  <a:cubicBezTo>
                    <a:pt x="6856" y="6670"/>
                    <a:pt x="6670" y="6732"/>
                    <a:pt x="6515" y="6887"/>
                  </a:cubicBezTo>
                  <a:cubicBezTo>
                    <a:pt x="6484" y="6918"/>
                    <a:pt x="6422" y="6980"/>
                    <a:pt x="6360" y="7011"/>
                  </a:cubicBezTo>
                  <a:cubicBezTo>
                    <a:pt x="6267" y="7011"/>
                    <a:pt x="6204" y="7042"/>
                    <a:pt x="6111" y="7042"/>
                  </a:cubicBezTo>
                  <a:cubicBezTo>
                    <a:pt x="6096" y="7041"/>
                    <a:pt x="6080" y="7040"/>
                    <a:pt x="6064" y="7040"/>
                  </a:cubicBezTo>
                  <a:cubicBezTo>
                    <a:pt x="5711" y="7040"/>
                    <a:pt x="5399" y="7368"/>
                    <a:pt x="5429" y="7725"/>
                  </a:cubicBezTo>
                  <a:cubicBezTo>
                    <a:pt x="5429" y="7818"/>
                    <a:pt x="5398" y="7880"/>
                    <a:pt x="5367" y="7973"/>
                  </a:cubicBezTo>
                  <a:cubicBezTo>
                    <a:pt x="5336" y="8035"/>
                    <a:pt x="5305" y="8097"/>
                    <a:pt x="5243" y="8159"/>
                  </a:cubicBezTo>
                  <a:cubicBezTo>
                    <a:pt x="5119" y="8283"/>
                    <a:pt x="5057" y="8469"/>
                    <a:pt x="5026" y="8655"/>
                  </a:cubicBezTo>
                  <a:cubicBezTo>
                    <a:pt x="5026" y="8841"/>
                    <a:pt x="5119" y="9028"/>
                    <a:pt x="5243" y="9152"/>
                  </a:cubicBezTo>
                  <a:cubicBezTo>
                    <a:pt x="5305" y="9214"/>
                    <a:pt x="5336" y="9276"/>
                    <a:pt x="5367" y="9338"/>
                  </a:cubicBezTo>
                  <a:cubicBezTo>
                    <a:pt x="5367" y="9369"/>
                    <a:pt x="5367" y="9369"/>
                    <a:pt x="5398" y="9400"/>
                  </a:cubicBezTo>
                  <a:lnTo>
                    <a:pt x="3847" y="9400"/>
                  </a:lnTo>
                  <a:cubicBezTo>
                    <a:pt x="3840" y="9399"/>
                    <a:pt x="3833" y="9398"/>
                    <a:pt x="3827" y="9398"/>
                  </a:cubicBezTo>
                  <a:cubicBezTo>
                    <a:pt x="3637" y="9398"/>
                    <a:pt x="3637" y="9804"/>
                    <a:pt x="3827" y="9804"/>
                  </a:cubicBezTo>
                  <a:cubicBezTo>
                    <a:pt x="3833" y="9804"/>
                    <a:pt x="3840" y="9804"/>
                    <a:pt x="3847" y="9803"/>
                  </a:cubicBezTo>
                  <a:lnTo>
                    <a:pt x="5460" y="9803"/>
                  </a:lnTo>
                  <a:cubicBezTo>
                    <a:pt x="5491" y="9896"/>
                    <a:pt x="5522" y="9989"/>
                    <a:pt x="5615" y="10082"/>
                  </a:cubicBezTo>
                  <a:cubicBezTo>
                    <a:pt x="5739" y="10175"/>
                    <a:pt x="5925" y="10268"/>
                    <a:pt x="6080" y="10268"/>
                  </a:cubicBezTo>
                  <a:lnTo>
                    <a:pt x="6080" y="11571"/>
                  </a:lnTo>
                  <a:cubicBezTo>
                    <a:pt x="6080" y="11664"/>
                    <a:pt x="6142" y="11726"/>
                    <a:pt x="6204" y="11788"/>
                  </a:cubicBezTo>
                  <a:cubicBezTo>
                    <a:pt x="6251" y="11819"/>
                    <a:pt x="6298" y="11835"/>
                    <a:pt x="6344" y="11835"/>
                  </a:cubicBezTo>
                  <a:cubicBezTo>
                    <a:pt x="6391" y="11835"/>
                    <a:pt x="6437" y="11819"/>
                    <a:pt x="6484" y="11788"/>
                  </a:cubicBezTo>
                  <a:lnTo>
                    <a:pt x="7011" y="11540"/>
                  </a:lnTo>
                  <a:lnTo>
                    <a:pt x="7569" y="11788"/>
                  </a:lnTo>
                  <a:cubicBezTo>
                    <a:pt x="7600" y="11819"/>
                    <a:pt x="7631" y="11819"/>
                    <a:pt x="7693" y="11819"/>
                  </a:cubicBezTo>
                  <a:cubicBezTo>
                    <a:pt x="7817" y="11819"/>
                    <a:pt x="7942" y="11695"/>
                    <a:pt x="7942" y="11540"/>
                  </a:cubicBezTo>
                  <a:lnTo>
                    <a:pt x="7942" y="10237"/>
                  </a:lnTo>
                  <a:cubicBezTo>
                    <a:pt x="8128" y="10237"/>
                    <a:pt x="8314" y="10175"/>
                    <a:pt x="8438" y="10051"/>
                  </a:cubicBezTo>
                  <a:cubicBezTo>
                    <a:pt x="8500" y="9989"/>
                    <a:pt x="8562" y="9896"/>
                    <a:pt x="8593" y="9803"/>
                  </a:cubicBezTo>
                  <a:lnTo>
                    <a:pt x="13432" y="9803"/>
                  </a:lnTo>
                  <a:cubicBezTo>
                    <a:pt x="13711" y="9803"/>
                    <a:pt x="13959" y="9617"/>
                    <a:pt x="13990" y="9338"/>
                  </a:cubicBezTo>
                  <a:lnTo>
                    <a:pt x="13990" y="683"/>
                  </a:lnTo>
                  <a:cubicBezTo>
                    <a:pt x="14052" y="342"/>
                    <a:pt x="13773" y="1"/>
                    <a:pt x="1343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22" name="Google Shape;13122;p24"/>
            <p:cNvSpPr/>
            <p:nvPr/>
          </p:nvSpPr>
          <p:spPr>
            <a:xfrm>
              <a:off x="5570750" y="4275850"/>
              <a:ext cx="112300" cy="10950"/>
            </a:xfrm>
            <a:custGeom>
              <a:avLst/>
              <a:gdLst/>
              <a:ahLst/>
              <a:cxnLst/>
              <a:rect l="l" t="t" r="r" b="b"/>
              <a:pathLst>
                <a:path w="4492" h="438" extrusionOk="0">
                  <a:moveTo>
                    <a:pt x="4300" y="1"/>
                  </a:moveTo>
                  <a:cubicBezTo>
                    <a:pt x="4294" y="1"/>
                    <a:pt x="4288" y="1"/>
                    <a:pt x="4281" y="2"/>
                  </a:cubicBezTo>
                  <a:lnTo>
                    <a:pt x="249" y="2"/>
                  </a:lnTo>
                  <a:cubicBezTo>
                    <a:pt x="1" y="33"/>
                    <a:pt x="1" y="374"/>
                    <a:pt x="249" y="436"/>
                  </a:cubicBezTo>
                  <a:lnTo>
                    <a:pt x="4281" y="436"/>
                  </a:lnTo>
                  <a:cubicBezTo>
                    <a:pt x="4288" y="437"/>
                    <a:pt x="4294" y="438"/>
                    <a:pt x="4300" y="438"/>
                  </a:cubicBezTo>
                  <a:cubicBezTo>
                    <a:pt x="4492" y="438"/>
                    <a:pt x="4492" y="1"/>
                    <a:pt x="43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23" name="Google Shape;13123;p24"/>
            <p:cNvSpPr/>
            <p:nvPr/>
          </p:nvSpPr>
          <p:spPr>
            <a:xfrm>
              <a:off x="5572300" y="4326025"/>
              <a:ext cx="111375" cy="10500"/>
            </a:xfrm>
            <a:custGeom>
              <a:avLst/>
              <a:gdLst/>
              <a:ahLst/>
              <a:cxnLst/>
              <a:rect l="l" t="t" r="r" b="b"/>
              <a:pathLst>
                <a:path w="4455" h="420" extrusionOk="0">
                  <a:moveTo>
                    <a:pt x="4272" y="1"/>
                  </a:moveTo>
                  <a:cubicBezTo>
                    <a:pt x="4256" y="1"/>
                    <a:pt x="4238" y="4"/>
                    <a:pt x="4219" y="11"/>
                  </a:cubicBezTo>
                  <a:lnTo>
                    <a:pt x="187" y="11"/>
                  </a:lnTo>
                  <a:cubicBezTo>
                    <a:pt x="1" y="73"/>
                    <a:pt x="1" y="321"/>
                    <a:pt x="187" y="414"/>
                  </a:cubicBezTo>
                  <a:lnTo>
                    <a:pt x="4219" y="414"/>
                  </a:lnTo>
                  <a:cubicBezTo>
                    <a:pt x="4232" y="418"/>
                    <a:pt x="4245" y="419"/>
                    <a:pt x="4257" y="419"/>
                  </a:cubicBezTo>
                  <a:cubicBezTo>
                    <a:pt x="4450" y="419"/>
                    <a:pt x="4455" y="1"/>
                    <a:pt x="42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24" name="Google Shape;13124;p24"/>
            <p:cNvSpPr/>
            <p:nvPr/>
          </p:nvSpPr>
          <p:spPr>
            <a:xfrm>
              <a:off x="5525775" y="4299925"/>
              <a:ext cx="204750" cy="10100"/>
            </a:xfrm>
            <a:custGeom>
              <a:avLst/>
              <a:gdLst/>
              <a:ahLst/>
              <a:cxnLst/>
              <a:rect l="l" t="t" r="r" b="b"/>
              <a:pathLst>
                <a:path w="8190" h="404" extrusionOk="0">
                  <a:moveTo>
                    <a:pt x="218" y="0"/>
                  </a:moveTo>
                  <a:cubicBezTo>
                    <a:pt x="94" y="0"/>
                    <a:pt x="0" y="94"/>
                    <a:pt x="0" y="218"/>
                  </a:cubicBezTo>
                  <a:cubicBezTo>
                    <a:pt x="0" y="311"/>
                    <a:pt x="94" y="404"/>
                    <a:pt x="218" y="404"/>
                  </a:cubicBezTo>
                  <a:lnTo>
                    <a:pt x="7910" y="404"/>
                  </a:lnTo>
                  <a:cubicBezTo>
                    <a:pt x="8190" y="404"/>
                    <a:pt x="8190" y="0"/>
                    <a:pt x="79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25" name="Google Shape;13125;p24"/>
            <p:cNvSpPr/>
            <p:nvPr/>
          </p:nvSpPr>
          <p:spPr>
            <a:xfrm>
              <a:off x="5702150" y="4370500"/>
              <a:ext cx="52425" cy="33950"/>
            </a:xfrm>
            <a:custGeom>
              <a:avLst/>
              <a:gdLst/>
              <a:ahLst/>
              <a:cxnLst/>
              <a:rect l="l" t="t" r="r" b="b"/>
              <a:pathLst>
                <a:path w="2097" h="1358" extrusionOk="0">
                  <a:moveTo>
                    <a:pt x="886" y="0"/>
                  </a:moveTo>
                  <a:cubicBezTo>
                    <a:pt x="669" y="62"/>
                    <a:pt x="328" y="434"/>
                    <a:pt x="111" y="776"/>
                  </a:cubicBezTo>
                  <a:cubicBezTo>
                    <a:pt x="1" y="952"/>
                    <a:pt x="141" y="1113"/>
                    <a:pt x="288" y="1113"/>
                  </a:cubicBezTo>
                  <a:cubicBezTo>
                    <a:pt x="347" y="1113"/>
                    <a:pt x="407" y="1087"/>
                    <a:pt x="452" y="1024"/>
                  </a:cubicBezTo>
                  <a:cubicBezTo>
                    <a:pt x="545" y="869"/>
                    <a:pt x="669" y="714"/>
                    <a:pt x="793" y="590"/>
                  </a:cubicBezTo>
                  <a:lnTo>
                    <a:pt x="793" y="745"/>
                  </a:lnTo>
                  <a:cubicBezTo>
                    <a:pt x="762" y="1055"/>
                    <a:pt x="731" y="1241"/>
                    <a:pt x="886" y="1334"/>
                  </a:cubicBezTo>
                  <a:cubicBezTo>
                    <a:pt x="917" y="1350"/>
                    <a:pt x="956" y="1357"/>
                    <a:pt x="999" y="1357"/>
                  </a:cubicBezTo>
                  <a:cubicBezTo>
                    <a:pt x="1042" y="1357"/>
                    <a:pt x="1088" y="1350"/>
                    <a:pt x="1135" y="1334"/>
                  </a:cubicBezTo>
                  <a:cubicBezTo>
                    <a:pt x="1197" y="1303"/>
                    <a:pt x="1259" y="1241"/>
                    <a:pt x="1321" y="1210"/>
                  </a:cubicBezTo>
                  <a:cubicBezTo>
                    <a:pt x="1483" y="1075"/>
                    <a:pt x="1574" y="987"/>
                    <a:pt x="1636" y="987"/>
                  </a:cubicBezTo>
                  <a:cubicBezTo>
                    <a:pt x="1645" y="987"/>
                    <a:pt x="1654" y="989"/>
                    <a:pt x="1662" y="993"/>
                  </a:cubicBezTo>
                  <a:cubicBezTo>
                    <a:pt x="1693" y="993"/>
                    <a:pt x="1662" y="993"/>
                    <a:pt x="1693" y="1024"/>
                  </a:cubicBezTo>
                  <a:cubicBezTo>
                    <a:pt x="1715" y="1091"/>
                    <a:pt x="1786" y="1142"/>
                    <a:pt x="1870" y="1142"/>
                  </a:cubicBezTo>
                  <a:cubicBezTo>
                    <a:pt x="1903" y="1142"/>
                    <a:pt x="1937" y="1134"/>
                    <a:pt x="1972" y="1117"/>
                  </a:cubicBezTo>
                  <a:cubicBezTo>
                    <a:pt x="2065" y="1055"/>
                    <a:pt x="2096" y="931"/>
                    <a:pt x="2034" y="838"/>
                  </a:cubicBezTo>
                  <a:cubicBezTo>
                    <a:pt x="1972" y="714"/>
                    <a:pt x="1879" y="621"/>
                    <a:pt x="1724" y="590"/>
                  </a:cubicBezTo>
                  <a:cubicBezTo>
                    <a:pt x="1699" y="586"/>
                    <a:pt x="1674" y="584"/>
                    <a:pt x="1649" y="584"/>
                  </a:cubicBezTo>
                  <a:cubicBezTo>
                    <a:pt x="1482" y="584"/>
                    <a:pt x="1304" y="668"/>
                    <a:pt x="1197" y="776"/>
                  </a:cubicBezTo>
                  <a:cubicBezTo>
                    <a:pt x="1228" y="434"/>
                    <a:pt x="1259" y="155"/>
                    <a:pt x="1073" y="62"/>
                  </a:cubicBezTo>
                  <a:cubicBezTo>
                    <a:pt x="1010" y="0"/>
                    <a:pt x="948" y="0"/>
                    <a:pt x="8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26" name="Google Shape;13126;p24"/>
            <p:cNvSpPr/>
            <p:nvPr/>
          </p:nvSpPr>
          <p:spPr>
            <a:xfrm>
              <a:off x="5498625" y="4382125"/>
              <a:ext cx="44225" cy="10875"/>
            </a:xfrm>
            <a:custGeom>
              <a:avLst/>
              <a:gdLst/>
              <a:ahLst/>
              <a:cxnLst/>
              <a:rect l="l" t="t" r="r" b="b"/>
              <a:pathLst>
                <a:path w="1769" h="435" extrusionOk="0">
                  <a:moveTo>
                    <a:pt x="280" y="1"/>
                  </a:moveTo>
                  <a:cubicBezTo>
                    <a:pt x="1" y="1"/>
                    <a:pt x="1" y="435"/>
                    <a:pt x="280" y="435"/>
                  </a:cubicBezTo>
                  <a:lnTo>
                    <a:pt x="1521" y="435"/>
                  </a:lnTo>
                  <a:cubicBezTo>
                    <a:pt x="1769" y="435"/>
                    <a:pt x="1769" y="1"/>
                    <a:pt x="152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127" name="Google Shape;13127;p24"/>
          <p:cNvGrpSpPr/>
          <p:nvPr/>
        </p:nvGrpSpPr>
        <p:grpSpPr>
          <a:xfrm>
            <a:off x="4882320" y="7992451"/>
            <a:ext cx="698000" cy="615850"/>
            <a:chOff x="4720050" y="4190575"/>
            <a:chExt cx="349000" cy="307925"/>
          </a:xfrm>
        </p:grpSpPr>
        <p:sp>
          <p:nvSpPr>
            <p:cNvPr id="13128" name="Google Shape;13128;p24"/>
            <p:cNvSpPr/>
            <p:nvPr/>
          </p:nvSpPr>
          <p:spPr>
            <a:xfrm>
              <a:off x="4755925" y="4470525"/>
              <a:ext cx="11450" cy="7900"/>
            </a:xfrm>
            <a:custGeom>
              <a:avLst/>
              <a:gdLst/>
              <a:ahLst/>
              <a:cxnLst/>
              <a:rect l="l" t="t" r="r" b="b"/>
              <a:pathLst>
                <a:path w="458" h="316" extrusionOk="0">
                  <a:moveTo>
                    <a:pt x="240" y="1"/>
                  </a:moveTo>
                  <a:cubicBezTo>
                    <a:pt x="1" y="1"/>
                    <a:pt x="261" y="316"/>
                    <a:pt x="392" y="316"/>
                  </a:cubicBezTo>
                  <a:cubicBezTo>
                    <a:pt x="430" y="316"/>
                    <a:pt x="458" y="288"/>
                    <a:pt x="458" y="218"/>
                  </a:cubicBezTo>
                  <a:cubicBezTo>
                    <a:pt x="458" y="94"/>
                    <a:pt x="365" y="1"/>
                    <a:pt x="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29" name="Google Shape;13129;p24"/>
            <p:cNvSpPr/>
            <p:nvPr/>
          </p:nvSpPr>
          <p:spPr>
            <a:xfrm>
              <a:off x="4720050" y="4273550"/>
              <a:ext cx="349000" cy="224950"/>
            </a:xfrm>
            <a:custGeom>
              <a:avLst/>
              <a:gdLst/>
              <a:ahLst/>
              <a:cxnLst/>
              <a:rect l="l" t="t" r="r" b="b"/>
              <a:pathLst>
                <a:path w="13960" h="8998" extrusionOk="0">
                  <a:moveTo>
                    <a:pt x="12408" y="404"/>
                  </a:moveTo>
                  <a:cubicBezTo>
                    <a:pt x="12563" y="404"/>
                    <a:pt x="12687" y="528"/>
                    <a:pt x="12687" y="683"/>
                  </a:cubicBezTo>
                  <a:lnTo>
                    <a:pt x="12687" y="7663"/>
                  </a:lnTo>
                  <a:lnTo>
                    <a:pt x="12222" y="7663"/>
                  </a:lnTo>
                  <a:lnTo>
                    <a:pt x="12222" y="1304"/>
                  </a:lnTo>
                  <a:cubicBezTo>
                    <a:pt x="12222" y="1055"/>
                    <a:pt x="12036" y="869"/>
                    <a:pt x="11788" y="869"/>
                  </a:cubicBezTo>
                  <a:lnTo>
                    <a:pt x="7290" y="869"/>
                  </a:lnTo>
                  <a:cubicBezTo>
                    <a:pt x="7197" y="869"/>
                    <a:pt x="7104" y="931"/>
                    <a:pt x="7104" y="1055"/>
                  </a:cubicBezTo>
                  <a:cubicBezTo>
                    <a:pt x="7104" y="1180"/>
                    <a:pt x="7197" y="1273"/>
                    <a:pt x="7290" y="1273"/>
                  </a:cubicBezTo>
                  <a:lnTo>
                    <a:pt x="11788" y="1273"/>
                  </a:lnTo>
                  <a:cubicBezTo>
                    <a:pt x="11819" y="1273"/>
                    <a:pt x="11819" y="1273"/>
                    <a:pt x="11819" y="1304"/>
                  </a:cubicBezTo>
                  <a:lnTo>
                    <a:pt x="11819" y="7663"/>
                  </a:lnTo>
                  <a:lnTo>
                    <a:pt x="3382" y="7663"/>
                  </a:lnTo>
                  <a:lnTo>
                    <a:pt x="3382" y="3320"/>
                  </a:lnTo>
                  <a:cubicBezTo>
                    <a:pt x="3382" y="3103"/>
                    <a:pt x="3195" y="2917"/>
                    <a:pt x="2978" y="2917"/>
                  </a:cubicBezTo>
                  <a:lnTo>
                    <a:pt x="2141" y="2917"/>
                  </a:lnTo>
                  <a:lnTo>
                    <a:pt x="2141" y="1304"/>
                  </a:lnTo>
                  <a:cubicBezTo>
                    <a:pt x="2141" y="1273"/>
                    <a:pt x="2141" y="1273"/>
                    <a:pt x="2172" y="1273"/>
                  </a:cubicBezTo>
                  <a:lnTo>
                    <a:pt x="6483" y="1273"/>
                  </a:lnTo>
                  <a:cubicBezTo>
                    <a:pt x="6608" y="1273"/>
                    <a:pt x="6701" y="1180"/>
                    <a:pt x="6701" y="1055"/>
                  </a:cubicBezTo>
                  <a:cubicBezTo>
                    <a:pt x="6701" y="931"/>
                    <a:pt x="6608" y="869"/>
                    <a:pt x="6483" y="869"/>
                  </a:cubicBezTo>
                  <a:lnTo>
                    <a:pt x="2172" y="869"/>
                  </a:lnTo>
                  <a:cubicBezTo>
                    <a:pt x="1924" y="869"/>
                    <a:pt x="1737" y="1055"/>
                    <a:pt x="1737" y="1304"/>
                  </a:cubicBezTo>
                  <a:lnTo>
                    <a:pt x="1737" y="2917"/>
                  </a:lnTo>
                  <a:lnTo>
                    <a:pt x="1272" y="2917"/>
                  </a:lnTo>
                  <a:lnTo>
                    <a:pt x="1272" y="683"/>
                  </a:lnTo>
                  <a:cubicBezTo>
                    <a:pt x="1272" y="528"/>
                    <a:pt x="1396" y="404"/>
                    <a:pt x="1551" y="404"/>
                  </a:cubicBezTo>
                  <a:close/>
                  <a:moveTo>
                    <a:pt x="5584" y="8097"/>
                  </a:moveTo>
                  <a:lnTo>
                    <a:pt x="5584" y="8593"/>
                  </a:lnTo>
                  <a:lnTo>
                    <a:pt x="3382" y="8593"/>
                  </a:lnTo>
                  <a:lnTo>
                    <a:pt x="3382" y="8097"/>
                  </a:lnTo>
                  <a:close/>
                  <a:moveTo>
                    <a:pt x="7972" y="8097"/>
                  </a:moveTo>
                  <a:lnTo>
                    <a:pt x="7972" y="8593"/>
                  </a:lnTo>
                  <a:lnTo>
                    <a:pt x="5987" y="8593"/>
                  </a:lnTo>
                  <a:lnTo>
                    <a:pt x="5987" y="8097"/>
                  </a:lnTo>
                  <a:close/>
                  <a:moveTo>
                    <a:pt x="1551" y="1"/>
                  </a:moveTo>
                  <a:cubicBezTo>
                    <a:pt x="1179" y="1"/>
                    <a:pt x="869" y="311"/>
                    <a:pt x="869" y="683"/>
                  </a:cubicBezTo>
                  <a:lnTo>
                    <a:pt x="869" y="2917"/>
                  </a:lnTo>
                  <a:lnTo>
                    <a:pt x="404" y="2917"/>
                  </a:lnTo>
                  <a:cubicBezTo>
                    <a:pt x="187" y="2917"/>
                    <a:pt x="0" y="3103"/>
                    <a:pt x="0" y="3320"/>
                  </a:cubicBezTo>
                  <a:lnTo>
                    <a:pt x="0" y="4095"/>
                  </a:lnTo>
                  <a:cubicBezTo>
                    <a:pt x="0" y="4235"/>
                    <a:pt x="101" y="4305"/>
                    <a:pt x="202" y="4305"/>
                  </a:cubicBezTo>
                  <a:cubicBezTo>
                    <a:pt x="303" y="4305"/>
                    <a:pt x="404" y="4235"/>
                    <a:pt x="404" y="4095"/>
                  </a:cubicBezTo>
                  <a:lnTo>
                    <a:pt x="404" y="3320"/>
                  </a:lnTo>
                  <a:lnTo>
                    <a:pt x="2978" y="3320"/>
                  </a:lnTo>
                  <a:lnTo>
                    <a:pt x="2978" y="8593"/>
                  </a:lnTo>
                  <a:lnTo>
                    <a:pt x="404" y="8593"/>
                  </a:lnTo>
                  <a:lnTo>
                    <a:pt x="404" y="4840"/>
                  </a:lnTo>
                  <a:cubicBezTo>
                    <a:pt x="404" y="4700"/>
                    <a:pt x="303" y="4630"/>
                    <a:pt x="202" y="4630"/>
                  </a:cubicBezTo>
                  <a:cubicBezTo>
                    <a:pt x="101" y="4630"/>
                    <a:pt x="0" y="4700"/>
                    <a:pt x="0" y="4840"/>
                  </a:cubicBezTo>
                  <a:lnTo>
                    <a:pt x="0" y="8624"/>
                  </a:lnTo>
                  <a:cubicBezTo>
                    <a:pt x="0" y="8810"/>
                    <a:pt x="187" y="8996"/>
                    <a:pt x="404" y="8996"/>
                  </a:cubicBezTo>
                  <a:lnTo>
                    <a:pt x="9678" y="8996"/>
                  </a:lnTo>
                  <a:cubicBezTo>
                    <a:pt x="9685" y="8997"/>
                    <a:pt x="9692" y="8998"/>
                    <a:pt x="9699" y="8998"/>
                  </a:cubicBezTo>
                  <a:cubicBezTo>
                    <a:pt x="9889" y="8998"/>
                    <a:pt x="9889" y="8592"/>
                    <a:pt x="9699" y="8592"/>
                  </a:cubicBezTo>
                  <a:cubicBezTo>
                    <a:pt x="9692" y="8592"/>
                    <a:pt x="9685" y="8592"/>
                    <a:pt x="9678" y="8593"/>
                  </a:cubicBezTo>
                  <a:lnTo>
                    <a:pt x="8376" y="8593"/>
                  </a:lnTo>
                  <a:lnTo>
                    <a:pt x="8376" y="8066"/>
                  </a:lnTo>
                  <a:lnTo>
                    <a:pt x="13556" y="8066"/>
                  </a:lnTo>
                  <a:lnTo>
                    <a:pt x="13556" y="8407"/>
                  </a:lnTo>
                  <a:cubicBezTo>
                    <a:pt x="13556" y="8500"/>
                    <a:pt x="13463" y="8593"/>
                    <a:pt x="13370" y="8593"/>
                  </a:cubicBezTo>
                  <a:lnTo>
                    <a:pt x="10485" y="8593"/>
                  </a:lnTo>
                  <a:cubicBezTo>
                    <a:pt x="10478" y="8592"/>
                    <a:pt x="10471" y="8592"/>
                    <a:pt x="10465" y="8592"/>
                  </a:cubicBezTo>
                  <a:cubicBezTo>
                    <a:pt x="10275" y="8592"/>
                    <a:pt x="10275" y="8998"/>
                    <a:pt x="10465" y="8998"/>
                  </a:cubicBezTo>
                  <a:cubicBezTo>
                    <a:pt x="10471" y="8998"/>
                    <a:pt x="10478" y="8997"/>
                    <a:pt x="10485" y="8996"/>
                  </a:cubicBezTo>
                  <a:lnTo>
                    <a:pt x="13370" y="8996"/>
                  </a:lnTo>
                  <a:cubicBezTo>
                    <a:pt x="13680" y="8996"/>
                    <a:pt x="13959" y="8717"/>
                    <a:pt x="13959" y="8407"/>
                  </a:cubicBezTo>
                  <a:lnTo>
                    <a:pt x="13959" y="8035"/>
                  </a:lnTo>
                  <a:cubicBezTo>
                    <a:pt x="13959" y="7818"/>
                    <a:pt x="13773" y="7663"/>
                    <a:pt x="13587" y="7663"/>
                  </a:cubicBezTo>
                  <a:lnTo>
                    <a:pt x="13091" y="7663"/>
                  </a:lnTo>
                  <a:lnTo>
                    <a:pt x="13091" y="683"/>
                  </a:lnTo>
                  <a:cubicBezTo>
                    <a:pt x="13091" y="311"/>
                    <a:pt x="12780" y="1"/>
                    <a:pt x="124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30" name="Google Shape;13130;p24"/>
            <p:cNvSpPr/>
            <p:nvPr/>
          </p:nvSpPr>
          <p:spPr>
            <a:xfrm>
              <a:off x="4823950" y="4336950"/>
              <a:ext cx="141950" cy="96775"/>
            </a:xfrm>
            <a:custGeom>
              <a:avLst/>
              <a:gdLst/>
              <a:ahLst/>
              <a:cxnLst/>
              <a:rect l="l" t="t" r="r" b="b"/>
              <a:pathLst>
                <a:path w="5678" h="3871" extrusionOk="0">
                  <a:moveTo>
                    <a:pt x="2812" y="396"/>
                  </a:moveTo>
                  <a:cubicBezTo>
                    <a:pt x="2855" y="396"/>
                    <a:pt x="2901" y="412"/>
                    <a:pt x="2948" y="443"/>
                  </a:cubicBezTo>
                  <a:lnTo>
                    <a:pt x="5181" y="1435"/>
                  </a:lnTo>
                  <a:lnTo>
                    <a:pt x="2917" y="2459"/>
                  </a:lnTo>
                  <a:cubicBezTo>
                    <a:pt x="2886" y="2474"/>
                    <a:pt x="2847" y="2482"/>
                    <a:pt x="2808" y="2482"/>
                  </a:cubicBezTo>
                  <a:cubicBezTo>
                    <a:pt x="2769" y="2482"/>
                    <a:pt x="2731" y="2474"/>
                    <a:pt x="2700" y="2459"/>
                  </a:cubicBezTo>
                  <a:lnTo>
                    <a:pt x="435" y="1435"/>
                  </a:lnTo>
                  <a:lnTo>
                    <a:pt x="2700" y="443"/>
                  </a:lnTo>
                  <a:cubicBezTo>
                    <a:pt x="2731" y="412"/>
                    <a:pt x="2769" y="396"/>
                    <a:pt x="2812" y="396"/>
                  </a:cubicBezTo>
                  <a:close/>
                  <a:moveTo>
                    <a:pt x="4065" y="2397"/>
                  </a:moveTo>
                  <a:lnTo>
                    <a:pt x="4065" y="3203"/>
                  </a:lnTo>
                  <a:lnTo>
                    <a:pt x="3909" y="3265"/>
                  </a:lnTo>
                  <a:cubicBezTo>
                    <a:pt x="3568" y="3405"/>
                    <a:pt x="3204" y="3475"/>
                    <a:pt x="2835" y="3475"/>
                  </a:cubicBezTo>
                  <a:cubicBezTo>
                    <a:pt x="2467" y="3475"/>
                    <a:pt x="2095" y="3405"/>
                    <a:pt x="1738" y="3265"/>
                  </a:cubicBezTo>
                  <a:lnTo>
                    <a:pt x="1583" y="3203"/>
                  </a:lnTo>
                  <a:lnTo>
                    <a:pt x="1583" y="2397"/>
                  </a:lnTo>
                  <a:lnTo>
                    <a:pt x="2545" y="2831"/>
                  </a:lnTo>
                  <a:cubicBezTo>
                    <a:pt x="2638" y="2878"/>
                    <a:pt x="2731" y="2901"/>
                    <a:pt x="2824" y="2901"/>
                  </a:cubicBezTo>
                  <a:cubicBezTo>
                    <a:pt x="2917" y="2901"/>
                    <a:pt x="3010" y="2878"/>
                    <a:pt x="3103" y="2831"/>
                  </a:cubicBezTo>
                  <a:lnTo>
                    <a:pt x="4065" y="2397"/>
                  </a:lnTo>
                  <a:close/>
                  <a:moveTo>
                    <a:pt x="2839" y="1"/>
                  </a:moveTo>
                  <a:cubicBezTo>
                    <a:pt x="2731" y="1"/>
                    <a:pt x="2622" y="24"/>
                    <a:pt x="2514" y="70"/>
                  </a:cubicBezTo>
                  <a:lnTo>
                    <a:pt x="187" y="1125"/>
                  </a:lnTo>
                  <a:cubicBezTo>
                    <a:pt x="63" y="1187"/>
                    <a:pt x="1" y="1311"/>
                    <a:pt x="1" y="1435"/>
                  </a:cubicBezTo>
                  <a:cubicBezTo>
                    <a:pt x="1" y="1559"/>
                    <a:pt x="63" y="1683"/>
                    <a:pt x="187" y="1745"/>
                  </a:cubicBezTo>
                  <a:lnTo>
                    <a:pt x="156" y="1745"/>
                  </a:lnTo>
                  <a:lnTo>
                    <a:pt x="1180" y="2211"/>
                  </a:lnTo>
                  <a:lnTo>
                    <a:pt x="1180" y="3265"/>
                  </a:lnTo>
                  <a:cubicBezTo>
                    <a:pt x="1180" y="3389"/>
                    <a:pt x="1242" y="3483"/>
                    <a:pt x="1335" y="3545"/>
                  </a:cubicBezTo>
                  <a:lnTo>
                    <a:pt x="1583" y="3638"/>
                  </a:lnTo>
                  <a:cubicBezTo>
                    <a:pt x="1986" y="3793"/>
                    <a:pt x="2405" y="3870"/>
                    <a:pt x="2824" y="3870"/>
                  </a:cubicBezTo>
                  <a:cubicBezTo>
                    <a:pt x="3243" y="3870"/>
                    <a:pt x="3661" y="3793"/>
                    <a:pt x="4065" y="3638"/>
                  </a:cubicBezTo>
                  <a:lnTo>
                    <a:pt x="4313" y="3545"/>
                  </a:lnTo>
                  <a:cubicBezTo>
                    <a:pt x="4406" y="3483"/>
                    <a:pt x="4468" y="3389"/>
                    <a:pt x="4499" y="3265"/>
                  </a:cubicBezTo>
                  <a:lnTo>
                    <a:pt x="4499" y="2211"/>
                  </a:lnTo>
                  <a:lnTo>
                    <a:pt x="5491" y="1745"/>
                  </a:lnTo>
                  <a:cubicBezTo>
                    <a:pt x="5615" y="1683"/>
                    <a:pt x="5678" y="1559"/>
                    <a:pt x="5678" y="1435"/>
                  </a:cubicBezTo>
                  <a:cubicBezTo>
                    <a:pt x="5678" y="1311"/>
                    <a:pt x="5615" y="1187"/>
                    <a:pt x="5522" y="1125"/>
                  </a:cubicBezTo>
                  <a:lnTo>
                    <a:pt x="3165" y="70"/>
                  </a:lnTo>
                  <a:cubicBezTo>
                    <a:pt x="3056" y="24"/>
                    <a:pt x="2948" y="1"/>
                    <a:pt x="28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31" name="Google Shape;13131;p24"/>
            <p:cNvSpPr/>
            <p:nvPr/>
          </p:nvSpPr>
          <p:spPr>
            <a:xfrm>
              <a:off x="4874375" y="4235750"/>
              <a:ext cx="40350" cy="16500"/>
            </a:xfrm>
            <a:custGeom>
              <a:avLst/>
              <a:gdLst/>
              <a:ahLst/>
              <a:cxnLst/>
              <a:rect l="l" t="t" r="r" b="b"/>
              <a:pathLst>
                <a:path w="1614" h="660" extrusionOk="0">
                  <a:moveTo>
                    <a:pt x="807" y="1"/>
                  </a:moveTo>
                  <a:cubicBezTo>
                    <a:pt x="535" y="1"/>
                    <a:pt x="264" y="101"/>
                    <a:pt x="62" y="303"/>
                  </a:cubicBezTo>
                  <a:cubicBezTo>
                    <a:pt x="0" y="396"/>
                    <a:pt x="0" y="520"/>
                    <a:pt x="62" y="613"/>
                  </a:cubicBezTo>
                  <a:cubicBezTo>
                    <a:pt x="109" y="644"/>
                    <a:pt x="163" y="660"/>
                    <a:pt x="217" y="660"/>
                  </a:cubicBezTo>
                  <a:cubicBezTo>
                    <a:pt x="272" y="660"/>
                    <a:pt x="326" y="644"/>
                    <a:pt x="372" y="613"/>
                  </a:cubicBezTo>
                  <a:cubicBezTo>
                    <a:pt x="497" y="489"/>
                    <a:pt x="659" y="427"/>
                    <a:pt x="822" y="427"/>
                  </a:cubicBezTo>
                  <a:cubicBezTo>
                    <a:pt x="985" y="427"/>
                    <a:pt x="1148" y="489"/>
                    <a:pt x="1272" y="613"/>
                  </a:cubicBezTo>
                  <a:cubicBezTo>
                    <a:pt x="1303" y="644"/>
                    <a:pt x="1350" y="660"/>
                    <a:pt x="1400" y="660"/>
                  </a:cubicBezTo>
                  <a:cubicBezTo>
                    <a:pt x="1450" y="660"/>
                    <a:pt x="1505" y="644"/>
                    <a:pt x="1551" y="613"/>
                  </a:cubicBezTo>
                  <a:cubicBezTo>
                    <a:pt x="1613" y="520"/>
                    <a:pt x="1613" y="396"/>
                    <a:pt x="1551" y="303"/>
                  </a:cubicBezTo>
                  <a:cubicBezTo>
                    <a:pt x="1350" y="101"/>
                    <a:pt x="1078" y="1"/>
                    <a:pt x="80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32" name="Google Shape;13132;p24"/>
            <p:cNvSpPr/>
            <p:nvPr/>
          </p:nvSpPr>
          <p:spPr>
            <a:xfrm>
              <a:off x="4856850" y="4213275"/>
              <a:ext cx="74150" cy="23075"/>
            </a:xfrm>
            <a:custGeom>
              <a:avLst/>
              <a:gdLst/>
              <a:ahLst/>
              <a:cxnLst/>
              <a:rect l="l" t="t" r="r" b="b"/>
              <a:pathLst>
                <a:path w="2966" h="923" extrusionOk="0">
                  <a:moveTo>
                    <a:pt x="1523" y="0"/>
                  </a:moveTo>
                  <a:cubicBezTo>
                    <a:pt x="1027" y="0"/>
                    <a:pt x="531" y="194"/>
                    <a:pt x="143" y="582"/>
                  </a:cubicBezTo>
                  <a:cubicBezTo>
                    <a:pt x="0" y="725"/>
                    <a:pt x="131" y="922"/>
                    <a:pt x="298" y="922"/>
                  </a:cubicBezTo>
                  <a:cubicBezTo>
                    <a:pt x="349" y="922"/>
                    <a:pt x="403" y="904"/>
                    <a:pt x="453" y="861"/>
                  </a:cubicBezTo>
                  <a:cubicBezTo>
                    <a:pt x="748" y="566"/>
                    <a:pt x="1136" y="419"/>
                    <a:pt x="1523" y="419"/>
                  </a:cubicBezTo>
                  <a:cubicBezTo>
                    <a:pt x="1911" y="419"/>
                    <a:pt x="2299" y="566"/>
                    <a:pt x="2593" y="861"/>
                  </a:cubicBezTo>
                  <a:cubicBezTo>
                    <a:pt x="2655" y="892"/>
                    <a:pt x="2686" y="923"/>
                    <a:pt x="2749" y="923"/>
                  </a:cubicBezTo>
                  <a:cubicBezTo>
                    <a:pt x="2811" y="923"/>
                    <a:pt x="2842" y="892"/>
                    <a:pt x="2904" y="861"/>
                  </a:cubicBezTo>
                  <a:cubicBezTo>
                    <a:pt x="2966" y="799"/>
                    <a:pt x="2966" y="644"/>
                    <a:pt x="2904" y="582"/>
                  </a:cubicBezTo>
                  <a:cubicBezTo>
                    <a:pt x="2516" y="194"/>
                    <a:pt x="2020" y="0"/>
                    <a:pt x="15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33" name="Google Shape;13133;p24"/>
            <p:cNvSpPr/>
            <p:nvPr/>
          </p:nvSpPr>
          <p:spPr>
            <a:xfrm>
              <a:off x="4841800" y="4190575"/>
              <a:ext cx="105500" cy="29700"/>
            </a:xfrm>
            <a:custGeom>
              <a:avLst/>
              <a:gdLst/>
              <a:ahLst/>
              <a:cxnLst/>
              <a:rect l="l" t="t" r="r" b="b"/>
              <a:pathLst>
                <a:path w="4220" h="1188" extrusionOk="0">
                  <a:moveTo>
                    <a:pt x="2110" y="1"/>
                  </a:moveTo>
                  <a:cubicBezTo>
                    <a:pt x="1381" y="1"/>
                    <a:pt x="652" y="280"/>
                    <a:pt x="93" y="838"/>
                  </a:cubicBezTo>
                  <a:cubicBezTo>
                    <a:pt x="0" y="900"/>
                    <a:pt x="0" y="1055"/>
                    <a:pt x="93" y="1117"/>
                  </a:cubicBezTo>
                  <a:cubicBezTo>
                    <a:pt x="125" y="1164"/>
                    <a:pt x="179" y="1187"/>
                    <a:pt x="233" y="1187"/>
                  </a:cubicBezTo>
                  <a:cubicBezTo>
                    <a:pt x="287" y="1187"/>
                    <a:pt x="342" y="1164"/>
                    <a:pt x="373" y="1117"/>
                  </a:cubicBezTo>
                  <a:cubicBezTo>
                    <a:pt x="853" y="637"/>
                    <a:pt x="1482" y="396"/>
                    <a:pt x="2110" y="396"/>
                  </a:cubicBezTo>
                  <a:cubicBezTo>
                    <a:pt x="2738" y="396"/>
                    <a:pt x="3366" y="637"/>
                    <a:pt x="3847" y="1117"/>
                  </a:cubicBezTo>
                  <a:cubicBezTo>
                    <a:pt x="3878" y="1149"/>
                    <a:pt x="3940" y="1180"/>
                    <a:pt x="4002" y="1180"/>
                  </a:cubicBezTo>
                  <a:cubicBezTo>
                    <a:pt x="4033" y="1180"/>
                    <a:pt x="4095" y="1149"/>
                    <a:pt x="4126" y="1117"/>
                  </a:cubicBezTo>
                  <a:cubicBezTo>
                    <a:pt x="4219" y="1055"/>
                    <a:pt x="4219" y="900"/>
                    <a:pt x="4126" y="838"/>
                  </a:cubicBezTo>
                  <a:cubicBezTo>
                    <a:pt x="3568" y="280"/>
                    <a:pt x="2839" y="1"/>
                    <a:pt x="21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134" name="Google Shape;13134;p24"/>
          <p:cNvGrpSpPr/>
          <p:nvPr/>
        </p:nvGrpSpPr>
        <p:grpSpPr>
          <a:xfrm>
            <a:off x="6455190" y="8003301"/>
            <a:ext cx="698000" cy="594150"/>
            <a:chOff x="3960075" y="4196000"/>
            <a:chExt cx="349000" cy="297075"/>
          </a:xfrm>
        </p:grpSpPr>
        <p:sp>
          <p:nvSpPr>
            <p:cNvPr id="13135" name="Google Shape;13135;p24"/>
            <p:cNvSpPr/>
            <p:nvPr/>
          </p:nvSpPr>
          <p:spPr>
            <a:xfrm>
              <a:off x="3993425" y="4297550"/>
              <a:ext cx="281525" cy="162150"/>
            </a:xfrm>
            <a:custGeom>
              <a:avLst/>
              <a:gdLst/>
              <a:ahLst/>
              <a:cxnLst/>
              <a:rect l="l" t="t" r="r" b="b"/>
              <a:pathLst>
                <a:path w="11261" h="6486" extrusionOk="0">
                  <a:moveTo>
                    <a:pt x="10826" y="5369"/>
                  </a:moveTo>
                  <a:lnTo>
                    <a:pt x="10826" y="6051"/>
                  </a:lnTo>
                  <a:lnTo>
                    <a:pt x="404" y="6051"/>
                  </a:lnTo>
                  <a:lnTo>
                    <a:pt x="404" y="5369"/>
                  </a:lnTo>
                  <a:lnTo>
                    <a:pt x="1551" y="5369"/>
                  </a:lnTo>
                  <a:lnTo>
                    <a:pt x="1551" y="5431"/>
                  </a:lnTo>
                  <a:cubicBezTo>
                    <a:pt x="1551" y="5570"/>
                    <a:pt x="1652" y="5640"/>
                    <a:pt x="1753" y="5640"/>
                  </a:cubicBezTo>
                  <a:cubicBezTo>
                    <a:pt x="1854" y="5640"/>
                    <a:pt x="1955" y="5570"/>
                    <a:pt x="1955" y="5431"/>
                  </a:cubicBezTo>
                  <a:lnTo>
                    <a:pt x="1955" y="5369"/>
                  </a:lnTo>
                  <a:close/>
                  <a:moveTo>
                    <a:pt x="2471" y="1"/>
                  </a:moveTo>
                  <a:cubicBezTo>
                    <a:pt x="2465" y="1"/>
                    <a:pt x="2458" y="1"/>
                    <a:pt x="2451" y="2"/>
                  </a:cubicBezTo>
                  <a:lnTo>
                    <a:pt x="404" y="2"/>
                  </a:lnTo>
                  <a:cubicBezTo>
                    <a:pt x="186" y="2"/>
                    <a:pt x="0" y="189"/>
                    <a:pt x="0" y="406"/>
                  </a:cubicBezTo>
                  <a:lnTo>
                    <a:pt x="0" y="6051"/>
                  </a:lnTo>
                  <a:cubicBezTo>
                    <a:pt x="0" y="6299"/>
                    <a:pt x="186" y="6485"/>
                    <a:pt x="404" y="6485"/>
                  </a:cubicBezTo>
                  <a:lnTo>
                    <a:pt x="10826" y="6485"/>
                  </a:lnTo>
                  <a:cubicBezTo>
                    <a:pt x="11074" y="6485"/>
                    <a:pt x="11260" y="6299"/>
                    <a:pt x="11260" y="6051"/>
                  </a:cubicBezTo>
                  <a:lnTo>
                    <a:pt x="11260" y="437"/>
                  </a:lnTo>
                  <a:cubicBezTo>
                    <a:pt x="11260" y="220"/>
                    <a:pt x="11074" y="33"/>
                    <a:pt x="10826" y="33"/>
                  </a:cubicBezTo>
                  <a:lnTo>
                    <a:pt x="3257" y="33"/>
                  </a:lnTo>
                  <a:cubicBezTo>
                    <a:pt x="3249" y="32"/>
                    <a:pt x="3242" y="32"/>
                    <a:pt x="3234" y="32"/>
                  </a:cubicBezTo>
                  <a:cubicBezTo>
                    <a:pt x="3017" y="32"/>
                    <a:pt x="3017" y="438"/>
                    <a:pt x="3234" y="438"/>
                  </a:cubicBezTo>
                  <a:cubicBezTo>
                    <a:pt x="3242" y="438"/>
                    <a:pt x="3249" y="438"/>
                    <a:pt x="3257" y="437"/>
                  </a:cubicBezTo>
                  <a:lnTo>
                    <a:pt x="10826" y="437"/>
                  </a:lnTo>
                  <a:lnTo>
                    <a:pt x="10826" y="4997"/>
                  </a:lnTo>
                  <a:lnTo>
                    <a:pt x="1955" y="4997"/>
                  </a:lnTo>
                  <a:lnTo>
                    <a:pt x="1955" y="4810"/>
                  </a:lnTo>
                  <a:cubicBezTo>
                    <a:pt x="1955" y="4671"/>
                    <a:pt x="1846" y="4601"/>
                    <a:pt x="1741" y="4601"/>
                  </a:cubicBezTo>
                  <a:cubicBezTo>
                    <a:pt x="1637" y="4601"/>
                    <a:pt x="1536" y="4671"/>
                    <a:pt x="1551" y="4810"/>
                  </a:cubicBezTo>
                  <a:lnTo>
                    <a:pt x="1551" y="4997"/>
                  </a:lnTo>
                  <a:lnTo>
                    <a:pt x="404" y="4997"/>
                  </a:lnTo>
                  <a:lnTo>
                    <a:pt x="404" y="437"/>
                  </a:lnTo>
                  <a:lnTo>
                    <a:pt x="404" y="406"/>
                  </a:lnTo>
                  <a:lnTo>
                    <a:pt x="2451" y="406"/>
                  </a:lnTo>
                  <a:cubicBezTo>
                    <a:pt x="2458" y="407"/>
                    <a:pt x="2465" y="407"/>
                    <a:pt x="2471" y="407"/>
                  </a:cubicBezTo>
                  <a:cubicBezTo>
                    <a:pt x="2661" y="407"/>
                    <a:pt x="2661" y="1"/>
                    <a:pt x="24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36" name="Google Shape;13136;p24"/>
            <p:cNvSpPr/>
            <p:nvPr/>
          </p:nvSpPr>
          <p:spPr>
            <a:xfrm>
              <a:off x="4102775" y="4333075"/>
              <a:ext cx="62825" cy="70025"/>
            </a:xfrm>
            <a:custGeom>
              <a:avLst/>
              <a:gdLst/>
              <a:ahLst/>
              <a:cxnLst/>
              <a:rect l="l" t="t" r="r" b="b"/>
              <a:pathLst>
                <a:path w="2513" h="2801" extrusionOk="0">
                  <a:moveTo>
                    <a:pt x="403" y="474"/>
                  </a:moveTo>
                  <a:lnTo>
                    <a:pt x="2047" y="1404"/>
                  </a:lnTo>
                  <a:lnTo>
                    <a:pt x="403" y="2366"/>
                  </a:lnTo>
                  <a:lnTo>
                    <a:pt x="403" y="474"/>
                  </a:lnTo>
                  <a:close/>
                  <a:moveTo>
                    <a:pt x="357" y="1"/>
                  </a:moveTo>
                  <a:cubicBezTo>
                    <a:pt x="295" y="1"/>
                    <a:pt x="233" y="24"/>
                    <a:pt x="186" y="70"/>
                  </a:cubicBezTo>
                  <a:cubicBezTo>
                    <a:pt x="62" y="101"/>
                    <a:pt x="0" y="225"/>
                    <a:pt x="0" y="350"/>
                  </a:cubicBezTo>
                  <a:lnTo>
                    <a:pt x="0" y="2459"/>
                  </a:lnTo>
                  <a:cubicBezTo>
                    <a:pt x="0" y="2583"/>
                    <a:pt x="62" y="2707"/>
                    <a:pt x="186" y="2769"/>
                  </a:cubicBezTo>
                  <a:cubicBezTo>
                    <a:pt x="217" y="2800"/>
                    <a:pt x="279" y="2800"/>
                    <a:pt x="341" y="2800"/>
                  </a:cubicBezTo>
                  <a:cubicBezTo>
                    <a:pt x="403" y="2800"/>
                    <a:pt x="465" y="2800"/>
                    <a:pt x="527" y="2769"/>
                  </a:cubicBezTo>
                  <a:lnTo>
                    <a:pt x="2357" y="1714"/>
                  </a:lnTo>
                  <a:cubicBezTo>
                    <a:pt x="2451" y="1652"/>
                    <a:pt x="2513" y="1528"/>
                    <a:pt x="2513" y="1404"/>
                  </a:cubicBezTo>
                  <a:cubicBezTo>
                    <a:pt x="2513" y="1280"/>
                    <a:pt x="2451" y="1187"/>
                    <a:pt x="2357" y="1125"/>
                  </a:cubicBezTo>
                  <a:lnTo>
                    <a:pt x="527" y="70"/>
                  </a:lnTo>
                  <a:cubicBezTo>
                    <a:pt x="481" y="24"/>
                    <a:pt x="419" y="1"/>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37" name="Google Shape;13137;p24"/>
            <p:cNvSpPr/>
            <p:nvPr/>
          </p:nvSpPr>
          <p:spPr>
            <a:xfrm>
              <a:off x="3960075" y="4196000"/>
              <a:ext cx="349000" cy="297075"/>
            </a:xfrm>
            <a:custGeom>
              <a:avLst/>
              <a:gdLst/>
              <a:ahLst/>
              <a:cxnLst/>
              <a:rect l="l" t="t" r="r" b="b"/>
              <a:pathLst>
                <a:path w="13960" h="11883" extrusionOk="0">
                  <a:moveTo>
                    <a:pt x="4591" y="404"/>
                  </a:moveTo>
                  <a:cubicBezTo>
                    <a:pt x="4715" y="404"/>
                    <a:pt x="4839" y="528"/>
                    <a:pt x="4839" y="683"/>
                  </a:cubicBezTo>
                  <a:lnTo>
                    <a:pt x="4839" y="1180"/>
                  </a:lnTo>
                  <a:lnTo>
                    <a:pt x="404" y="1180"/>
                  </a:lnTo>
                  <a:lnTo>
                    <a:pt x="404" y="683"/>
                  </a:lnTo>
                  <a:cubicBezTo>
                    <a:pt x="404" y="528"/>
                    <a:pt x="528" y="404"/>
                    <a:pt x="683" y="404"/>
                  </a:cubicBezTo>
                  <a:close/>
                  <a:moveTo>
                    <a:pt x="13525" y="1583"/>
                  </a:moveTo>
                  <a:lnTo>
                    <a:pt x="13525" y="2855"/>
                  </a:lnTo>
                  <a:lnTo>
                    <a:pt x="404" y="2855"/>
                  </a:lnTo>
                  <a:lnTo>
                    <a:pt x="404" y="1583"/>
                  </a:lnTo>
                  <a:close/>
                  <a:moveTo>
                    <a:pt x="683" y="1"/>
                  </a:moveTo>
                  <a:cubicBezTo>
                    <a:pt x="311" y="1"/>
                    <a:pt x="0" y="311"/>
                    <a:pt x="0" y="683"/>
                  </a:cubicBezTo>
                  <a:lnTo>
                    <a:pt x="0" y="11478"/>
                  </a:lnTo>
                  <a:cubicBezTo>
                    <a:pt x="0" y="11695"/>
                    <a:pt x="187" y="11881"/>
                    <a:pt x="404" y="11881"/>
                  </a:cubicBezTo>
                  <a:lnTo>
                    <a:pt x="9337" y="11881"/>
                  </a:lnTo>
                  <a:cubicBezTo>
                    <a:pt x="9344" y="11882"/>
                    <a:pt x="9351" y="11883"/>
                    <a:pt x="9358" y="11883"/>
                  </a:cubicBezTo>
                  <a:cubicBezTo>
                    <a:pt x="9548" y="11883"/>
                    <a:pt x="9548" y="11477"/>
                    <a:pt x="9358" y="11477"/>
                  </a:cubicBezTo>
                  <a:cubicBezTo>
                    <a:pt x="9351" y="11477"/>
                    <a:pt x="9344" y="11477"/>
                    <a:pt x="9337" y="11478"/>
                  </a:cubicBezTo>
                  <a:lnTo>
                    <a:pt x="404" y="11478"/>
                  </a:lnTo>
                  <a:lnTo>
                    <a:pt x="404" y="3258"/>
                  </a:lnTo>
                  <a:lnTo>
                    <a:pt x="13556" y="3258"/>
                  </a:lnTo>
                  <a:lnTo>
                    <a:pt x="13556" y="11478"/>
                  </a:lnTo>
                  <a:lnTo>
                    <a:pt x="10144" y="11478"/>
                  </a:lnTo>
                  <a:cubicBezTo>
                    <a:pt x="10137" y="11477"/>
                    <a:pt x="10130" y="11477"/>
                    <a:pt x="10123" y="11477"/>
                  </a:cubicBezTo>
                  <a:cubicBezTo>
                    <a:pt x="9933" y="11477"/>
                    <a:pt x="9933" y="11883"/>
                    <a:pt x="10123" y="11883"/>
                  </a:cubicBezTo>
                  <a:cubicBezTo>
                    <a:pt x="10130" y="11883"/>
                    <a:pt x="10137" y="11882"/>
                    <a:pt x="10144" y="11881"/>
                  </a:cubicBezTo>
                  <a:lnTo>
                    <a:pt x="13556" y="11881"/>
                  </a:lnTo>
                  <a:cubicBezTo>
                    <a:pt x="13773" y="11881"/>
                    <a:pt x="13959" y="11695"/>
                    <a:pt x="13959" y="11478"/>
                  </a:cubicBezTo>
                  <a:lnTo>
                    <a:pt x="13959" y="1583"/>
                  </a:lnTo>
                  <a:cubicBezTo>
                    <a:pt x="13959" y="1366"/>
                    <a:pt x="13773" y="1180"/>
                    <a:pt x="13556" y="1180"/>
                  </a:cubicBezTo>
                  <a:lnTo>
                    <a:pt x="5243" y="1180"/>
                  </a:lnTo>
                  <a:lnTo>
                    <a:pt x="5243" y="683"/>
                  </a:lnTo>
                  <a:cubicBezTo>
                    <a:pt x="5243" y="311"/>
                    <a:pt x="4964" y="1"/>
                    <a:pt x="45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38" name="Google Shape;13138;p24"/>
            <p:cNvSpPr/>
            <p:nvPr/>
          </p:nvSpPr>
          <p:spPr>
            <a:xfrm>
              <a:off x="4226075" y="4246600"/>
              <a:ext cx="10100" cy="9925"/>
            </a:xfrm>
            <a:custGeom>
              <a:avLst/>
              <a:gdLst/>
              <a:ahLst/>
              <a:cxnLst/>
              <a:rect l="l" t="t" r="r" b="b"/>
              <a:pathLst>
                <a:path w="404" h="397" extrusionOk="0">
                  <a:moveTo>
                    <a:pt x="202" y="1"/>
                  </a:moveTo>
                  <a:cubicBezTo>
                    <a:pt x="101" y="1"/>
                    <a:pt x="0" y="71"/>
                    <a:pt x="0" y="210"/>
                  </a:cubicBezTo>
                  <a:cubicBezTo>
                    <a:pt x="0" y="334"/>
                    <a:pt x="101" y="396"/>
                    <a:pt x="202" y="396"/>
                  </a:cubicBezTo>
                  <a:cubicBezTo>
                    <a:pt x="303" y="396"/>
                    <a:pt x="403" y="334"/>
                    <a:pt x="403" y="210"/>
                  </a:cubicBezTo>
                  <a:cubicBezTo>
                    <a:pt x="403" y="71"/>
                    <a:pt x="303" y="1"/>
                    <a:pt x="2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39" name="Google Shape;13139;p24"/>
            <p:cNvSpPr/>
            <p:nvPr/>
          </p:nvSpPr>
          <p:spPr>
            <a:xfrm>
              <a:off x="4247000" y="4246600"/>
              <a:ext cx="10875" cy="9925"/>
            </a:xfrm>
            <a:custGeom>
              <a:avLst/>
              <a:gdLst/>
              <a:ahLst/>
              <a:cxnLst/>
              <a:rect l="l" t="t" r="r" b="b"/>
              <a:pathLst>
                <a:path w="435" h="397" extrusionOk="0">
                  <a:moveTo>
                    <a:pt x="206" y="1"/>
                  </a:moveTo>
                  <a:cubicBezTo>
                    <a:pt x="101" y="1"/>
                    <a:pt x="1" y="71"/>
                    <a:pt x="1" y="210"/>
                  </a:cubicBezTo>
                  <a:cubicBezTo>
                    <a:pt x="1" y="334"/>
                    <a:pt x="109" y="396"/>
                    <a:pt x="218" y="396"/>
                  </a:cubicBezTo>
                  <a:cubicBezTo>
                    <a:pt x="326" y="396"/>
                    <a:pt x="435" y="334"/>
                    <a:pt x="435" y="210"/>
                  </a:cubicBezTo>
                  <a:cubicBezTo>
                    <a:pt x="419" y="71"/>
                    <a:pt x="311" y="1"/>
                    <a:pt x="2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40" name="Google Shape;13140;p24"/>
            <p:cNvSpPr/>
            <p:nvPr/>
          </p:nvSpPr>
          <p:spPr>
            <a:xfrm>
              <a:off x="4268725" y="4246600"/>
              <a:ext cx="10100" cy="9925"/>
            </a:xfrm>
            <a:custGeom>
              <a:avLst/>
              <a:gdLst/>
              <a:ahLst/>
              <a:cxnLst/>
              <a:rect l="l" t="t" r="r" b="b"/>
              <a:pathLst>
                <a:path w="404" h="397" extrusionOk="0">
                  <a:moveTo>
                    <a:pt x="202" y="1"/>
                  </a:moveTo>
                  <a:cubicBezTo>
                    <a:pt x="101" y="1"/>
                    <a:pt x="0" y="71"/>
                    <a:pt x="0" y="210"/>
                  </a:cubicBezTo>
                  <a:cubicBezTo>
                    <a:pt x="0" y="334"/>
                    <a:pt x="101" y="396"/>
                    <a:pt x="202" y="396"/>
                  </a:cubicBezTo>
                  <a:cubicBezTo>
                    <a:pt x="303" y="396"/>
                    <a:pt x="403" y="334"/>
                    <a:pt x="403" y="210"/>
                  </a:cubicBezTo>
                  <a:cubicBezTo>
                    <a:pt x="403" y="71"/>
                    <a:pt x="303" y="1"/>
                    <a:pt x="2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141" name="Google Shape;13141;p24"/>
          <p:cNvGrpSpPr/>
          <p:nvPr/>
        </p:nvGrpSpPr>
        <p:grpSpPr>
          <a:xfrm>
            <a:off x="7987802" y="8020401"/>
            <a:ext cx="698000" cy="559950"/>
            <a:chOff x="3196225" y="4204550"/>
            <a:chExt cx="349000" cy="279975"/>
          </a:xfrm>
        </p:grpSpPr>
        <p:sp>
          <p:nvSpPr>
            <p:cNvPr id="13142" name="Google Shape;13142;p24"/>
            <p:cNvSpPr/>
            <p:nvPr/>
          </p:nvSpPr>
          <p:spPr>
            <a:xfrm>
              <a:off x="3461825" y="4226250"/>
              <a:ext cx="11650" cy="8175"/>
            </a:xfrm>
            <a:custGeom>
              <a:avLst/>
              <a:gdLst/>
              <a:ahLst/>
              <a:cxnLst/>
              <a:rect l="l" t="t" r="r" b="b"/>
              <a:pathLst>
                <a:path w="466" h="327" extrusionOk="0">
                  <a:moveTo>
                    <a:pt x="233" y="1"/>
                  </a:moveTo>
                  <a:cubicBezTo>
                    <a:pt x="117" y="1"/>
                    <a:pt x="1" y="63"/>
                    <a:pt x="47" y="187"/>
                  </a:cubicBezTo>
                  <a:cubicBezTo>
                    <a:pt x="78" y="280"/>
                    <a:pt x="156" y="326"/>
                    <a:pt x="233" y="326"/>
                  </a:cubicBezTo>
                  <a:cubicBezTo>
                    <a:pt x="311" y="326"/>
                    <a:pt x="388" y="280"/>
                    <a:pt x="419" y="187"/>
                  </a:cubicBezTo>
                  <a:cubicBezTo>
                    <a:pt x="466" y="63"/>
                    <a:pt x="350" y="1"/>
                    <a:pt x="2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43" name="Google Shape;13143;p24"/>
            <p:cNvSpPr/>
            <p:nvPr/>
          </p:nvSpPr>
          <p:spPr>
            <a:xfrm>
              <a:off x="3482775" y="4226250"/>
              <a:ext cx="11650" cy="8175"/>
            </a:xfrm>
            <a:custGeom>
              <a:avLst/>
              <a:gdLst/>
              <a:ahLst/>
              <a:cxnLst/>
              <a:rect l="l" t="t" r="r" b="b"/>
              <a:pathLst>
                <a:path w="466" h="327" extrusionOk="0">
                  <a:moveTo>
                    <a:pt x="233" y="1"/>
                  </a:moveTo>
                  <a:cubicBezTo>
                    <a:pt x="116" y="1"/>
                    <a:pt x="0" y="63"/>
                    <a:pt x="47" y="187"/>
                  </a:cubicBezTo>
                  <a:cubicBezTo>
                    <a:pt x="78" y="280"/>
                    <a:pt x="155" y="326"/>
                    <a:pt x="233" y="326"/>
                  </a:cubicBezTo>
                  <a:cubicBezTo>
                    <a:pt x="310" y="326"/>
                    <a:pt x="388" y="280"/>
                    <a:pt x="419" y="187"/>
                  </a:cubicBezTo>
                  <a:cubicBezTo>
                    <a:pt x="465" y="63"/>
                    <a:pt x="349" y="1"/>
                    <a:pt x="2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44" name="Google Shape;13144;p24"/>
            <p:cNvSpPr/>
            <p:nvPr/>
          </p:nvSpPr>
          <p:spPr>
            <a:xfrm>
              <a:off x="3504875" y="4225475"/>
              <a:ext cx="10100" cy="10875"/>
            </a:xfrm>
            <a:custGeom>
              <a:avLst/>
              <a:gdLst/>
              <a:ahLst/>
              <a:cxnLst/>
              <a:rect l="l" t="t" r="r" b="b"/>
              <a:pathLst>
                <a:path w="404" h="435" extrusionOk="0">
                  <a:moveTo>
                    <a:pt x="186" y="1"/>
                  </a:moveTo>
                  <a:cubicBezTo>
                    <a:pt x="93" y="1"/>
                    <a:pt x="0" y="94"/>
                    <a:pt x="0" y="218"/>
                  </a:cubicBezTo>
                  <a:cubicBezTo>
                    <a:pt x="0" y="342"/>
                    <a:pt x="93" y="435"/>
                    <a:pt x="186" y="435"/>
                  </a:cubicBezTo>
                  <a:cubicBezTo>
                    <a:pt x="310" y="435"/>
                    <a:pt x="403" y="342"/>
                    <a:pt x="403" y="218"/>
                  </a:cubicBezTo>
                  <a:cubicBezTo>
                    <a:pt x="403" y="94"/>
                    <a:pt x="310" y="1"/>
                    <a:pt x="1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45" name="Google Shape;13145;p24"/>
            <p:cNvSpPr/>
            <p:nvPr/>
          </p:nvSpPr>
          <p:spPr>
            <a:xfrm>
              <a:off x="3196225" y="4204550"/>
              <a:ext cx="349000" cy="279975"/>
            </a:xfrm>
            <a:custGeom>
              <a:avLst/>
              <a:gdLst/>
              <a:ahLst/>
              <a:cxnLst/>
              <a:rect l="l" t="t" r="r" b="b"/>
              <a:pathLst>
                <a:path w="13960" h="11199" extrusionOk="0">
                  <a:moveTo>
                    <a:pt x="13184" y="434"/>
                  </a:moveTo>
                  <a:cubicBezTo>
                    <a:pt x="13370" y="434"/>
                    <a:pt x="13525" y="590"/>
                    <a:pt x="13525" y="776"/>
                  </a:cubicBezTo>
                  <a:lnTo>
                    <a:pt x="13525" y="1675"/>
                  </a:lnTo>
                  <a:lnTo>
                    <a:pt x="404" y="1675"/>
                  </a:lnTo>
                  <a:lnTo>
                    <a:pt x="404" y="776"/>
                  </a:lnTo>
                  <a:cubicBezTo>
                    <a:pt x="404" y="590"/>
                    <a:pt x="559" y="434"/>
                    <a:pt x="745" y="434"/>
                  </a:cubicBezTo>
                  <a:close/>
                  <a:moveTo>
                    <a:pt x="13184" y="0"/>
                  </a:moveTo>
                  <a:lnTo>
                    <a:pt x="13184" y="31"/>
                  </a:lnTo>
                  <a:lnTo>
                    <a:pt x="776" y="31"/>
                  </a:lnTo>
                  <a:cubicBezTo>
                    <a:pt x="342" y="31"/>
                    <a:pt x="0" y="372"/>
                    <a:pt x="0" y="807"/>
                  </a:cubicBezTo>
                  <a:lnTo>
                    <a:pt x="0" y="10795"/>
                  </a:lnTo>
                  <a:cubicBezTo>
                    <a:pt x="0" y="11012"/>
                    <a:pt x="156" y="11198"/>
                    <a:pt x="404" y="11198"/>
                  </a:cubicBezTo>
                  <a:lnTo>
                    <a:pt x="6297" y="11198"/>
                  </a:lnTo>
                  <a:cubicBezTo>
                    <a:pt x="6577" y="11198"/>
                    <a:pt x="6577" y="10795"/>
                    <a:pt x="6297" y="10795"/>
                  </a:cubicBezTo>
                  <a:lnTo>
                    <a:pt x="404" y="10795"/>
                  </a:lnTo>
                  <a:lnTo>
                    <a:pt x="404" y="2109"/>
                  </a:lnTo>
                  <a:lnTo>
                    <a:pt x="13556" y="2109"/>
                  </a:lnTo>
                  <a:lnTo>
                    <a:pt x="13556" y="10795"/>
                  </a:lnTo>
                  <a:lnTo>
                    <a:pt x="7135" y="10795"/>
                  </a:lnTo>
                  <a:cubicBezTo>
                    <a:pt x="6856" y="10795"/>
                    <a:pt x="6856" y="11198"/>
                    <a:pt x="7135" y="11198"/>
                  </a:cubicBezTo>
                  <a:lnTo>
                    <a:pt x="13556" y="11198"/>
                  </a:lnTo>
                  <a:cubicBezTo>
                    <a:pt x="13773" y="11198"/>
                    <a:pt x="13959" y="11012"/>
                    <a:pt x="13959" y="10795"/>
                  </a:cubicBezTo>
                  <a:lnTo>
                    <a:pt x="13959" y="776"/>
                  </a:lnTo>
                  <a:cubicBezTo>
                    <a:pt x="13959" y="341"/>
                    <a:pt x="13618" y="0"/>
                    <a:pt x="1318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46" name="Google Shape;13146;p24"/>
            <p:cNvSpPr/>
            <p:nvPr/>
          </p:nvSpPr>
          <p:spPr>
            <a:xfrm>
              <a:off x="3223375" y="4273550"/>
              <a:ext cx="290825" cy="181500"/>
            </a:xfrm>
            <a:custGeom>
              <a:avLst/>
              <a:gdLst/>
              <a:ahLst/>
              <a:cxnLst/>
              <a:rect l="l" t="t" r="r" b="b"/>
              <a:pathLst>
                <a:path w="11633" h="7260" extrusionOk="0">
                  <a:moveTo>
                    <a:pt x="8934" y="6236"/>
                  </a:moveTo>
                  <a:lnTo>
                    <a:pt x="8934" y="6856"/>
                  </a:lnTo>
                  <a:lnTo>
                    <a:pt x="6762" y="6856"/>
                  </a:lnTo>
                  <a:lnTo>
                    <a:pt x="6762" y="6236"/>
                  </a:lnTo>
                  <a:close/>
                  <a:moveTo>
                    <a:pt x="465" y="1"/>
                  </a:moveTo>
                  <a:cubicBezTo>
                    <a:pt x="217" y="1"/>
                    <a:pt x="0" y="218"/>
                    <a:pt x="0" y="466"/>
                  </a:cubicBezTo>
                  <a:lnTo>
                    <a:pt x="0" y="6794"/>
                  </a:lnTo>
                  <a:cubicBezTo>
                    <a:pt x="0" y="7042"/>
                    <a:pt x="217" y="7259"/>
                    <a:pt x="465" y="7259"/>
                  </a:cubicBezTo>
                  <a:lnTo>
                    <a:pt x="11198" y="7259"/>
                  </a:lnTo>
                  <a:cubicBezTo>
                    <a:pt x="11446" y="7259"/>
                    <a:pt x="11632" y="7042"/>
                    <a:pt x="11632" y="6794"/>
                  </a:cubicBezTo>
                  <a:lnTo>
                    <a:pt x="11632" y="466"/>
                  </a:lnTo>
                  <a:cubicBezTo>
                    <a:pt x="11632" y="218"/>
                    <a:pt x="11446" y="1"/>
                    <a:pt x="11198" y="1"/>
                  </a:cubicBezTo>
                  <a:lnTo>
                    <a:pt x="5056" y="1"/>
                  </a:lnTo>
                  <a:cubicBezTo>
                    <a:pt x="4777" y="1"/>
                    <a:pt x="4777" y="435"/>
                    <a:pt x="5056" y="435"/>
                  </a:cubicBezTo>
                  <a:lnTo>
                    <a:pt x="11198" y="435"/>
                  </a:lnTo>
                  <a:cubicBezTo>
                    <a:pt x="11198" y="426"/>
                    <a:pt x="11201" y="422"/>
                    <a:pt x="11205" y="422"/>
                  </a:cubicBezTo>
                  <a:cubicBezTo>
                    <a:pt x="11214" y="422"/>
                    <a:pt x="11229" y="444"/>
                    <a:pt x="11229" y="466"/>
                  </a:cubicBezTo>
                  <a:lnTo>
                    <a:pt x="11229" y="6794"/>
                  </a:lnTo>
                  <a:cubicBezTo>
                    <a:pt x="11229" y="6825"/>
                    <a:pt x="11198" y="6856"/>
                    <a:pt x="11198" y="6856"/>
                  </a:cubicBezTo>
                  <a:lnTo>
                    <a:pt x="9337" y="6856"/>
                  </a:lnTo>
                  <a:lnTo>
                    <a:pt x="9337" y="6205"/>
                  </a:lnTo>
                  <a:cubicBezTo>
                    <a:pt x="9337" y="5988"/>
                    <a:pt x="9182" y="5832"/>
                    <a:pt x="8996" y="5832"/>
                  </a:cubicBezTo>
                  <a:lnTo>
                    <a:pt x="6700" y="5832"/>
                  </a:lnTo>
                  <a:cubicBezTo>
                    <a:pt x="6514" y="5832"/>
                    <a:pt x="6359" y="5988"/>
                    <a:pt x="6359" y="6205"/>
                  </a:cubicBezTo>
                  <a:lnTo>
                    <a:pt x="6359" y="6856"/>
                  </a:lnTo>
                  <a:lnTo>
                    <a:pt x="465" y="6856"/>
                  </a:lnTo>
                  <a:cubicBezTo>
                    <a:pt x="434" y="6856"/>
                    <a:pt x="434" y="6825"/>
                    <a:pt x="434" y="6794"/>
                  </a:cubicBezTo>
                  <a:lnTo>
                    <a:pt x="434" y="466"/>
                  </a:lnTo>
                  <a:cubicBezTo>
                    <a:pt x="412" y="444"/>
                    <a:pt x="422" y="422"/>
                    <a:pt x="440" y="422"/>
                  </a:cubicBezTo>
                  <a:cubicBezTo>
                    <a:pt x="447" y="422"/>
                    <a:pt x="456" y="426"/>
                    <a:pt x="465" y="435"/>
                  </a:cubicBezTo>
                  <a:lnTo>
                    <a:pt x="4219" y="435"/>
                  </a:lnTo>
                  <a:cubicBezTo>
                    <a:pt x="4498" y="435"/>
                    <a:pt x="4498" y="1"/>
                    <a:pt x="421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47" name="Google Shape;13147;p24"/>
            <p:cNvSpPr/>
            <p:nvPr/>
          </p:nvSpPr>
          <p:spPr>
            <a:xfrm>
              <a:off x="3278425" y="4332500"/>
              <a:ext cx="104725" cy="63600"/>
            </a:xfrm>
            <a:custGeom>
              <a:avLst/>
              <a:gdLst/>
              <a:ahLst/>
              <a:cxnLst/>
              <a:rect l="l" t="t" r="r" b="b"/>
              <a:pathLst>
                <a:path w="4189" h="2544" extrusionOk="0">
                  <a:moveTo>
                    <a:pt x="1831" y="0"/>
                  </a:moveTo>
                  <a:cubicBezTo>
                    <a:pt x="1707" y="0"/>
                    <a:pt x="1582" y="93"/>
                    <a:pt x="1551" y="217"/>
                  </a:cubicBezTo>
                  <a:lnTo>
                    <a:pt x="1117" y="1923"/>
                  </a:lnTo>
                  <a:lnTo>
                    <a:pt x="807" y="1334"/>
                  </a:lnTo>
                  <a:cubicBezTo>
                    <a:pt x="776" y="1272"/>
                    <a:pt x="714" y="1210"/>
                    <a:pt x="621" y="1179"/>
                  </a:cubicBezTo>
                  <a:cubicBezTo>
                    <a:pt x="559" y="1179"/>
                    <a:pt x="466" y="1179"/>
                    <a:pt x="404" y="1210"/>
                  </a:cubicBezTo>
                  <a:lnTo>
                    <a:pt x="125" y="1396"/>
                  </a:lnTo>
                  <a:cubicBezTo>
                    <a:pt x="31" y="1458"/>
                    <a:pt x="0" y="1582"/>
                    <a:pt x="63" y="1675"/>
                  </a:cubicBezTo>
                  <a:cubicBezTo>
                    <a:pt x="83" y="1735"/>
                    <a:pt x="154" y="1770"/>
                    <a:pt x="228" y="1770"/>
                  </a:cubicBezTo>
                  <a:cubicBezTo>
                    <a:pt x="268" y="1770"/>
                    <a:pt x="309" y="1759"/>
                    <a:pt x="342" y="1737"/>
                  </a:cubicBezTo>
                  <a:lnTo>
                    <a:pt x="497" y="1644"/>
                  </a:lnTo>
                  <a:lnTo>
                    <a:pt x="900" y="2389"/>
                  </a:lnTo>
                  <a:cubicBezTo>
                    <a:pt x="962" y="2482"/>
                    <a:pt x="1055" y="2544"/>
                    <a:pt x="1148" y="2544"/>
                  </a:cubicBezTo>
                  <a:lnTo>
                    <a:pt x="1210" y="2544"/>
                  </a:lnTo>
                  <a:cubicBezTo>
                    <a:pt x="1334" y="2513"/>
                    <a:pt x="1427" y="2451"/>
                    <a:pt x="1458" y="2327"/>
                  </a:cubicBezTo>
                  <a:lnTo>
                    <a:pt x="1924" y="404"/>
                  </a:lnTo>
                  <a:lnTo>
                    <a:pt x="3971" y="404"/>
                  </a:lnTo>
                  <a:cubicBezTo>
                    <a:pt x="4095" y="404"/>
                    <a:pt x="4188" y="310"/>
                    <a:pt x="4188" y="217"/>
                  </a:cubicBezTo>
                  <a:cubicBezTo>
                    <a:pt x="4188" y="93"/>
                    <a:pt x="4095" y="0"/>
                    <a:pt x="40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48" name="Google Shape;13148;p24"/>
            <p:cNvSpPr/>
            <p:nvPr/>
          </p:nvSpPr>
          <p:spPr>
            <a:xfrm>
              <a:off x="3383900" y="4357300"/>
              <a:ext cx="30250" cy="10125"/>
            </a:xfrm>
            <a:custGeom>
              <a:avLst/>
              <a:gdLst/>
              <a:ahLst/>
              <a:cxnLst/>
              <a:rect l="l" t="t" r="r" b="b"/>
              <a:pathLst>
                <a:path w="1210" h="405" extrusionOk="0">
                  <a:moveTo>
                    <a:pt x="279" y="1"/>
                  </a:moveTo>
                  <a:cubicBezTo>
                    <a:pt x="0" y="1"/>
                    <a:pt x="0" y="404"/>
                    <a:pt x="279" y="404"/>
                  </a:cubicBezTo>
                  <a:lnTo>
                    <a:pt x="962" y="404"/>
                  </a:lnTo>
                  <a:cubicBezTo>
                    <a:pt x="1210" y="404"/>
                    <a:pt x="1210" y="1"/>
                    <a:pt x="96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49" name="Google Shape;13149;p24"/>
            <p:cNvSpPr/>
            <p:nvPr/>
          </p:nvSpPr>
          <p:spPr>
            <a:xfrm>
              <a:off x="3384850" y="4374325"/>
              <a:ext cx="28525" cy="10200"/>
            </a:xfrm>
            <a:custGeom>
              <a:avLst/>
              <a:gdLst/>
              <a:ahLst/>
              <a:cxnLst/>
              <a:rect l="l" t="t" r="r" b="b"/>
              <a:pathLst>
                <a:path w="1141" h="408" extrusionOk="0">
                  <a:moveTo>
                    <a:pt x="218" y="1"/>
                  </a:moveTo>
                  <a:cubicBezTo>
                    <a:pt x="1" y="1"/>
                    <a:pt x="1" y="407"/>
                    <a:pt x="218" y="407"/>
                  </a:cubicBezTo>
                  <a:cubicBezTo>
                    <a:pt x="226" y="407"/>
                    <a:pt x="233" y="407"/>
                    <a:pt x="241" y="406"/>
                  </a:cubicBezTo>
                  <a:lnTo>
                    <a:pt x="924" y="406"/>
                  </a:lnTo>
                  <a:cubicBezTo>
                    <a:pt x="1141" y="375"/>
                    <a:pt x="1141" y="33"/>
                    <a:pt x="924" y="2"/>
                  </a:cubicBezTo>
                  <a:lnTo>
                    <a:pt x="241" y="2"/>
                  </a:lnTo>
                  <a:cubicBezTo>
                    <a:pt x="233" y="1"/>
                    <a:pt x="226" y="1"/>
                    <a:pt x="2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50" name="Google Shape;13150;p24"/>
            <p:cNvSpPr/>
            <p:nvPr/>
          </p:nvSpPr>
          <p:spPr>
            <a:xfrm>
              <a:off x="3332425" y="4357125"/>
              <a:ext cx="35200" cy="32000"/>
            </a:xfrm>
            <a:custGeom>
              <a:avLst/>
              <a:gdLst/>
              <a:ahLst/>
              <a:cxnLst/>
              <a:rect l="l" t="t" r="r" b="b"/>
              <a:pathLst>
                <a:path w="1408" h="1280" extrusionOk="0">
                  <a:moveTo>
                    <a:pt x="1187" y="0"/>
                  </a:moveTo>
                  <a:cubicBezTo>
                    <a:pt x="1136" y="0"/>
                    <a:pt x="1082" y="23"/>
                    <a:pt x="1035" y="70"/>
                  </a:cubicBezTo>
                  <a:lnTo>
                    <a:pt x="756" y="349"/>
                  </a:lnTo>
                  <a:lnTo>
                    <a:pt x="446" y="70"/>
                  </a:lnTo>
                  <a:cubicBezTo>
                    <a:pt x="403" y="27"/>
                    <a:pt x="353" y="9"/>
                    <a:pt x="304" y="9"/>
                  </a:cubicBezTo>
                  <a:cubicBezTo>
                    <a:pt x="144" y="9"/>
                    <a:pt x="0" y="206"/>
                    <a:pt x="167" y="349"/>
                  </a:cubicBezTo>
                  <a:lnTo>
                    <a:pt x="446" y="659"/>
                  </a:lnTo>
                  <a:lnTo>
                    <a:pt x="167" y="938"/>
                  </a:lnTo>
                  <a:cubicBezTo>
                    <a:pt x="74" y="1032"/>
                    <a:pt x="74" y="1156"/>
                    <a:pt x="167" y="1249"/>
                  </a:cubicBezTo>
                  <a:cubicBezTo>
                    <a:pt x="198" y="1280"/>
                    <a:pt x="260" y="1280"/>
                    <a:pt x="291" y="1280"/>
                  </a:cubicBezTo>
                  <a:cubicBezTo>
                    <a:pt x="353" y="1280"/>
                    <a:pt x="415" y="1280"/>
                    <a:pt x="446" y="1249"/>
                  </a:cubicBezTo>
                  <a:lnTo>
                    <a:pt x="756" y="938"/>
                  </a:lnTo>
                  <a:lnTo>
                    <a:pt x="1035" y="1249"/>
                  </a:lnTo>
                  <a:cubicBezTo>
                    <a:pt x="1066" y="1280"/>
                    <a:pt x="1129" y="1280"/>
                    <a:pt x="1191" y="1280"/>
                  </a:cubicBezTo>
                  <a:cubicBezTo>
                    <a:pt x="1222" y="1280"/>
                    <a:pt x="1284" y="1280"/>
                    <a:pt x="1315" y="1249"/>
                  </a:cubicBezTo>
                  <a:cubicBezTo>
                    <a:pt x="1408" y="1156"/>
                    <a:pt x="1408" y="1032"/>
                    <a:pt x="1315" y="938"/>
                  </a:cubicBezTo>
                  <a:lnTo>
                    <a:pt x="1035" y="659"/>
                  </a:lnTo>
                  <a:lnTo>
                    <a:pt x="1315" y="349"/>
                  </a:lnTo>
                  <a:cubicBezTo>
                    <a:pt x="1408" y="256"/>
                    <a:pt x="1408" y="132"/>
                    <a:pt x="1315" y="70"/>
                  </a:cubicBezTo>
                  <a:cubicBezTo>
                    <a:pt x="1284" y="23"/>
                    <a:pt x="1237" y="0"/>
                    <a:pt x="11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51" name="Google Shape;13151;p24"/>
            <p:cNvSpPr/>
            <p:nvPr/>
          </p:nvSpPr>
          <p:spPr>
            <a:xfrm>
              <a:off x="3426550" y="4357125"/>
              <a:ext cx="34600" cy="32400"/>
            </a:xfrm>
            <a:custGeom>
              <a:avLst/>
              <a:gdLst/>
              <a:ahLst/>
              <a:cxnLst/>
              <a:rect l="l" t="t" r="r" b="b"/>
              <a:pathLst>
                <a:path w="1384" h="1296" extrusionOk="0">
                  <a:moveTo>
                    <a:pt x="217" y="0"/>
                  </a:moveTo>
                  <a:cubicBezTo>
                    <a:pt x="163" y="0"/>
                    <a:pt x="109" y="23"/>
                    <a:pt x="62" y="70"/>
                  </a:cubicBezTo>
                  <a:cubicBezTo>
                    <a:pt x="0" y="132"/>
                    <a:pt x="0" y="256"/>
                    <a:pt x="62" y="349"/>
                  </a:cubicBezTo>
                  <a:lnTo>
                    <a:pt x="372" y="659"/>
                  </a:lnTo>
                  <a:lnTo>
                    <a:pt x="62" y="938"/>
                  </a:lnTo>
                  <a:cubicBezTo>
                    <a:pt x="0" y="1032"/>
                    <a:pt x="0" y="1156"/>
                    <a:pt x="62" y="1249"/>
                  </a:cubicBezTo>
                  <a:cubicBezTo>
                    <a:pt x="124" y="1280"/>
                    <a:pt x="155" y="1280"/>
                    <a:pt x="217" y="1280"/>
                  </a:cubicBezTo>
                  <a:cubicBezTo>
                    <a:pt x="279" y="1280"/>
                    <a:pt x="310" y="1280"/>
                    <a:pt x="372" y="1249"/>
                  </a:cubicBezTo>
                  <a:lnTo>
                    <a:pt x="652" y="938"/>
                  </a:lnTo>
                  <a:lnTo>
                    <a:pt x="962" y="1249"/>
                  </a:lnTo>
                  <a:cubicBezTo>
                    <a:pt x="993" y="1280"/>
                    <a:pt x="1039" y="1295"/>
                    <a:pt x="1090" y="1295"/>
                  </a:cubicBezTo>
                  <a:cubicBezTo>
                    <a:pt x="1140" y="1295"/>
                    <a:pt x="1194" y="1280"/>
                    <a:pt x="1241" y="1249"/>
                  </a:cubicBezTo>
                  <a:cubicBezTo>
                    <a:pt x="1334" y="1156"/>
                    <a:pt x="1334" y="1032"/>
                    <a:pt x="1241" y="938"/>
                  </a:cubicBezTo>
                  <a:lnTo>
                    <a:pt x="962" y="659"/>
                  </a:lnTo>
                  <a:lnTo>
                    <a:pt x="1241" y="349"/>
                  </a:lnTo>
                  <a:cubicBezTo>
                    <a:pt x="1384" y="206"/>
                    <a:pt x="1253" y="9"/>
                    <a:pt x="1100" y="9"/>
                  </a:cubicBezTo>
                  <a:cubicBezTo>
                    <a:pt x="1053" y="9"/>
                    <a:pt x="1005" y="27"/>
                    <a:pt x="962" y="70"/>
                  </a:cubicBezTo>
                  <a:lnTo>
                    <a:pt x="652" y="349"/>
                  </a:lnTo>
                  <a:lnTo>
                    <a:pt x="372" y="70"/>
                  </a:lnTo>
                  <a:cubicBezTo>
                    <a:pt x="326" y="23"/>
                    <a:pt x="272" y="0"/>
                    <a:pt x="2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152" name="Google Shape;13152;p24"/>
          <p:cNvGrpSpPr/>
          <p:nvPr/>
        </p:nvGrpSpPr>
        <p:grpSpPr>
          <a:xfrm>
            <a:off x="9450928" y="8015601"/>
            <a:ext cx="698000" cy="569550"/>
            <a:chOff x="2443225" y="4202075"/>
            <a:chExt cx="349000" cy="284775"/>
          </a:xfrm>
        </p:grpSpPr>
        <p:sp>
          <p:nvSpPr>
            <p:cNvPr id="13153" name="Google Shape;13153;p24"/>
            <p:cNvSpPr/>
            <p:nvPr/>
          </p:nvSpPr>
          <p:spPr>
            <a:xfrm>
              <a:off x="2443225" y="4202075"/>
              <a:ext cx="349000" cy="284775"/>
            </a:xfrm>
            <a:custGeom>
              <a:avLst/>
              <a:gdLst/>
              <a:ahLst/>
              <a:cxnLst/>
              <a:rect l="l" t="t" r="r" b="b"/>
              <a:pathLst>
                <a:path w="13960" h="11391" extrusionOk="0">
                  <a:moveTo>
                    <a:pt x="8283" y="9436"/>
                  </a:moveTo>
                  <a:lnTo>
                    <a:pt x="8500" y="10987"/>
                  </a:lnTo>
                  <a:lnTo>
                    <a:pt x="5491" y="10987"/>
                  </a:lnTo>
                  <a:lnTo>
                    <a:pt x="5708" y="9436"/>
                  </a:lnTo>
                  <a:close/>
                  <a:moveTo>
                    <a:pt x="3873" y="1"/>
                  </a:moveTo>
                  <a:cubicBezTo>
                    <a:pt x="3699" y="1"/>
                    <a:pt x="3704" y="411"/>
                    <a:pt x="3890" y="411"/>
                  </a:cubicBezTo>
                  <a:cubicBezTo>
                    <a:pt x="3896" y="411"/>
                    <a:pt x="3903" y="410"/>
                    <a:pt x="3909" y="409"/>
                  </a:cubicBezTo>
                  <a:lnTo>
                    <a:pt x="13215" y="409"/>
                  </a:lnTo>
                  <a:cubicBezTo>
                    <a:pt x="13401" y="409"/>
                    <a:pt x="13556" y="533"/>
                    <a:pt x="13556" y="751"/>
                  </a:cubicBezTo>
                  <a:lnTo>
                    <a:pt x="13556" y="7544"/>
                  </a:lnTo>
                  <a:lnTo>
                    <a:pt x="10454" y="7544"/>
                  </a:lnTo>
                  <a:cubicBezTo>
                    <a:pt x="10441" y="7540"/>
                    <a:pt x="10429" y="7539"/>
                    <a:pt x="10417" y="7539"/>
                  </a:cubicBezTo>
                  <a:cubicBezTo>
                    <a:pt x="10224" y="7539"/>
                    <a:pt x="10219" y="7957"/>
                    <a:pt x="10401" y="7957"/>
                  </a:cubicBezTo>
                  <a:cubicBezTo>
                    <a:pt x="10417" y="7957"/>
                    <a:pt x="10435" y="7954"/>
                    <a:pt x="10454" y="7947"/>
                  </a:cubicBezTo>
                  <a:lnTo>
                    <a:pt x="13556" y="7947"/>
                  </a:lnTo>
                  <a:lnTo>
                    <a:pt x="13556" y="8660"/>
                  </a:lnTo>
                  <a:cubicBezTo>
                    <a:pt x="13556" y="8847"/>
                    <a:pt x="13401" y="9002"/>
                    <a:pt x="13215" y="9002"/>
                  </a:cubicBezTo>
                  <a:lnTo>
                    <a:pt x="776" y="9002"/>
                  </a:lnTo>
                  <a:cubicBezTo>
                    <a:pt x="590" y="9002"/>
                    <a:pt x="435" y="8847"/>
                    <a:pt x="435" y="8660"/>
                  </a:cubicBezTo>
                  <a:lnTo>
                    <a:pt x="435" y="7947"/>
                  </a:lnTo>
                  <a:lnTo>
                    <a:pt x="9679" y="7947"/>
                  </a:lnTo>
                  <a:cubicBezTo>
                    <a:pt x="9695" y="7954"/>
                    <a:pt x="9711" y="7957"/>
                    <a:pt x="9725" y="7957"/>
                  </a:cubicBezTo>
                  <a:cubicBezTo>
                    <a:pt x="9885" y="7957"/>
                    <a:pt x="9880" y="7539"/>
                    <a:pt x="9711" y="7539"/>
                  </a:cubicBezTo>
                  <a:cubicBezTo>
                    <a:pt x="9701" y="7539"/>
                    <a:pt x="9690" y="7540"/>
                    <a:pt x="9679" y="7544"/>
                  </a:cubicBezTo>
                  <a:lnTo>
                    <a:pt x="435" y="7544"/>
                  </a:lnTo>
                  <a:lnTo>
                    <a:pt x="435" y="751"/>
                  </a:lnTo>
                  <a:cubicBezTo>
                    <a:pt x="435" y="564"/>
                    <a:pt x="559" y="409"/>
                    <a:pt x="776" y="409"/>
                  </a:cubicBezTo>
                  <a:lnTo>
                    <a:pt x="3103" y="409"/>
                  </a:lnTo>
                  <a:cubicBezTo>
                    <a:pt x="3110" y="410"/>
                    <a:pt x="3116" y="411"/>
                    <a:pt x="3123" y="411"/>
                  </a:cubicBezTo>
                  <a:cubicBezTo>
                    <a:pt x="3313" y="411"/>
                    <a:pt x="3313" y="5"/>
                    <a:pt x="3123" y="5"/>
                  </a:cubicBezTo>
                  <a:cubicBezTo>
                    <a:pt x="3116" y="5"/>
                    <a:pt x="3110" y="5"/>
                    <a:pt x="3103" y="6"/>
                  </a:cubicBezTo>
                  <a:lnTo>
                    <a:pt x="776" y="6"/>
                  </a:lnTo>
                  <a:cubicBezTo>
                    <a:pt x="342" y="6"/>
                    <a:pt x="1" y="316"/>
                    <a:pt x="1" y="751"/>
                  </a:cubicBezTo>
                  <a:lnTo>
                    <a:pt x="1" y="8691"/>
                  </a:lnTo>
                  <a:cubicBezTo>
                    <a:pt x="1" y="9095"/>
                    <a:pt x="342" y="9436"/>
                    <a:pt x="776" y="9436"/>
                  </a:cubicBezTo>
                  <a:lnTo>
                    <a:pt x="5305" y="9436"/>
                  </a:lnTo>
                  <a:lnTo>
                    <a:pt x="5088" y="10987"/>
                  </a:lnTo>
                  <a:lnTo>
                    <a:pt x="4405" y="10987"/>
                  </a:lnTo>
                  <a:cubicBezTo>
                    <a:pt x="4126" y="10987"/>
                    <a:pt x="4126" y="11390"/>
                    <a:pt x="4405" y="11390"/>
                  </a:cubicBezTo>
                  <a:lnTo>
                    <a:pt x="9586" y="11390"/>
                  </a:lnTo>
                  <a:cubicBezTo>
                    <a:pt x="9834" y="11390"/>
                    <a:pt x="9834" y="10987"/>
                    <a:pt x="9586" y="10987"/>
                  </a:cubicBezTo>
                  <a:lnTo>
                    <a:pt x="8903" y="10987"/>
                  </a:lnTo>
                  <a:lnTo>
                    <a:pt x="8686" y="9436"/>
                  </a:lnTo>
                  <a:lnTo>
                    <a:pt x="13215" y="9436"/>
                  </a:lnTo>
                  <a:cubicBezTo>
                    <a:pt x="13618" y="9436"/>
                    <a:pt x="13959" y="9095"/>
                    <a:pt x="13959" y="8691"/>
                  </a:cubicBezTo>
                  <a:lnTo>
                    <a:pt x="13959" y="751"/>
                  </a:lnTo>
                  <a:cubicBezTo>
                    <a:pt x="13959" y="335"/>
                    <a:pt x="13646" y="4"/>
                    <a:pt x="13266" y="4"/>
                  </a:cubicBezTo>
                  <a:cubicBezTo>
                    <a:pt x="13249" y="4"/>
                    <a:pt x="13232" y="5"/>
                    <a:pt x="13215" y="6"/>
                  </a:cubicBezTo>
                  <a:lnTo>
                    <a:pt x="3909" y="6"/>
                  </a:lnTo>
                  <a:cubicBezTo>
                    <a:pt x="3896" y="2"/>
                    <a:pt x="3884" y="1"/>
                    <a:pt x="38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54" name="Google Shape;13154;p24"/>
            <p:cNvSpPr/>
            <p:nvPr/>
          </p:nvSpPr>
          <p:spPr>
            <a:xfrm>
              <a:off x="2617725" y="4232450"/>
              <a:ext cx="10875" cy="139625"/>
            </a:xfrm>
            <a:custGeom>
              <a:avLst/>
              <a:gdLst/>
              <a:ahLst/>
              <a:cxnLst/>
              <a:rect l="l" t="t" r="r" b="b"/>
              <a:pathLst>
                <a:path w="435" h="5585" extrusionOk="0">
                  <a:moveTo>
                    <a:pt x="217" y="1"/>
                  </a:moveTo>
                  <a:cubicBezTo>
                    <a:pt x="93" y="1"/>
                    <a:pt x="0" y="94"/>
                    <a:pt x="0" y="187"/>
                  </a:cubicBezTo>
                  <a:lnTo>
                    <a:pt x="0" y="5367"/>
                  </a:lnTo>
                  <a:cubicBezTo>
                    <a:pt x="0" y="5491"/>
                    <a:pt x="93" y="5584"/>
                    <a:pt x="217" y="5584"/>
                  </a:cubicBezTo>
                  <a:cubicBezTo>
                    <a:pt x="341" y="5584"/>
                    <a:pt x="434" y="5491"/>
                    <a:pt x="434" y="5367"/>
                  </a:cubicBezTo>
                  <a:lnTo>
                    <a:pt x="434" y="187"/>
                  </a:lnTo>
                  <a:cubicBezTo>
                    <a:pt x="434" y="94"/>
                    <a:pt x="341" y="1"/>
                    <a:pt x="2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55" name="Google Shape;13155;p24"/>
            <p:cNvSpPr/>
            <p:nvPr/>
          </p:nvSpPr>
          <p:spPr>
            <a:xfrm>
              <a:off x="2477350" y="4239450"/>
              <a:ext cx="125650" cy="125650"/>
            </a:xfrm>
            <a:custGeom>
              <a:avLst/>
              <a:gdLst/>
              <a:ahLst/>
              <a:cxnLst/>
              <a:rect l="l" t="t" r="r" b="b"/>
              <a:pathLst>
                <a:path w="5026" h="5026" extrusionOk="0">
                  <a:moveTo>
                    <a:pt x="2513" y="3777"/>
                  </a:moveTo>
                  <a:cubicBezTo>
                    <a:pt x="3017" y="3777"/>
                    <a:pt x="3521" y="4048"/>
                    <a:pt x="3754" y="4591"/>
                  </a:cubicBezTo>
                  <a:lnTo>
                    <a:pt x="1272" y="4591"/>
                  </a:lnTo>
                  <a:cubicBezTo>
                    <a:pt x="1505" y="4048"/>
                    <a:pt x="2009" y="3777"/>
                    <a:pt x="2513" y="3777"/>
                  </a:cubicBezTo>
                  <a:close/>
                  <a:moveTo>
                    <a:pt x="4622" y="403"/>
                  </a:moveTo>
                  <a:lnTo>
                    <a:pt x="4622" y="4591"/>
                  </a:lnTo>
                  <a:lnTo>
                    <a:pt x="4188" y="4591"/>
                  </a:lnTo>
                  <a:cubicBezTo>
                    <a:pt x="4095" y="4281"/>
                    <a:pt x="3878" y="4001"/>
                    <a:pt x="3630" y="3784"/>
                  </a:cubicBezTo>
                  <a:cubicBezTo>
                    <a:pt x="3304" y="3505"/>
                    <a:pt x="2909" y="3366"/>
                    <a:pt x="2513" y="3366"/>
                  </a:cubicBezTo>
                  <a:cubicBezTo>
                    <a:pt x="2118" y="3366"/>
                    <a:pt x="1722" y="3505"/>
                    <a:pt x="1396" y="3784"/>
                  </a:cubicBezTo>
                  <a:cubicBezTo>
                    <a:pt x="1117" y="4001"/>
                    <a:pt x="931" y="4281"/>
                    <a:pt x="807" y="4591"/>
                  </a:cubicBezTo>
                  <a:lnTo>
                    <a:pt x="404" y="4591"/>
                  </a:lnTo>
                  <a:lnTo>
                    <a:pt x="404" y="403"/>
                  </a:lnTo>
                  <a:close/>
                  <a:moveTo>
                    <a:pt x="404" y="0"/>
                  </a:moveTo>
                  <a:cubicBezTo>
                    <a:pt x="187" y="0"/>
                    <a:pt x="1" y="155"/>
                    <a:pt x="1" y="372"/>
                  </a:cubicBezTo>
                  <a:lnTo>
                    <a:pt x="1" y="4622"/>
                  </a:lnTo>
                  <a:cubicBezTo>
                    <a:pt x="1" y="4839"/>
                    <a:pt x="187" y="5025"/>
                    <a:pt x="404" y="5025"/>
                  </a:cubicBezTo>
                  <a:lnTo>
                    <a:pt x="4622" y="5025"/>
                  </a:lnTo>
                  <a:cubicBezTo>
                    <a:pt x="4840" y="5025"/>
                    <a:pt x="5026" y="4839"/>
                    <a:pt x="5026" y="4622"/>
                  </a:cubicBezTo>
                  <a:lnTo>
                    <a:pt x="5026" y="372"/>
                  </a:lnTo>
                  <a:cubicBezTo>
                    <a:pt x="5026" y="155"/>
                    <a:pt x="4840" y="0"/>
                    <a:pt x="46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56" name="Google Shape;13156;p24"/>
            <p:cNvSpPr/>
            <p:nvPr/>
          </p:nvSpPr>
          <p:spPr>
            <a:xfrm>
              <a:off x="2516125" y="4258825"/>
              <a:ext cx="46550" cy="56625"/>
            </a:xfrm>
            <a:custGeom>
              <a:avLst/>
              <a:gdLst/>
              <a:ahLst/>
              <a:cxnLst/>
              <a:rect l="l" t="t" r="r" b="b"/>
              <a:pathLst>
                <a:path w="1862" h="2265" extrusionOk="0">
                  <a:moveTo>
                    <a:pt x="962" y="435"/>
                  </a:moveTo>
                  <a:cubicBezTo>
                    <a:pt x="1210" y="435"/>
                    <a:pt x="1427" y="745"/>
                    <a:pt x="1427" y="1148"/>
                  </a:cubicBezTo>
                  <a:cubicBezTo>
                    <a:pt x="1427" y="1520"/>
                    <a:pt x="1210" y="1862"/>
                    <a:pt x="962" y="1862"/>
                  </a:cubicBezTo>
                  <a:cubicBezTo>
                    <a:pt x="683" y="1862"/>
                    <a:pt x="466" y="1520"/>
                    <a:pt x="466" y="1148"/>
                  </a:cubicBezTo>
                  <a:cubicBezTo>
                    <a:pt x="466" y="745"/>
                    <a:pt x="683" y="435"/>
                    <a:pt x="962" y="435"/>
                  </a:cubicBezTo>
                  <a:close/>
                  <a:moveTo>
                    <a:pt x="962" y="0"/>
                  </a:moveTo>
                  <a:cubicBezTo>
                    <a:pt x="404" y="94"/>
                    <a:pt x="0" y="590"/>
                    <a:pt x="63" y="1148"/>
                  </a:cubicBezTo>
                  <a:cubicBezTo>
                    <a:pt x="63" y="1769"/>
                    <a:pt x="466" y="2265"/>
                    <a:pt x="962" y="2265"/>
                  </a:cubicBezTo>
                  <a:cubicBezTo>
                    <a:pt x="1458" y="2265"/>
                    <a:pt x="1862" y="1769"/>
                    <a:pt x="1862" y="1148"/>
                  </a:cubicBezTo>
                  <a:cubicBezTo>
                    <a:pt x="1862" y="528"/>
                    <a:pt x="1458" y="0"/>
                    <a:pt x="9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57" name="Google Shape;13157;p24"/>
            <p:cNvSpPr/>
            <p:nvPr/>
          </p:nvSpPr>
          <p:spPr>
            <a:xfrm>
              <a:off x="2651050" y="4236225"/>
              <a:ext cx="108600" cy="31925"/>
            </a:xfrm>
            <a:custGeom>
              <a:avLst/>
              <a:gdLst/>
              <a:ahLst/>
              <a:cxnLst/>
              <a:rect l="l" t="t" r="r" b="b"/>
              <a:pathLst>
                <a:path w="4344" h="1277" extrusionOk="0">
                  <a:moveTo>
                    <a:pt x="3940" y="408"/>
                  </a:moveTo>
                  <a:lnTo>
                    <a:pt x="3940" y="842"/>
                  </a:lnTo>
                  <a:lnTo>
                    <a:pt x="404" y="842"/>
                  </a:lnTo>
                  <a:lnTo>
                    <a:pt x="404" y="408"/>
                  </a:lnTo>
                  <a:close/>
                  <a:moveTo>
                    <a:pt x="295" y="1"/>
                  </a:moveTo>
                  <a:cubicBezTo>
                    <a:pt x="130" y="1"/>
                    <a:pt x="1" y="148"/>
                    <a:pt x="1" y="346"/>
                  </a:cubicBezTo>
                  <a:lnTo>
                    <a:pt x="1" y="935"/>
                  </a:lnTo>
                  <a:cubicBezTo>
                    <a:pt x="1" y="1122"/>
                    <a:pt x="156" y="1277"/>
                    <a:pt x="342" y="1277"/>
                  </a:cubicBezTo>
                  <a:lnTo>
                    <a:pt x="4002" y="1277"/>
                  </a:lnTo>
                  <a:cubicBezTo>
                    <a:pt x="4188" y="1246"/>
                    <a:pt x="4344" y="1122"/>
                    <a:pt x="4344" y="935"/>
                  </a:cubicBezTo>
                  <a:lnTo>
                    <a:pt x="4344" y="346"/>
                  </a:lnTo>
                  <a:cubicBezTo>
                    <a:pt x="4344" y="129"/>
                    <a:pt x="4188" y="5"/>
                    <a:pt x="4002" y="5"/>
                  </a:cubicBezTo>
                  <a:lnTo>
                    <a:pt x="342" y="5"/>
                  </a:lnTo>
                  <a:cubicBezTo>
                    <a:pt x="326" y="2"/>
                    <a:pt x="310" y="1"/>
                    <a:pt x="29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58" name="Google Shape;13158;p24"/>
            <p:cNvSpPr/>
            <p:nvPr/>
          </p:nvSpPr>
          <p:spPr>
            <a:xfrm>
              <a:off x="2651050" y="4285200"/>
              <a:ext cx="108600" cy="31800"/>
            </a:xfrm>
            <a:custGeom>
              <a:avLst/>
              <a:gdLst/>
              <a:ahLst/>
              <a:cxnLst/>
              <a:rect l="l" t="t" r="r" b="b"/>
              <a:pathLst>
                <a:path w="4344" h="1272" extrusionOk="0">
                  <a:moveTo>
                    <a:pt x="3940" y="403"/>
                  </a:moveTo>
                  <a:lnTo>
                    <a:pt x="3940" y="869"/>
                  </a:lnTo>
                  <a:lnTo>
                    <a:pt x="404" y="869"/>
                  </a:lnTo>
                  <a:lnTo>
                    <a:pt x="404" y="403"/>
                  </a:lnTo>
                  <a:close/>
                  <a:moveTo>
                    <a:pt x="342" y="0"/>
                  </a:moveTo>
                  <a:cubicBezTo>
                    <a:pt x="156" y="0"/>
                    <a:pt x="1" y="155"/>
                    <a:pt x="1" y="341"/>
                  </a:cubicBezTo>
                  <a:lnTo>
                    <a:pt x="1" y="931"/>
                  </a:lnTo>
                  <a:cubicBezTo>
                    <a:pt x="1" y="1117"/>
                    <a:pt x="156" y="1272"/>
                    <a:pt x="342" y="1272"/>
                  </a:cubicBezTo>
                  <a:lnTo>
                    <a:pt x="4002" y="1272"/>
                  </a:lnTo>
                  <a:cubicBezTo>
                    <a:pt x="4188" y="1272"/>
                    <a:pt x="4344" y="1117"/>
                    <a:pt x="4344" y="931"/>
                  </a:cubicBezTo>
                  <a:lnTo>
                    <a:pt x="4344" y="341"/>
                  </a:lnTo>
                  <a:cubicBezTo>
                    <a:pt x="4344" y="155"/>
                    <a:pt x="4188" y="0"/>
                    <a:pt x="40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59" name="Google Shape;13159;p24"/>
            <p:cNvSpPr/>
            <p:nvPr/>
          </p:nvSpPr>
          <p:spPr>
            <a:xfrm>
              <a:off x="2651050" y="4334050"/>
              <a:ext cx="108600" cy="31825"/>
            </a:xfrm>
            <a:custGeom>
              <a:avLst/>
              <a:gdLst/>
              <a:ahLst/>
              <a:cxnLst/>
              <a:rect l="l" t="t" r="r" b="b"/>
              <a:pathLst>
                <a:path w="4344" h="1273" extrusionOk="0">
                  <a:moveTo>
                    <a:pt x="3940" y="404"/>
                  </a:moveTo>
                  <a:lnTo>
                    <a:pt x="3940" y="838"/>
                  </a:lnTo>
                  <a:lnTo>
                    <a:pt x="404" y="838"/>
                  </a:lnTo>
                  <a:lnTo>
                    <a:pt x="404" y="404"/>
                  </a:lnTo>
                  <a:close/>
                  <a:moveTo>
                    <a:pt x="342" y="0"/>
                  </a:moveTo>
                  <a:cubicBezTo>
                    <a:pt x="156" y="0"/>
                    <a:pt x="1" y="124"/>
                    <a:pt x="1" y="342"/>
                  </a:cubicBezTo>
                  <a:lnTo>
                    <a:pt x="1" y="931"/>
                  </a:lnTo>
                  <a:cubicBezTo>
                    <a:pt x="1" y="1117"/>
                    <a:pt x="156" y="1272"/>
                    <a:pt x="342" y="1272"/>
                  </a:cubicBezTo>
                  <a:lnTo>
                    <a:pt x="4002" y="1272"/>
                  </a:lnTo>
                  <a:cubicBezTo>
                    <a:pt x="4188" y="1272"/>
                    <a:pt x="4344" y="1117"/>
                    <a:pt x="4344" y="931"/>
                  </a:cubicBezTo>
                  <a:lnTo>
                    <a:pt x="4344" y="342"/>
                  </a:lnTo>
                  <a:cubicBezTo>
                    <a:pt x="4344" y="155"/>
                    <a:pt x="4188" y="0"/>
                    <a:pt x="40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160" name="Google Shape;13160;p24"/>
          <p:cNvGrpSpPr/>
          <p:nvPr/>
        </p:nvGrpSpPr>
        <p:grpSpPr>
          <a:xfrm>
            <a:off x="11016758" y="7993251"/>
            <a:ext cx="698000" cy="614250"/>
            <a:chOff x="1681700" y="4191350"/>
            <a:chExt cx="349000" cy="307125"/>
          </a:xfrm>
        </p:grpSpPr>
        <p:sp>
          <p:nvSpPr>
            <p:cNvPr id="13161" name="Google Shape;13161;p24"/>
            <p:cNvSpPr/>
            <p:nvPr/>
          </p:nvSpPr>
          <p:spPr>
            <a:xfrm>
              <a:off x="1849750" y="4215400"/>
              <a:ext cx="11125" cy="7550"/>
            </a:xfrm>
            <a:custGeom>
              <a:avLst/>
              <a:gdLst/>
              <a:ahLst/>
              <a:cxnLst/>
              <a:rect l="l" t="t" r="r" b="b"/>
              <a:pathLst>
                <a:path w="445" h="302" extrusionOk="0">
                  <a:moveTo>
                    <a:pt x="258" y="0"/>
                  </a:moveTo>
                  <a:cubicBezTo>
                    <a:pt x="0" y="0"/>
                    <a:pt x="238" y="301"/>
                    <a:pt x="370" y="301"/>
                  </a:cubicBezTo>
                  <a:cubicBezTo>
                    <a:pt x="413" y="301"/>
                    <a:pt x="444" y="270"/>
                    <a:pt x="444" y="187"/>
                  </a:cubicBezTo>
                  <a:cubicBezTo>
                    <a:pt x="444" y="62"/>
                    <a:pt x="351" y="0"/>
                    <a:pt x="2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62" name="Google Shape;13162;p24"/>
            <p:cNvSpPr/>
            <p:nvPr/>
          </p:nvSpPr>
          <p:spPr>
            <a:xfrm>
              <a:off x="1681700" y="4191350"/>
              <a:ext cx="349000" cy="307125"/>
            </a:xfrm>
            <a:custGeom>
              <a:avLst/>
              <a:gdLst/>
              <a:ahLst/>
              <a:cxnLst/>
              <a:rect l="l" t="t" r="r" b="b"/>
              <a:pathLst>
                <a:path w="13960" h="12285" extrusionOk="0">
                  <a:moveTo>
                    <a:pt x="6980" y="404"/>
                  </a:moveTo>
                  <a:cubicBezTo>
                    <a:pt x="7662" y="404"/>
                    <a:pt x="8004" y="1211"/>
                    <a:pt x="7507" y="1707"/>
                  </a:cubicBezTo>
                  <a:cubicBezTo>
                    <a:pt x="7355" y="1870"/>
                    <a:pt x="7162" y="1942"/>
                    <a:pt x="6972" y="1942"/>
                  </a:cubicBezTo>
                  <a:cubicBezTo>
                    <a:pt x="6583" y="1942"/>
                    <a:pt x="6205" y="1638"/>
                    <a:pt x="6205" y="1180"/>
                  </a:cubicBezTo>
                  <a:cubicBezTo>
                    <a:pt x="6205" y="745"/>
                    <a:pt x="6546" y="404"/>
                    <a:pt x="6980" y="404"/>
                  </a:cubicBezTo>
                  <a:close/>
                  <a:moveTo>
                    <a:pt x="7662" y="2110"/>
                  </a:moveTo>
                  <a:lnTo>
                    <a:pt x="7756" y="2606"/>
                  </a:lnTo>
                  <a:lnTo>
                    <a:pt x="6205" y="2606"/>
                  </a:lnTo>
                  <a:lnTo>
                    <a:pt x="6298" y="2110"/>
                  </a:lnTo>
                  <a:cubicBezTo>
                    <a:pt x="6499" y="2250"/>
                    <a:pt x="6740" y="2319"/>
                    <a:pt x="6980" y="2319"/>
                  </a:cubicBezTo>
                  <a:cubicBezTo>
                    <a:pt x="7220" y="2319"/>
                    <a:pt x="7461" y="2250"/>
                    <a:pt x="7662" y="2110"/>
                  </a:cubicBezTo>
                  <a:close/>
                  <a:moveTo>
                    <a:pt x="12284" y="8686"/>
                  </a:moveTo>
                  <a:lnTo>
                    <a:pt x="12284" y="9120"/>
                  </a:lnTo>
                  <a:cubicBezTo>
                    <a:pt x="12284" y="9307"/>
                    <a:pt x="12129" y="9462"/>
                    <a:pt x="11943" y="9462"/>
                  </a:cubicBezTo>
                  <a:lnTo>
                    <a:pt x="2048" y="9462"/>
                  </a:lnTo>
                  <a:cubicBezTo>
                    <a:pt x="1831" y="9462"/>
                    <a:pt x="1707" y="9307"/>
                    <a:pt x="1707" y="9120"/>
                  </a:cubicBezTo>
                  <a:lnTo>
                    <a:pt x="1707" y="8686"/>
                  </a:lnTo>
                  <a:close/>
                  <a:moveTo>
                    <a:pt x="8004" y="9865"/>
                  </a:moveTo>
                  <a:lnTo>
                    <a:pt x="8159" y="11075"/>
                  </a:lnTo>
                  <a:lnTo>
                    <a:pt x="5801" y="11075"/>
                  </a:lnTo>
                  <a:lnTo>
                    <a:pt x="5956" y="9865"/>
                  </a:lnTo>
                  <a:close/>
                  <a:moveTo>
                    <a:pt x="6980" y="1"/>
                  </a:moveTo>
                  <a:cubicBezTo>
                    <a:pt x="6111" y="1"/>
                    <a:pt x="5553" y="962"/>
                    <a:pt x="5956" y="1738"/>
                  </a:cubicBezTo>
                  <a:lnTo>
                    <a:pt x="5770" y="2606"/>
                  </a:lnTo>
                  <a:lnTo>
                    <a:pt x="4778" y="2606"/>
                  </a:lnTo>
                  <a:cubicBezTo>
                    <a:pt x="4530" y="2606"/>
                    <a:pt x="4530" y="3010"/>
                    <a:pt x="4778" y="3010"/>
                  </a:cubicBezTo>
                  <a:lnTo>
                    <a:pt x="11912" y="3010"/>
                  </a:lnTo>
                  <a:cubicBezTo>
                    <a:pt x="12098" y="3010"/>
                    <a:pt x="12253" y="3165"/>
                    <a:pt x="12253" y="3351"/>
                  </a:cubicBezTo>
                  <a:lnTo>
                    <a:pt x="12253" y="8283"/>
                  </a:lnTo>
                  <a:lnTo>
                    <a:pt x="1707" y="8283"/>
                  </a:lnTo>
                  <a:lnTo>
                    <a:pt x="1707" y="3351"/>
                  </a:lnTo>
                  <a:cubicBezTo>
                    <a:pt x="1707" y="3165"/>
                    <a:pt x="1831" y="3010"/>
                    <a:pt x="2048" y="3010"/>
                  </a:cubicBezTo>
                  <a:lnTo>
                    <a:pt x="3971" y="3010"/>
                  </a:lnTo>
                  <a:cubicBezTo>
                    <a:pt x="4250" y="3010"/>
                    <a:pt x="4250" y="2606"/>
                    <a:pt x="3971" y="2606"/>
                  </a:cubicBezTo>
                  <a:lnTo>
                    <a:pt x="2048" y="2606"/>
                  </a:lnTo>
                  <a:cubicBezTo>
                    <a:pt x="1614" y="2606"/>
                    <a:pt x="1272" y="2917"/>
                    <a:pt x="1272" y="3351"/>
                  </a:cubicBezTo>
                  <a:lnTo>
                    <a:pt x="1272" y="9120"/>
                  </a:lnTo>
                  <a:cubicBezTo>
                    <a:pt x="1272" y="9524"/>
                    <a:pt x="1614" y="9865"/>
                    <a:pt x="2048" y="9865"/>
                  </a:cubicBezTo>
                  <a:lnTo>
                    <a:pt x="5553" y="9865"/>
                  </a:lnTo>
                  <a:lnTo>
                    <a:pt x="5367" y="11075"/>
                  </a:lnTo>
                  <a:lnTo>
                    <a:pt x="342" y="11075"/>
                  </a:lnTo>
                  <a:cubicBezTo>
                    <a:pt x="156" y="11075"/>
                    <a:pt x="1" y="11230"/>
                    <a:pt x="1" y="11416"/>
                  </a:cubicBezTo>
                  <a:lnTo>
                    <a:pt x="1" y="11943"/>
                  </a:lnTo>
                  <a:cubicBezTo>
                    <a:pt x="1" y="12129"/>
                    <a:pt x="156" y="12284"/>
                    <a:pt x="342" y="12284"/>
                  </a:cubicBezTo>
                  <a:lnTo>
                    <a:pt x="10454" y="12284"/>
                  </a:lnTo>
                  <a:cubicBezTo>
                    <a:pt x="10578" y="12284"/>
                    <a:pt x="10671" y="12191"/>
                    <a:pt x="10671" y="12067"/>
                  </a:cubicBezTo>
                  <a:cubicBezTo>
                    <a:pt x="10671" y="11974"/>
                    <a:pt x="10578" y="11881"/>
                    <a:pt x="10454" y="11881"/>
                  </a:cubicBezTo>
                  <a:lnTo>
                    <a:pt x="373" y="11881"/>
                  </a:lnTo>
                  <a:lnTo>
                    <a:pt x="373" y="11478"/>
                  </a:lnTo>
                  <a:lnTo>
                    <a:pt x="13525" y="11478"/>
                  </a:lnTo>
                  <a:lnTo>
                    <a:pt x="13525" y="11881"/>
                  </a:lnTo>
                  <a:lnTo>
                    <a:pt x="11261" y="11881"/>
                  </a:lnTo>
                  <a:cubicBezTo>
                    <a:pt x="11168" y="11881"/>
                    <a:pt x="11075" y="11974"/>
                    <a:pt x="11075" y="12067"/>
                  </a:cubicBezTo>
                  <a:cubicBezTo>
                    <a:pt x="11075" y="12191"/>
                    <a:pt x="11168" y="12284"/>
                    <a:pt x="11261" y="12284"/>
                  </a:cubicBezTo>
                  <a:lnTo>
                    <a:pt x="13587" y="12284"/>
                  </a:lnTo>
                  <a:cubicBezTo>
                    <a:pt x="13804" y="12284"/>
                    <a:pt x="13959" y="12129"/>
                    <a:pt x="13959" y="11943"/>
                  </a:cubicBezTo>
                  <a:lnTo>
                    <a:pt x="13959" y="11416"/>
                  </a:lnTo>
                  <a:cubicBezTo>
                    <a:pt x="13959" y="11230"/>
                    <a:pt x="13804" y="11075"/>
                    <a:pt x="13587" y="11075"/>
                  </a:cubicBezTo>
                  <a:lnTo>
                    <a:pt x="8562" y="11075"/>
                  </a:lnTo>
                  <a:lnTo>
                    <a:pt x="8407" y="9865"/>
                  </a:lnTo>
                  <a:lnTo>
                    <a:pt x="11912" y="9865"/>
                  </a:lnTo>
                  <a:cubicBezTo>
                    <a:pt x="12315" y="9865"/>
                    <a:pt x="12657" y="9524"/>
                    <a:pt x="12657" y="9120"/>
                  </a:cubicBezTo>
                  <a:lnTo>
                    <a:pt x="12657" y="3351"/>
                  </a:lnTo>
                  <a:cubicBezTo>
                    <a:pt x="12657" y="2917"/>
                    <a:pt x="12315" y="2606"/>
                    <a:pt x="11912" y="2606"/>
                  </a:cubicBezTo>
                  <a:lnTo>
                    <a:pt x="8190" y="2606"/>
                  </a:lnTo>
                  <a:lnTo>
                    <a:pt x="8004" y="1738"/>
                  </a:lnTo>
                  <a:cubicBezTo>
                    <a:pt x="8407" y="962"/>
                    <a:pt x="7849" y="1"/>
                    <a:pt x="698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63" name="Google Shape;13163;p24"/>
            <p:cNvSpPr/>
            <p:nvPr/>
          </p:nvSpPr>
          <p:spPr>
            <a:xfrm>
              <a:off x="1742200" y="4282875"/>
              <a:ext cx="100050" cy="100050"/>
            </a:xfrm>
            <a:custGeom>
              <a:avLst/>
              <a:gdLst/>
              <a:ahLst/>
              <a:cxnLst/>
              <a:rect l="l" t="t" r="r" b="b"/>
              <a:pathLst>
                <a:path w="4002" h="4002" extrusionOk="0">
                  <a:moveTo>
                    <a:pt x="2234" y="3133"/>
                  </a:moveTo>
                  <a:cubicBezTo>
                    <a:pt x="2482" y="3133"/>
                    <a:pt x="2730" y="3319"/>
                    <a:pt x="2761" y="3598"/>
                  </a:cubicBezTo>
                  <a:lnTo>
                    <a:pt x="1241" y="3598"/>
                  </a:lnTo>
                  <a:cubicBezTo>
                    <a:pt x="1272" y="3319"/>
                    <a:pt x="1489" y="3133"/>
                    <a:pt x="1768" y="3133"/>
                  </a:cubicBezTo>
                  <a:close/>
                  <a:moveTo>
                    <a:pt x="3567" y="434"/>
                  </a:moveTo>
                  <a:lnTo>
                    <a:pt x="3567" y="3598"/>
                  </a:lnTo>
                  <a:lnTo>
                    <a:pt x="3164" y="3598"/>
                  </a:lnTo>
                  <a:cubicBezTo>
                    <a:pt x="3134" y="3120"/>
                    <a:pt x="2759" y="2728"/>
                    <a:pt x="2287" y="2728"/>
                  </a:cubicBezTo>
                  <a:cubicBezTo>
                    <a:pt x="2269" y="2728"/>
                    <a:pt x="2252" y="2729"/>
                    <a:pt x="2234" y="2730"/>
                  </a:cubicBezTo>
                  <a:lnTo>
                    <a:pt x="1768" y="2730"/>
                  </a:lnTo>
                  <a:cubicBezTo>
                    <a:pt x="1272" y="2730"/>
                    <a:pt x="869" y="3102"/>
                    <a:pt x="838" y="3598"/>
                  </a:cubicBezTo>
                  <a:lnTo>
                    <a:pt x="403" y="3598"/>
                  </a:lnTo>
                  <a:lnTo>
                    <a:pt x="403" y="434"/>
                  </a:lnTo>
                  <a:close/>
                  <a:moveTo>
                    <a:pt x="403" y="0"/>
                  </a:moveTo>
                  <a:cubicBezTo>
                    <a:pt x="186" y="0"/>
                    <a:pt x="0" y="186"/>
                    <a:pt x="0" y="403"/>
                  </a:cubicBezTo>
                  <a:lnTo>
                    <a:pt x="0" y="3598"/>
                  </a:lnTo>
                  <a:cubicBezTo>
                    <a:pt x="0" y="3815"/>
                    <a:pt x="186" y="4002"/>
                    <a:pt x="403" y="4002"/>
                  </a:cubicBezTo>
                  <a:lnTo>
                    <a:pt x="3598" y="4002"/>
                  </a:lnTo>
                  <a:cubicBezTo>
                    <a:pt x="3816" y="4002"/>
                    <a:pt x="4002" y="3815"/>
                    <a:pt x="4002" y="3598"/>
                  </a:cubicBezTo>
                  <a:lnTo>
                    <a:pt x="4002" y="403"/>
                  </a:lnTo>
                  <a:cubicBezTo>
                    <a:pt x="4002" y="186"/>
                    <a:pt x="3816" y="0"/>
                    <a:pt x="3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64" name="Google Shape;13164;p24"/>
            <p:cNvSpPr/>
            <p:nvPr/>
          </p:nvSpPr>
          <p:spPr>
            <a:xfrm>
              <a:off x="1774775" y="4301775"/>
              <a:ext cx="48650" cy="40500"/>
            </a:xfrm>
            <a:custGeom>
              <a:avLst/>
              <a:gdLst/>
              <a:ahLst/>
              <a:cxnLst/>
              <a:rect l="l" t="t" r="r" b="b"/>
              <a:pathLst>
                <a:path w="1946" h="1620" extrusionOk="0">
                  <a:moveTo>
                    <a:pt x="682" y="423"/>
                  </a:moveTo>
                  <a:cubicBezTo>
                    <a:pt x="807" y="423"/>
                    <a:pt x="931" y="578"/>
                    <a:pt x="931" y="826"/>
                  </a:cubicBezTo>
                  <a:cubicBezTo>
                    <a:pt x="931" y="1043"/>
                    <a:pt x="807" y="1198"/>
                    <a:pt x="682" y="1198"/>
                  </a:cubicBezTo>
                  <a:cubicBezTo>
                    <a:pt x="589" y="1198"/>
                    <a:pt x="465" y="1043"/>
                    <a:pt x="465" y="826"/>
                  </a:cubicBezTo>
                  <a:cubicBezTo>
                    <a:pt x="465" y="578"/>
                    <a:pt x="589" y="423"/>
                    <a:pt x="682" y="423"/>
                  </a:cubicBezTo>
                  <a:close/>
                  <a:moveTo>
                    <a:pt x="875" y="1"/>
                  </a:moveTo>
                  <a:cubicBezTo>
                    <a:pt x="455" y="1"/>
                    <a:pt x="42" y="321"/>
                    <a:pt x="62" y="826"/>
                  </a:cubicBezTo>
                  <a:cubicBezTo>
                    <a:pt x="0" y="1198"/>
                    <a:pt x="279" y="1571"/>
                    <a:pt x="682" y="1602"/>
                  </a:cubicBezTo>
                  <a:cubicBezTo>
                    <a:pt x="742" y="1614"/>
                    <a:pt x="800" y="1620"/>
                    <a:pt x="857" y="1620"/>
                  </a:cubicBezTo>
                  <a:cubicBezTo>
                    <a:pt x="1509" y="1620"/>
                    <a:pt x="1946" y="841"/>
                    <a:pt x="1489" y="299"/>
                  </a:cubicBezTo>
                  <a:cubicBezTo>
                    <a:pt x="1326" y="93"/>
                    <a:pt x="1100" y="1"/>
                    <a:pt x="8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65" name="Google Shape;13165;p24"/>
            <p:cNvSpPr/>
            <p:nvPr/>
          </p:nvSpPr>
          <p:spPr>
            <a:xfrm>
              <a:off x="1869375" y="4282875"/>
              <a:ext cx="100050" cy="100050"/>
            </a:xfrm>
            <a:custGeom>
              <a:avLst/>
              <a:gdLst/>
              <a:ahLst/>
              <a:cxnLst/>
              <a:rect l="l" t="t" r="r" b="b"/>
              <a:pathLst>
                <a:path w="4002" h="4002" extrusionOk="0">
                  <a:moveTo>
                    <a:pt x="2234" y="3133"/>
                  </a:moveTo>
                  <a:cubicBezTo>
                    <a:pt x="2482" y="3133"/>
                    <a:pt x="2730" y="3350"/>
                    <a:pt x="2761" y="3598"/>
                  </a:cubicBezTo>
                  <a:lnTo>
                    <a:pt x="1241" y="3598"/>
                  </a:lnTo>
                  <a:cubicBezTo>
                    <a:pt x="1272" y="3350"/>
                    <a:pt x="1489" y="3133"/>
                    <a:pt x="1768" y="3133"/>
                  </a:cubicBezTo>
                  <a:close/>
                  <a:moveTo>
                    <a:pt x="3568" y="434"/>
                  </a:moveTo>
                  <a:lnTo>
                    <a:pt x="3568" y="3598"/>
                  </a:lnTo>
                  <a:lnTo>
                    <a:pt x="3164" y="3598"/>
                  </a:lnTo>
                  <a:cubicBezTo>
                    <a:pt x="3133" y="3133"/>
                    <a:pt x="2730" y="2730"/>
                    <a:pt x="2234" y="2730"/>
                  </a:cubicBezTo>
                  <a:lnTo>
                    <a:pt x="1768" y="2730"/>
                  </a:lnTo>
                  <a:cubicBezTo>
                    <a:pt x="1272" y="2730"/>
                    <a:pt x="869" y="3133"/>
                    <a:pt x="838" y="3598"/>
                  </a:cubicBezTo>
                  <a:lnTo>
                    <a:pt x="404" y="3598"/>
                  </a:lnTo>
                  <a:lnTo>
                    <a:pt x="404" y="434"/>
                  </a:lnTo>
                  <a:close/>
                  <a:moveTo>
                    <a:pt x="404" y="0"/>
                  </a:moveTo>
                  <a:cubicBezTo>
                    <a:pt x="186" y="0"/>
                    <a:pt x="0" y="186"/>
                    <a:pt x="0" y="403"/>
                  </a:cubicBezTo>
                  <a:lnTo>
                    <a:pt x="0" y="3598"/>
                  </a:lnTo>
                  <a:cubicBezTo>
                    <a:pt x="0" y="3815"/>
                    <a:pt x="186" y="4002"/>
                    <a:pt x="404" y="4002"/>
                  </a:cubicBezTo>
                  <a:lnTo>
                    <a:pt x="3599" y="4002"/>
                  </a:lnTo>
                  <a:cubicBezTo>
                    <a:pt x="3816" y="4002"/>
                    <a:pt x="4002" y="3815"/>
                    <a:pt x="4002" y="3598"/>
                  </a:cubicBezTo>
                  <a:lnTo>
                    <a:pt x="4002" y="403"/>
                  </a:lnTo>
                  <a:cubicBezTo>
                    <a:pt x="4002" y="186"/>
                    <a:pt x="3816" y="0"/>
                    <a:pt x="35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66" name="Google Shape;13166;p24"/>
            <p:cNvSpPr/>
            <p:nvPr/>
          </p:nvSpPr>
          <p:spPr>
            <a:xfrm>
              <a:off x="1901950" y="4301775"/>
              <a:ext cx="47950" cy="40500"/>
            </a:xfrm>
            <a:custGeom>
              <a:avLst/>
              <a:gdLst/>
              <a:ahLst/>
              <a:cxnLst/>
              <a:rect l="l" t="t" r="r" b="b"/>
              <a:pathLst>
                <a:path w="1918" h="1620" extrusionOk="0">
                  <a:moveTo>
                    <a:pt x="683" y="423"/>
                  </a:moveTo>
                  <a:cubicBezTo>
                    <a:pt x="807" y="423"/>
                    <a:pt x="931" y="578"/>
                    <a:pt x="931" y="826"/>
                  </a:cubicBezTo>
                  <a:cubicBezTo>
                    <a:pt x="931" y="1043"/>
                    <a:pt x="807" y="1198"/>
                    <a:pt x="683" y="1198"/>
                  </a:cubicBezTo>
                  <a:cubicBezTo>
                    <a:pt x="590" y="1198"/>
                    <a:pt x="465" y="1043"/>
                    <a:pt x="465" y="826"/>
                  </a:cubicBezTo>
                  <a:cubicBezTo>
                    <a:pt x="465" y="578"/>
                    <a:pt x="590" y="423"/>
                    <a:pt x="683" y="423"/>
                  </a:cubicBezTo>
                  <a:close/>
                  <a:moveTo>
                    <a:pt x="860" y="1"/>
                  </a:moveTo>
                  <a:cubicBezTo>
                    <a:pt x="438" y="1"/>
                    <a:pt x="31" y="321"/>
                    <a:pt x="31" y="826"/>
                  </a:cubicBezTo>
                  <a:cubicBezTo>
                    <a:pt x="0" y="1198"/>
                    <a:pt x="279" y="1571"/>
                    <a:pt x="683" y="1602"/>
                  </a:cubicBezTo>
                  <a:cubicBezTo>
                    <a:pt x="742" y="1614"/>
                    <a:pt x="800" y="1620"/>
                    <a:pt x="856" y="1620"/>
                  </a:cubicBezTo>
                  <a:cubicBezTo>
                    <a:pt x="1505" y="1620"/>
                    <a:pt x="1917" y="841"/>
                    <a:pt x="1489" y="299"/>
                  </a:cubicBezTo>
                  <a:cubicBezTo>
                    <a:pt x="1316" y="93"/>
                    <a:pt x="1086" y="1"/>
                    <a:pt x="8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167" name="Google Shape;13167;p24"/>
          <p:cNvGrpSpPr/>
          <p:nvPr/>
        </p:nvGrpSpPr>
        <p:grpSpPr>
          <a:xfrm>
            <a:off x="12550317" y="8032024"/>
            <a:ext cx="697950" cy="536700"/>
            <a:chOff x="7719625" y="1964175"/>
            <a:chExt cx="348975" cy="268350"/>
          </a:xfrm>
        </p:grpSpPr>
        <p:sp>
          <p:nvSpPr>
            <p:cNvPr id="13168" name="Google Shape;13168;p24"/>
            <p:cNvSpPr/>
            <p:nvPr/>
          </p:nvSpPr>
          <p:spPr>
            <a:xfrm>
              <a:off x="7985600" y="1985325"/>
              <a:ext cx="10900" cy="10500"/>
            </a:xfrm>
            <a:custGeom>
              <a:avLst/>
              <a:gdLst/>
              <a:ahLst/>
              <a:cxnLst/>
              <a:rect l="l" t="t" r="r" b="b"/>
              <a:pathLst>
                <a:path w="436" h="420" extrusionOk="0">
                  <a:moveTo>
                    <a:pt x="218" y="0"/>
                  </a:moveTo>
                  <a:cubicBezTo>
                    <a:pt x="109" y="0"/>
                    <a:pt x="1" y="70"/>
                    <a:pt x="1" y="210"/>
                  </a:cubicBezTo>
                  <a:cubicBezTo>
                    <a:pt x="1" y="349"/>
                    <a:pt x="109" y="419"/>
                    <a:pt x="218" y="419"/>
                  </a:cubicBezTo>
                  <a:cubicBezTo>
                    <a:pt x="326" y="419"/>
                    <a:pt x="435" y="349"/>
                    <a:pt x="435" y="210"/>
                  </a:cubicBezTo>
                  <a:cubicBezTo>
                    <a:pt x="435" y="70"/>
                    <a:pt x="326" y="0"/>
                    <a:pt x="21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69" name="Google Shape;13169;p24"/>
            <p:cNvSpPr/>
            <p:nvPr/>
          </p:nvSpPr>
          <p:spPr>
            <a:xfrm>
              <a:off x="8007325" y="1985125"/>
              <a:ext cx="10100" cy="10100"/>
            </a:xfrm>
            <a:custGeom>
              <a:avLst/>
              <a:gdLst/>
              <a:ahLst/>
              <a:cxnLst/>
              <a:rect l="l" t="t" r="r" b="b"/>
              <a:pathLst>
                <a:path w="404" h="404" extrusionOk="0">
                  <a:moveTo>
                    <a:pt x="186" y="1"/>
                  </a:moveTo>
                  <a:cubicBezTo>
                    <a:pt x="93" y="1"/>
                    <a:pt x="0" y="94"/>
                    <a:pt x="0" y="218"/>
                  </a:cubicBezTo>
                  <a:cubicBezTo>
                    <a:pt x="0" y="311"/>
                    <a:pt x="93" y="404"/>
                    <a:pt x="186" y="404"/>
                  </a:cubicBezTo>
                  <a:cubicBezTo>
                    <a:pt x="311" y="404"/>
                    <a:pt x="404" y="311"/>
                    <a:pt x="404" y="218"/>
                  </a:cubicBezTo>
                  <a:cubicBezTo>
                    <a:pt x="404" y="94"/>
                    <a:pt x="311" y="1"/>
                    <a:pt x="1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0" name="Google Shape;13170;p24"/>
            <p:cNvSpPr/>
            <p:nvPr/>
          </p:nvSpPr>
          <p:spPr>
            <a:xfrm>
              <a:off x="8028250" y="1985125"/>
              <a:ext cx="10125" cy="10100"/>
            </a:xfrm>
            <a:custGeom>
              <a:avLst/>
              <a:gdLst/>
              <a:ahLst/>
              <a:cxnLst/>
              <a:rect l="l" t="t" r="r" b="b"/>
              <a:pathLst>
                <a:path w="405" h="404" extrusionOk="0">
                  <a:moveTo>
                    <a:pt x="218" y="1"/>
                  </a:moveTo>
                  <a:cubicBezTo>
                    <a:pt x="94" y="1"/>
                    <a:pt x="1" y="94"/>
                    <a:pt x="1" y="218"/>
                  </a:cubicBezTo>
                  <a:cubicBezTo>
                    <a:pt x="1" y="311"/>
                    <a:pt x="94" y="404"/>
                    <a:pt x="218" y="404"/>
                  </a:cubicBezTo>
                  <a:cubicBezTo>
                    <a:pt x="311" y="404"/>
                    <a:pt x="404" y="311"/>
                    <a:pt x="404" y="218"/>
                  </a:cubicBezTo>
                  <a:cubicBezTo>
                    <a:pt x="404" y="94"/>
                    <a:pt x="311" y="1"/>
                    <a:pt x="2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1" name="Google Shape;13171;p24"/>
            <p:cNvSpPr/>
            <p:nvPr/>
          </p:nvSpPr>
          <p:spPr>
            <a:xfrm>
              <a:off x="7757375" y="2039400"/>
              <a:ext cx="11900" cy="7550"/>
            </a:xfrm>
            <a:custGeom>
              <a:avLst/>
              <a:gdLst/>
              <a:ahLst/>
              <a:cxnLst/>
              <a:rect l="l" t="t" r="r" b="b"/>
              <a:pathLst>
                <a:path w="476" h="302" extrusionOk="0">
                  <a:moveTo>
                    <a:pt x="258" y="1"/>
                  </a:moveTo>
                  <a:cubicBezTo>
                    <a:pt x="0" y="1"/>
                    <a:pt x="256" y="302"/>
                    <a:pt x="397" y="302"/>
                  </a:cubicBezTo>
                  <a:cubicBezTo>
                    <a:pt x="442" y="302"/>
                    <a:pt x="475" y="270"/>
                    <a:pt x="475" y="187"/>
                  </a:cubicBezTo>
                  <a:cubicBezTo>
                    <a:pt x="475" y="94"/>
                    <a:pt x="382" y="1"/>
                    <a:pt x="2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2" name="Google Shape;13172;p24"/>
            <p:cNvSpPr/>
            <p:nvPr/>
          </p:nvSpPr>
          <p:spPr>
            <a:xfrm>
              <a:off x="7757375" y="2129375"/>
              <a:ext cx="11900" cy="7550"/>
            </a:xfrm>
            <a:custGeom>
              <a:avLst/>
              <a:gdLst/>
              <a:ahLst/>
              <a:cxnLst/>
              <a:rect l="l" t="t" r="r" b="b"/>
              <a:pathLst>
                <a:path w="476" h="302" extrusionOk="0">
                  <a:moveTo>
                    <a:pt x="258" y="0"/>
                  </a:moveTo>
                  <a:cubicBezTo>
                    <a:pt x="0" y="0"/>
                    <a:pt x="256" y="301"/>
                    <a:pt x="397" y="301"/>
                  </a:cubicBezTo>
                  <a:cubicBezTo>
                    <a:pt x="442" y="301"/>
                    <a:pt x="475" y="270"/>
                    <a:pt x="475" y="186"/>
                  </a:cubicBezTo>
                  <a:cubicBezTo>
                    <a:pt x="475" y="93"/>
                    <a:pt x="382" y="0"/>
                    <a:pt x="2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3" name="Google Shape;13173;p24"/>
            <p:cNvSpPr/>
            <p:nvPr/>
          </p:nvSpPr>
          <p:spPr>
            <a:xfrm>
              <a:off x="7719625" y="1964175"/>
              <a:ext cx="348975" cy="268350"/>
            </a:xfrm>
            <a:custGeom>
              <a:avLst/>
              <a:gdLst/>
              <a:ahLst/>
              <a:cxnLst/>
              <a:rect l="l" t="t" r="r" b="b"/>
              <a:pathLst>
                <a:path w="13959" h="10734" extrusionOk="0">
                  <a:moveTo>
                    <a:pt x="7662" y="2079"/>
                  </a:moveTo>
                  <a:lnTo>
                    <a:pt x="7631" y="10330"/>
                  </a:lnTo>
                  <a:lnTo>
                    <a:pt x="434" y="10330"/>
                  </a:lnTo>
                  <a:lnTo>
                    <a:pt x="434" y="2079"/>
                  </a:lnTo>
                  <a:close/>
                  <a:moveTo>
                    <a:pt x="434" y="1"/>
                  </a:moveTo>
                  <a:cubicBezTo>
                    <a:pt x="186" y="1"/>
                    <a:pt x="0" y="187"/>
                    <a:pt x="0" y="435"/>
                  </a:cubicBezTo>
                  <a:lnTo>
                    <a:pt x="0" y="10330"/>
                  </a:lnTo>
                  <a:cubicBezTo>
                    <a:pt x="0" y="10547"/>
                    <a:pt x="186" y="10734"/>
                    <a:pt x="434" y="10734"/>
                  </a:cubicBezTo>
                  <a:lnTo>
                    <a:pt x="11167" y="10734"/>
                  </a:lnTo>
                  <a:cubicBezTo>
                    <a:pt x="11415" y="10734"/>
                    <a:pt x="11415" y="10330"/>
                    <a:pt x="11167" y="10330"/>
                  </a:cubicBezTo>
                  <a:lnTo>
                    <a:pt x="8065" y="10330"/>
                  </a:lnTo>
                  <a:lnTo>
                    <a:pt x="8065" y="2079"/>
                  </a:lnTo>
                  <a:lnTo>
                    <a:pt x="13556" y="2079"/>
                  </a:lnTo>
                  <a:lnTo>
                    <a:pt x="13556" y="10299"/>
                  </a:lnTo>
                  <a:lnTo>
                    <a:pt x="11974" y="10299"/>
                  </a:lnTo>
                  <a:cubicBezTo>
                    <a:pt x="11694" y="10299"/>
                    <a:pt x="11694" y="10734"/>
                    <a:pt x="11974" y="10734"/>
                  </a:cubicBezTo>
                  <a:lnTo>
                    <a:pt x="13556" y="10734"/>
                  </a:lnTo>
                  <a:cubicBezTo>
                    <a:pt x="13773" y="10734"/>
                    <a:pt x="13959" y="10547"/>
                    <a:pt x="13959" y="10299"/>
                  </a:cubicBezTo>
                  <a:lnTo>
                    <a:pt x="13959" y="435"/>
                  </a:lnTo>
                  <a:cubicBezTo>
                    <a:pt x="13959" y="187"/>
                    <a:pt x="13773" y="1"/>
                    <a:pt x="13556" y="1"/>
                  </a:cubicBezTo>
                  <a:lnTo>
                    <a:pt x="3412" y="1"/>
                  </a:lnTo>
                  <a:cubicBezTo>
                    <a:pt x="3133" y="1"/>
                    <a:pt x="3133" y="435"/>
                    <a:pt x="3412" y="435"/>
                  </a:cubicBezTo>
                  <a:lnTo>
                    <a:pt x="13556" y="435"/>
                  </a:lnTo>
                  <a:lnTo>
                    <a:pt x="13556" y="1676"/>
                  </a:lnTo>
                  <a:lnTo>
                    <a:pt x="403" y="1676"/>
                  </a:lnTo>
                  <a:lnTo>
                    <a:pt x="403" y="435"/>
                  </a:lnTo>
                  <a:lnTo>
                    <a:pt x="2575" y="435"/>
                  </a:lnTo>
                  <a:cubicBezTo>
                    <a:pt x="2854" y="435"/>
                    <a:pt x="2854" y="1"/>
                    <a:pt x="25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4" name="Google Shape;13174;p24"/>
            <p:cNvSpPr/>
            <p:nvPr/>
          </p:nvSpPr>
          <p:spPr>
            <a:xfrm>
              <a:off x="7756850" y="2061125"/>
              <a:ext cx="75225" cy="10100"/>
            </a:xfrm>
            <a:custGeom>
              <a:avLst/>
              <a:gdLst/>
              <a:ahLst/>
              <a:cxnLst/>
              <a:rect l="l" t="t" r="r" b="b"/>
              <a:pathLst>
                <a:path w="3009" h="404" extrusionOk="0">
                  <a:moveTo>
                    <a:pt x="279" y="0"/>
                  </a:moveTo>
                  <a:cubicBezTo>
                    <a:pt x="0" y="0"/>
                    <a:pt x="0" y="404"/>
                    <a:pt x="279" y="404"/>
                  </a:cubicBezTo>
                  <a:lnTo>
                    <a:pt x="2730" y="404"/>
                  </a:lnTo>
                  <a:cubicBezTo>
                    <a:pt x="3009" y="404"/>
                    <a:pt x="3009" y="0"/>
                    <a:pt x="27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5" name="Google Shape;13175;p24"/>
            <p:cNvSpPr/>
            <p:nvPr/>
          </p:nvSpPr>
          <p:spPr>
            <a:xfrm>
              <a:off x="7774675" y="2039400"/>
              <a:ext cx="110925" cy="10900"/>
            </a:xfrm>
            <a:custGeom>
              <a:avLst/>
              <a:gdLst/>
              <a:ahLst/>
              <a:cxnLst/>
              <a:rect l="l" t="t" r="r" b="b"/>
              <a:pathLst>
                <a:path w="4437" h="436" extrusionOk="0">
                  <a:moveTo>
                    <a:pt x="280" y="1"/>
                  </a:moveTo>
                  <a:cubicBezTo>
                    <a:pt x="1" y="1"/>
                    <a:pt x="1" y="404"/>
                    <a:pt x="280" y="435"/>
                  </a:cubicBezTo>
                  <a:lnTo>
                    <a:pt x="4157" y="435"/>
                  </a:lnTo>
                  <a:cubicBezTo>
                    <a:pt x="4436" y="435"/>
                    <a:pt x="4436" y="1"/>
                    <a:pt x="41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6" name="Google Shape;13176;p24"/>
            <p:cNvSpPr/>
            <p:nvPr/>
          </p:nvSpPr>
          <p:spPr>
            <a:xfrm>
              <a:off x="7758400" y="2079375"/>
              <a:ext cx="35675" cy="30625"/>
            </a:xfrm>
            <a:custGeom>
              <a:avLst/>
              <a:gdLst/>
              <a:ahLst/>
              <a:cxnLst/>
              <a:rect l="l" t="t" r="r" b="b"/>
              <a:pathLst>
                <a:path w="1427" h="1225" extrusionOk="0">
                  <a:moveTo>
                    <a:pt x="620" y="418"/>
                  </a:moveTo>
                  <a:cubicBezTo>
                    <a:pt x="745" y="418"/>
                    <a:pt x="838" y="511"/>
                    <a:pt x="838" y="604"/>
                  </a:cubicBezTo>
                  <a:cubicBezTo>
                    <a:pt x="838" y="728"/>
                    <a:pt x="745" y="821"/>
                    <a:pt x="620" y="821"/>
                  </a:cubicBezTo>
                  <a:cubicBezTo>
                    <a:pt x="496" y="821"/>
                    <a:pt x="403" y="728"/>
                    <a:pt x="434" y="604"/>
                  </a:cubicBezTo>
                  <a:cubicBezTo>
                    <a:pt x="434" y="511"/>
                    <a:pt x="527" y="418"/>
                    <a:pt x="620" y="418"/>
                  </a:cubicBezTo>
                  <a:close/>
                  <a:moveTo>
                    <a:pt x="630" y="0"/>
                  </a:moveTo>
                  <a:cubicBezTo>
                    <a:pt x="307" y="0"/>
                    <a:pt x="0" y="252"/>
                    <a:pt x="0" y="635"/>
                  </a:cubicBezTo>
                  <a:cubicBezTo>
                    <a:pt x="0" y="945"/>
                    <a:pt x="279" y="1225"/>
                    <a:pt x="620" y="1225"/>
                  </a:cubicBezTo>
                  <a:cubicBezTo>
                    <a:pt x="1179" y="1225"/>
                    <a:pt x="1427" y="573"/>
                    <a:pt x="1055" y="170"/>
                  </a:cubicBezTo>
                  <a:cubicBezTo>
                    <a:pt x="928" y="53"/>
                    <a:pt x="777" y="0"/>
                    <a:pt x="6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7" name="Google Shape;13177;p24"/>
            <p:cNvSpPr/>
            <p:nvPr/>
          </p:nvSpPr>
          <p:spPr>
            <a:xfrm>
              <a:off x="7800275" y="2079375"/>
              <a:ext cx="36475" cy="30625"/>
            </a:xfrm>
            <a:custGeom>
              <a:avLst/>
              <a:gdLst/>
              <a:ahLst/>
              <a:cxnLst/>
              <a:rect l="l" t="t" r="r" b="b"/>
              <a:pathLst>
                <a:path w="1459" h="1225" extrusionOk="0">
                  <a:moveTo>
                    <a:pt x="838" y="418"/>
                  </a:moveTo>
                  <a:cubicBezTo>
                    <a:pt x="931" y="418"/>
                    <a:pt x="1024" y="511"/>
                    <a:pt x="1024" y="635"/>
                  </a:cubicBezTo>
                  <a:cubicBezTo>
                    <a:pt x="1024" y="728"/>
                    <a:pt x="931" y="821"/>
                    <a:pt x="838" y="821"/>
                  </a:cubicBezTo>
                  <a:cubicBezTo>
                    <a:pt x="714" y="821"/>
                    <a:pt x="621" y="728"/>
                    <a:pt x="621" y="635"/>
                  </a:cubicBezTo>
                  <a:cubicBezTo>
                    <a:pt x="621" y="511"/>
                    <a:pt x="714" y="418"/>
                    <a:pt x="838" y="418"/>
                  </a:cubicBezTo>
                  <a:close/>
                  <a:moveTo>
                    <a:pt x="815" y="0"/>
                  </a:moveTo>
                  <a:cubicBezTo>
                    <a:pt x="668" y="0"/>
                    <a:pt x="520" y="53"/>
                    <a:pt x="403" y="170"/>
                  </a:cubicBezTo>
                  <a:cubicBezTo>
                    <a:pt x="0" y="573"/>
                    <a:pt x="279" y="1225"/>
                    <a:pt x="838" y="1225"/>
                  </a:cubicBezTo>
                  <a:cubicBezTo>
                    <a:pt x="1179" y="1225"/>
                    <a:pt x="1458" y="945"/>
                    <a:pt x="1458" y="635"/>
                  </a:cubicBezTo>
                  <a:cubicBezTo>
                    <a:pt x="1458" y="252"/>
                    <a:pt x="1137" y="0"/>
                    <a:pt x="8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8" name="Google Shape;13178;p24"/>
            <p:cNvSpPr/>
            <p:nvPr/>
          </p:nvSpPr>
          <p:spPr>
            <a:xfrm>
              <a:off x="7847575" y="2079725"/>
              <a:ext cx="35700" cy="30650"/>
            </a:xfrm>
            <a:custGeom>
              <a:avLst/>
              <a:gdLst/>
              <a:ahLst/>
              <a:cxnLst/>
              <a:rect l="l" t="t" r="r" b="b"/>
              <a:pathLst>
                <a:path w="1428" h="1226" extrusionOk="0">
                  <a:moveTo>
                    <a:pt x="838" y="404"/>
                  </a:moveTo>
                  <a:cubicBezTo>
                    <a:pt x="931" y="404"/>
                    <a:pt x="1024" y="497"/>
                    <a:pt x="1024" y="621"/>
                  </a:cubicBezTo>
                  <a:cubicBezTo>
                    <a:pt x="1024" y="714"/>
                    <a:pt x="931" y="807"/>
                    <a:pt x="838" y="807"/>
                  </a:cubicBezTo>
                  <a:cubicBezTo>
                    <a:pt x="714" y="807"/>
                    <a:pt x="621" y="714"/>
                    <a:pt x="621" y="621"/>
                  </a:cubicBezTo>
                  <a:cubicBezTo>
                    <a:pt x="621" y="497"/>
                    <a:pt x="714" y="404"/>
                    <a:pt x="838" y="404"/>
                  </a:cubicBezTo>
                  <a:close/>
                  <a:moveTo>
                    <a:pt x="838" y="1"/>
                  </a:moveTo>
                  <a:cubicBezTo>
                    <a:pt x="280" y="1"/>
                    <a:pt x="0" y="652"/>
                    <a:pt x="404" y="1055"/>
                  </a:cubicBezTo>
                  <a:cubicBezTo>
                    <a:pt x="521" y="1173"/>
                    <a:pt x="667" y="1226"/>
                    <a:pt x="812" y="1226"/>
                  </a:cubicBezTo>
                  <a:cubicBezTo>
                    <a:pt x="1123" y="1226"/>
                    <a:pt x="1427" y="982"/>
                    <a:pt x="1427" y="621"/>
                  </a:cubicBezTo>
                  <a:cubicBezTo>
                    <a:pt x="1427" y="280"/>
                    <a:pt x="1179" y="1"/>
                    <a:pt x="8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79" name="Google Shape;13179;p24"/>
            <p:cNvSpPr/>
            <p:nvPr/>
          </p:nvSpPr>
          <p:spPr>
            <a:xfrm>
              <a:off x="7758400" y="2151075"/>
              <a:ext cx="71350" cy="10100"/>
            </a:xfrm>
            <a:custGeom>
              <a:avLst/>
              <a:gdLst/>
              <a:ahLst/>
              <a:cxnLst/>
              <a:rect l="l" t="t" r="r" b="b"/>
              <a:pathLst>
                <a:path w="2854" h="404" extrusionOk="0">
                  <a:moveTo>
                    <a:pt x="217" y="1"/>
                  </a:moveTo>
                  <a:cubicBezTo>
                    <a:pt x="93" y="1"/>
                    <a:pt x="0" y="94"/>
                    <a:pt x="0" y="187"/>
                  </a:cubicBezTo>
                  <a:cubicBezTo>
                    <a:pt x="0" y="311"/>
                    <a:pt x="93" y="404"/>
                    <a:pt x="217" y="404"/>
                  </a:cubicBezTo>
                  <a:lnTo>
                    <a:pt x="2668" y="404"/>
                  </a:lnTo>
                  <a:cubicBezTo>
                    <a:pt x="2761" y="404"/>
                    <a:pt x="2854" y="311"/>
                    <a:pt x="2854" y="187"/>
                  </a:cubicBezTo>
                  <a:cubicBezTo>
                    <a:pt x="2854" y="94"/>
                    <a:pt x="2792" y="1"/>
                    <a:pt x="26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80" name="Google Shape;13180;p24"/>
            <p:cNvSpPr/>
            <p:nvPr/>
          </p:nvSpPr>
          <p:spPr>
            <a:xfrm>
              <a:off x="7776225" y="2129375"/>
              <a:ext cx="109375" cy="10100"/>
            </a:xfrm>
            <a:custGeom>
              <a:avLst/>
              <a:gdLst/>
              <a:ahLst/>
              <a:cxnLst/>
              <a:rect l="l" t="t" r="r" b="b"/>
              <a:pathLst>
                <a:path w="4375" h="404" extrusionOk="0">
                  <a:moveTo>
                    <a:pt x="218" y="0"/>
                  </a:moveTo>
                  <a:cubicBezTo>
                    <a:pt x="94" y="0"/>
                    <a:pt x="1" y="93"/>
                    <a:pt x="1" y="186"/>
                  </a:cubicBezTo>
                  <a:cubicBezTo>
                    <a:pt x="1" y="310"/>
                    <a:pt x="94" y="403"/>
                    <a:pt x="218" y="403"/>
                  </a:cubicBezTo>
                  <a:lnTo>
                    <a:pt x="4095" y="403"/>
                  </a:lnTo>
                  <a:cubicBezTo>
                    <a:pt x="4374" y="403"/>
                    <a:pt x="4374" y="0"/>
                    <a:pt x="409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81" name="Google Shape;13181;p24"/>
            <p:cNvSpPr/>
            <p:nvPr/>
          </p:nvSpPr>
          <p:spPr>
            <a:xfrm>
              <a:off x="7758400" y="2169300"/>
              <a:ext cx="35675" cy="30650"/>
            </a:xfrm>
            <a:custGeom>
              <a:avLst/>
              <a:gdLst/>
              <a:ahLst/>
              <a:cxnLst/>
              <a:rect l="l" t="t" r="r" b="b"/>
              <a:pathLst>
                <a:path w="1427" h="1226" extrusionOk="0">
                  <a:moveTo>
                    <a:pt x="620" y="419"/>
                  </a:moveTo>
                  <a:cubicBezTo>
                    <a:pt x="745" y="419"/>
                    <a:pt x="838" y="512"/>
                    <a:pt x="838" y="605"/>
                  </a:cubicBezTo>
                  <a:cubicBezTo>
                    <a:pt x="838" y="729"/>
                    <a:pt x="745" y="823"/>
                    <a:pt x="620" y="823"/>
                  </a:cubicBezTo>
                  <a:cubicBezTo>
                    <a:pt x="496" y="823"/>
                    <a:pt x="403" y="729"/>
                    <a:pt x="434" y="605"/>
                  </a:cubicBezTo>
                  <a:cubicBezTo>
                    <a:pt x="434" y="512"/>
                    <a:pt x="527" y="419"/>
                    <a:pt x="620" y="419"/>
                  </a:cubicBezTo>
                  <a:close/>
                  <a:moveTo>
                    <a:pt x="625" y="1"/>
                  </a:moveTo>
                  <a:cubicBezTo>
                    <a:pt x="304" y="1"/>
                    <a:pt x="0" y="245"/>
                    <a:pt x="0" y="605"/>
                  </a:cubicBezTo>
                  <a:cubicBezTo>
                    <a:pt x="0" y="947"/>
                    <a:pt x="279" y="1226"/>
                    <a:pt x="620" y="1226"/>
                  </a:cubicBezTo>
                  <a:cubicBezTo>
                    <a:pt x="1179" y="1226"/>
                    <a:pt x="1427" y="574"/>
                    <a:pt x="1055" y="171"/>
                  </a:cubicBezTo>
                  <a:cubicBezTo>
                    <a:pt x="927" y="53"/>
                    <a:pt x="774" y="1"/>
                    <a:pt x="6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82" name="Google Shape;13182;p24"/>
            <p:cNvSpPr/>
            <p:nvPr/>
          </p:nvSpPr>
          <p:spPr>
            <a:xfrm>
              <a:off x="7800275" y="2169700"/>
              <a:ext cx="36475" cy="30625"/>
            </a:xfrm>
            <a:custGeom>
              <a:avLst/>
              <a:gdLst/>
              <a:ahLst/>
              <a:cxnLst/>
              <a:rect l="l" t="t" r="r" b="b"/>
              <a:pathLst>
                <a:path w="1459" h="1225" extrusionOk="0">
                  <a:moveTo>
                    <a:pt x="838" y="403"/>
                  </a:moveTo>
                  <a:cubicBezTo>
                    <a:pt x="931" y="403"/>
                    <a:pt x="1024" y="496"/>
                    <a:pt x="1024" y="589"/>
                  </a:cubicBezTo>
                  <a:cubicBezTo>
                    <a:pt x="1024" y="713"/>
                    <a:pt x="931" y="807"/>
                    <a:pt x="838" y="807"/>
                  </a:cubicBezTo>
                  <a:cubicBezTo>
                    <a:pt x="714" y="807"/>
                    <a:pt x="621" y="713"/>
                    <a:pt x="621" y="589"/>
                  </a:cubicBezTo>
                  <a:cubicBezTo>
                    <a:pt x="621" y="496"/>
                    <a:pt x="714" y="403"/>
                    <a:pt x="838" y="403"/>
                  </a:cubicBezTo>
                  <a:close/>
                  <a:moveTo>
                    <a:pt x="838" y="0"/>
                  </a:moveTo>
                  <a:cubicBezTo>
                    <a:pt x="279" y="0"/>
                    <a:pt x="0" y="651"/>
                    <a:pt x="403" y="1055"/>
                  </a:cubicBezTo>
                  <a:cubicBezTo>
                    <a:pt x="520" y="1172"/>
                    <a:pt x="668" y="1224"/>
                    <a:pt x="815" y="1224"/>
                  </a:cubicBezTo>
                  <a:cubicBezTo>
                    <a:pt x="1137" y="1224"/>
                    <a:pt x="1458" y="973"/>
                    <a:pt x="1458" y="589"/>
                  </a:cubicBezTo>
                  <a:cubicBezTo>
                    <a:pt x="1458" y="279"/>
                    <a:pt x="1179" y="0"/>
                    <a:pt x="8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83" name="Google Shape;13183;p24"/>
            <p:cNvSpPr/>
            <p:nvPr/>
          </p:nvSpPr>
          <p:spPr>
            <a:xfrm>
              <a:off x="7847575" y="2169700"/>
              <a:ext cx="35700" cy="30625"/>
            </a:xfrm>
            <a:custGeom>
              <a:avLst/>
              <a:gdLst/>
              <a:ahLst/>
              <a:cxnLst/>
              <a:rect l="l" t="t" r="r" b="b"/>
              <a:pathLst>
                <a:path w="1428" h="1225" extrusionOk="0">
                  <a:moveTo>
                    <a:pt x="838" y="403"/>
                  </a:moveTo>
                  <a:cubicBezTo>
                    <a:pt x="931" y="403"/>
                    <a:pt x="1024" y="496"/>
                    <a:pt x="1024" y="589"/>
                  </a:cubicBezTo>
                  <a:cubicBezTo>
                    <a:pt x="1024" y="713"/>
                    <a:pt x="931" y="807"/>
                    <a:pt x="838" y="807"/>
                  </a:cubicBezTo>
                  <a:cubicBezTo>
                    <a:pt x="714" y="807"/>
                    <a:pt x="621" y="713"/>
                    <a:pt x="621" y="589"/>
                  </a:cubicBezTo>
                  <a:cubicBezTo>
                    <a:pt x="621" y="496"/>
                    <a:pt x="714" y="403"/>
                    <a:pt x="838" y="403"/>
                  </a:cubicBezTo>
                  <a:close/>
                  <a:moveTo>
                    <a:pt x="838" y="0"/>
                  </a:moveTo>
                  <a:cubicBezTo>
                    <a:pt x="280" y="0"/>
                    <a:pt x="0" y="651"/>
                    <a:pt x="404" y="1055"/>
                  </a:cubicBezTo>
                  <a:cubicBezTo>
                    <a:pt x="520" y="1172"/>
                    <a:pt x="665" y="1224"/>
                    <a:pt x="808" y="1224"/>
                  </a:cubicBezTo>
                  <a:cubicBezTo>
                    <a:pt x="1121" y="1224"/>
                    <a:pt x="1427" y="973"/>
                    <a:pt x="1427" y="589"/>
                  </a:cubicBezTo>
                  <a:cubicBezTo>
                    <a:pt x="1427" y="248"/>
                    <a:pt x="1179" y="0"/>
                    <a:pt x="8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84" name="Google Shape;13184;p24"/>
            <p:cNvSpPr/>
            <p:nvPr/>
          </p:nvSpPr>
          <p:spPr>
            <a:xfrm>
              <a:off x="7942950" y="2031950"/>
              <a:ext cx="93075" cy="175750"/>
            </a:xfrm>
            <a:custGeom>
              <a:avLst/>
              <a:gdLst/>
              <a:ahLst/>
              <a:cxnLst/>
              <a:rect l="l" t="t" r="r" b="b"/>
              <a:pathLst>
                <a:path w="3723" h="7030" extrusionOk="0">
                  <a:moveTo>
                    <a:pt x="3165" y="423"/>
                  </a:moveTo>
                  <a:cubicBezTo>
                    <a:pt x="3227" y="454"/>
                    <a:pt x="3258" y="516"/>
                    <a:pt x="3289" y="578"/>
                  </a:cubicBezTo>
                  <a:cubicBezTo>
                    <a:pt x="3320" y="640"/>
                    <a:pt x="3320" y="702"/>
                    <a:pt x="3289" y="764"/>
                  </a:cubicBezTo>
                  <a:lnTo>
                    <a:pt x="2917" y="1633"/>
                  </a:lnTo>
                  <a:lnTo>
                    <a:pt x="2451" y="1447"/>
                  </a:lnTo>
                  <a:lnTo>
                    <a:pt x="2854" y="578"/>
                  </a:lnTo>
                  <a:cubicBezTo>
                    <a:pt x="2886" y="485"/>
                    <a:pt x="2979" y="423"/>
                    <a:pt x="3072" y="423"/>
                  </a:cubicBezTo>
                  <a:close/>
                  <a:moveTo>
                    <a:pt x="2296" y="1819"/>
                  </a:moveTo>
                  <a:lnTo>
                    <a:pt x="2761" y="2005"/>
                  </a:lnTo>
                  <a:lnTo>
                    <a:pt x="2544" y="2501"/>
                  </a:lnTo>
                  <a:lnTo>
                    <a:pt x="2079" y="2315"/>
                  </a:lnTo>
                  <a:lnTo>
                    <a:pt x="2296" y="1819"/>
                  </a:lnTo>
                  <a:close/>
                  <a:moveTo>
                    <a:pt x="1924" y="2687"/>
                  </a:moveTo>
                  <a:lnTo>
                    <a:pt x="2389" y="2873"/>
                  </a:lnTo>
                  <a:lnTo>
                    <a:pt x="931" y="6255"/>
                  </a:lnTo>
                  <a:cubicBezTo>
                    <a:pt x="869" y="6348"/>
                    <a:pt x="807" y="6410"/>
                    <a:pt x="714" y="6472"/>
                  </a:cubicBezTo>
                  <a:lnTo>
                    <a:pt x="497" y="6596"/>
                  </a:lnTo>
                  <a:lnTo>
                    <a:pt x="435" y="6348"/>
                  </a:lnTo>
                  <a:cubicBezTo>
                    <a:pt x="435" y="6255"/>
                    <a:pt x="435" y="6161"/>
                    <a:pt x="466" y="6068"/>
                  </a:cubicBezTo>
                  <a:lnTo>
                    <a:pt x="1924" y="2687"/>
                  </a:lnTo>
                  <a:close/>
                  <a:moveTo>
                    <a:pt x="3076" y="0"/>
                  </a:moveTo>
                  <a:cubicBezTo>
                    <a:pt x="2832" y="0"/>
                    <a:pt x="2589" y="132"/>
                    <a:pt x="2482" y="392"/>
                  </a:cubicBezTo>
                  <a:lnTo>
                    <a:pt x="94" y="5882"/>
                  </a:lnTo>
                  <a:cubicBezTo>
                    <a:pt x="1" y="6068"/>
                    <a:pt x="1" y="6286"/>
                    <a:pt x="63" y="6472"/>
                  </a:cubicBezTo>
                  <a:lnTo>
                    <a:pt x="125" y="6782"/>
                  </a:lnTo>
                  <a:cubicBezTo>
                    <a:pt x="156" y="6875"/>
                    <a:pt x="249" y="6968"/>
                    <a:pt x="342" y="6999"/>
                  </a:cubicBezTo>
                  <a:cubicBezTo>
                    <a:pt x="373" y="7030"/>
                    <a:pt x="404" y="7030"/>
                    <a:pt x="466" y="7030"/>
                  </a:cubicBezTo>
                  <a:cubicBezTo>
                    <a:pt x="528" y="7030"/>
                    <a:pt x="590" y="6999"/>
                    <a:pt x="621" y="6999"/>
                  </a:cubicBezTo>
                  <a:lnTo>
                    <a:pt x="900" y="6844"/>
                  </a:lnTo>
                  <a:cubicBezTo>
                    <a:pt x="1086" y="6751"/>
                    <a:pt x="1210" y="6596"/>
                    <a:pt x="1304" y="6410"/>
                  </a:cubicBezTo>
                  <a:lnTo>
                    <a:pt x="3661" y="919"/>
                  </a:lnTo>
                  <a:cubicBezTo>
                    <a:pt x="3723" y="764"/>
                    <a:pt x="3723" y="578"/>
                    <a:pt x="3661" y="423"/>
                  </a:cubicBezTo>
                  <a:lnTo>
                    <a:pt x="3692" y="423"/>
                  </a:lnTo>
                  <a:cubicBezTo>
                    <a:pt x="3582" y="140"/>
                    <a:pt x="3328" y="0"/>
                    <a:pt x="30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185" name="Google Shape;13185;p24"/>
          <p:cNvGrpSpPr/>
          <p:nvPr/>
        </p:nvGrpSpPr>
        <p:grpSpPr>
          <a:xfrm>
            <a:off x="14019041" y="8030501"/>
            <a:ext cx="697950" cy="539750"/>
            <a:chOff x="931825" y="4209975"/>
            <a:chExt cx="348975" cy="269875"/>
          </a:xfrm>
        </p:grpSpPr>
        <p:sp>
          <p:nvSpPr>
            <p:cNvPr id="13186" name="Google Shape;13186;p24"/>
            <p:cNvSpPr/>
            <p:nvPr/>
          </p:nvSpPr>
          <p:spPr>
            <a:xfrm>
              <a:off x="1062875" y="4246425"/>
              <a:ext cx="78350" cy="10100"/>
            </a:xfrm>
            <a:custGeom>
              <a:avLst/>
              <a:gdLst/>
              <a:ahLst/>
              <a:cxnLst/>
              <a:rect l="l" t="t" r="r" b="b"/>
              <a:pathLst>
                <a:path w="3134" h="404" extrusionOk="0">
                  <a:moveTo>
                    <a:pt x="217" y="0"/>
                  </a:moveTo>
                  <a:cubicBezTo>
                    <a:pt x="93" y="0"/>
                    <a:pt x="0" y="93"/>
                    <a:pt x="0" y="217"/>
                  </a:cubicBezTo>
                  <a:cubicBezTo>
                    <a:pt x="0" y="310"/>
                    <a:pt x="93" y="403"/>
                    <a:pt x="217" y="403"/>
                  </a:cubicBezTo>
                  <a:lnTo>
                    <a:pt x="2947" y="403"/>
                  </a:lnTo>
                  <a:cubicBezTo>
                    <a:pt x="3040" y="403"/>
                    <a:pt x="3133" y="310"/>
                    <a:pt x="3133" y="217"/>
                  </a:cubicBezTo>
                  <a:cubicBezTo>
                    <a:pt x="3133" y="93"/>
                    <a:pt x="3040" y="0"/>
                    <a:pt x="294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87" name="Google Shape;13187;p24"/>
            <p:cNvSpPr/>
            <p:nvPr/>
          </p:nvSpPr>
          <p:spPr>
            <a:xfrm>
              <a:off x="1061325" y="4268900"/>
              <a:ext cx="81450" cy="10875"/>
            </a:xfrm>
            <a:custGeom>
              <a:avLst/>
              <a:gdLst/>
              <a:ahLst/>
              <a:cxnLst/>
              <a:rect l="l" t="t" r="r" b="b"/>
              <a:pathLst>
                <a:path w="3258" h="435" extrusionOk="0">
                  <a:moveTo>
                    <a:pt x="279" y="1"/>
                  </a:moveTo>
                  <a:cubicBezTo>
                    <a:pt x="0" y="1"/>
                    <a:pt x="0" y="435"/>
                    <a:pt x="279" y="435"/>
                  </a:cubicBezTo>
                  <a:lnTo>
                    <a:pt x="3009" y="435"/>
                  </a:lnTo>
                  <a:cubicBezTo>
                    <a:pt x="3257" y="435"/>
                    <a:pt x="3257" y="1"/>
                    <a:pt x="30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88" name="Google Shape;13188;p24"/>
            <p:cNvSpPr/>
            <p:nvPr/>
          </p:nvSpPr>
          <p:spPr>
            <a:xfrm>
              <a:off x="1061325" y="4291400"/>
              <a:ext cx="81450" cy="10100"/>
            </a:xfrm>
            <a:custGeom>
              <a:avLst/>
              <a:gdLst/>
              <a:ahLst/>
              <a:cxnLst/>
              <a:rect l="l" t="t" r="r" b="b"/>
              <a:pathLst>
                <a:path w="3258" h="404" extrusionOk="0">
                  <a:moveTo>
                    <a:pt x="279" y="0"/>
                  </a:moveTo>
                  <a:cubicBezTo>
                    <a:pt x="0" y="0"/>
                    <a:pt x="0" y="404"/>
                    <a:pt x="279" y="404"/>
                  </a:cubicBezTo>
                  <a:lnTo>
                    <a:pt x="3009" y="404"/>
                  </a:lnTo>
                  <a:cubicBezTo>
                    <a:pt x="3257" y="404"/>
                    <a:pt x="3257" y="0"/>
                    <a:pt x="30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89" name="Google Shape;13189;p24"/>
            <p:cNvSpPr/>
            <p:nvPr/>
          </p:nvSpPr>
          <p:spPr>
            <a:xfrm>
              <a:off x="931825" y="4209975"/>
              <a:ext cx="348975" cy="269875"/>
            </a:xfrm>
            <a:custGeom>
              <a:avLst/>
              <a:gdLst/>
              <a:ahLst/>
              <a:cxnLst/>
              <a:rect l="l" t="t" r="r" b="b"/>
              <a:pathLst>
                <a:path w="13959" h="10795" extrusionOk="0">
                  <a:moveTo>
                    <a:pt x="8034" y="404"/>
                  </a:moveTo>
                  <a:cubicBezTo>
                    <a:pt x="8934" y="404"/>
                    <a:pt x="9709" y="1148"/>
                    <a:pt x="9709" y="2079"/>
                  </a:cubicBezTo>
                  <a:lnTo>
                    <a:pt x="9709" y="2978"/>
                  </a:lnTo>
                  <a:cubicBezTo>
                    <a:pt x="9678" y="3878"/>
                    <a:pt x="8934" y="4622"/>
                    <a:pt x="8034" y="4622"/>
                  </a:cubicBezTo>
                  <a:lnTo>
                    <a:pt x="7879" y="4622"/>
                  </a:lnTo>
                  <a:cubicBezTo>
                    <a:pt x="7755" y="4622"/>
                    <a:pt x="7631" y="4684"/>
                    <a:pt x="7569" y="4777"/>
                  </a:cubicBezTo>
                  <a:lnTo>
                    <a:pt x="6700" y="5832"/>
                  </a:lnTo>
                  <a:lnTo>
                    <a:pt x="5832" y="4777"/>
                  </a:lnTo>
                  <a:cubicBezTo>
                    <a:pt x="5739" y="4684"/>
                    <a:pt x="5614" y="4622"/>
                    <a:pt x="5490" y="4622"/>
                  </a:cubicBezTo>
                  <a:cubicBezTo>
                    <a:pt x="4622" y="4622"/>
                    <a:pt x="3939" y="3940"/>
                    <a:pt x="3939" y="3071"/>
                  </a:cubicBezTo>
                  <a:lnTo>
                    <a:pt x="3939" y="2079"/>
                  </a:lnTo>
                  <a:cubicBezTo>
                    <a:pt x="3939" y="1148"/>
                    <a:pt x="4684" y="404"/>
                    <a:pt x="5583" y="404"/>
                  </a:cubicBezTo>
                  <a:close/>
                  <a:moveTo>
                    <a:pt x="11787" y="3009"/>
                  </a:moveTo>
                  <a:cubicBezTo>
                    <a:pt x="11787" y="3009"/>
                    <a:pt x="11818" y="3040"/>
                    <a:pt x="11818" y="3040"/>
                  </a:cubicBezTo>
                  <a:lnTo>
                    <a:pt x="11818" y="9430"/>
                  </a:lnTo>
                  <a:lnTo>
                    <a:pt x="2109" y="9430"/>
                  </a:lnTo>
                  <a:lnTo>
                    <a:pt x="2140" y="3040"/>
                  </a:lnTo>
                  <a:lnTo>
                    <a:pt x="3536" y="3040"/>
                  </a:lnTo>
                  <a:lnTo>
                    <a:pt x="3536" y="3071"/>
                  </a:lnTo>
                  <a:cubicBezTo>
                    <a:pt x="3536" y="4157"/>
                    <a:pt x="4436" y="5056"/>
                    <a:pt x="5521" y="5056"/>
                  </a:cubicBezTo>
                  <a:lnTo>
                    <a:pt x="6359" y="6080"/>
                  </a:lnTo>
                  <a:cubicBezTo>
                    <a:pt x="6452" y="6189"/>
                    <a:pt x="6576" y="6243"/>
                    <a:pt x="6696" y="6243"/>
                  </a:cubicBezTo>
                  <a:cubicBezTo>
                    <a:pt x="6816" y="6243"/>
                    <a:pt x="6933" y="6189"/>
                    <a:pt x="7010" y="6080"/>
                  </a:cubicBezTo>
                  <a:lnTo>
                    <a:pt x="7879" y="5056"/>
                  </a:lnTo>
                  <a:lnTo>
                    <a:pt x="8034" y="5056"/>
                  </a:lnTo>
                  <a:cubicBezTo>
                    <a:pt x="9151" y="5056"/>
                    <a:pt x="10081" y="4157"/>
                    <a:pt x="10112" y="3009"/>
                  </a:cubicBezTo>
                  <a:close/>
                  <a:moveTo>
                    <a:pt x="12253" y="2141"/>
                  </a:moveTo>
                  <a:cubicBezTo>
                    <a:pt x="12501" y="2141"/>
                    <a:pt x="12687" y="2358"/>
                    <a:pt x="12687" y="2606"/>
                  </a:cubicBezTo>
                  <a:lnTo>
                    <a:pt x="12687" y="9430"/>
                  </a:lnTo>
                  <a:lnTo>
                    <a:pt x="12222" y="9430"/>
                  </a:lnTo>
                  <a:lnTo>
                    <a:pt x="12222" y="3040"/>
                  </a:lnTo>
                  <a:cubicBezTo>
                    <a:pt x="12222" y="2823"/>
                    <a:pt x="12035" y="2606"/>
                    <a:pt x="11787" y="2606"/>
                  </a:cubicBezTo>
                  <a:lnTo>
                    <a:pt x="10112" y="2606"/>
                  </a:lnTo>
                  <a:lnTo>
                    <a:pt x="10112" y="2141"/>
                  </a:lnTo>
                  <a:close/>
                  <a:moveTo>
                    <a:pt x="5583" y="9833"/>
                  </a:moveTo>
                  <a:lnTo>
                    <a:pt x="5583" y="10361"/>
                  </a:lnTo>
                  <a:lnTo>
                    <a:pt x="620" y="10361"/>
                  </a:lnTo>
                  <a:cubicBezTo>
                    <a:pt x="496" y="10361"/>
                    <a:pt x="403" y="10268"/>
                    <a:pt x="403" y="10175"/>
                  </a:cubicBezTo>
                  <a:lnTo>
                    <a:pt x="403" y="9833"/>
                  </a:lnTo>
                  <a:close/>
                  <a:moveTo>
                    <a:pt x="7972" y="9833"/>
                  </a:moveTo>
                  <a:lnTo>
                    <a:pt x="7972" y="10361"/>
                  </a:lnTo>
                  <a:lnTo>
                    <a:pt x="5987" y="10361"/>
                  </a:lnTo>
                  <a:lnTo>
                    <a:pt x="5987" y="9833"/>
                  </a:lnTo>
                  <a:close/>
                  <a:moveTo>
                    <a:pt x="5614" y="0"/>
                  </a:moveTo>
                  <a:cubicBezTo>
                    <a:pt x="4591" y="0"/>
                    <a:pt x="3722" y="745"/>
                    <a:pt x="3567" y="1737"/>
                  </a:cubicBezTo>
                  <a:lnTo>
                    <a:pt x="1706" y="1737"/>
                  </a:lnTo>
                  <a:cubicBezTo>
                    <a:pt x="1241" y="1737"/>
                    <a:pt x="869" y="2141"/>
                    <a:pt x="869" y="2606"/>
                  </a:cubicBezTo>
                  <a:lnTo>
                    <a:pt x="869" y="6390"/>
                  </a:lnTo>
                  <a:cubicBezTo>
                    <a:pt x="869" y="6514"/>
                    <a:pt x="969" y="6576"/>
                    <a:pt x="1070" y="6576"/>
                  </a:cubicBezTo>
                  <a:cubicBezTo>
                    <a:pt x="1171" y="6576"/>
                    <a:pt x="1272" y="6514"/>
                    <a:pt x="1272" y="6390"/>
                  </a:cubicBezTo>
                  <a:lnTo>
                    <a:pt x="1272" y="2606"/>
                  </a:lnTo>
                  <a:cubicBezTo>
                    <a:pt x="1272" y="2358"/>
                    <a:pt x="1458" y="2141"/>
                    <a:pt x="1706" y="2141"/>
                  </a:cubicBezTo>
                  <a:lnTo>
                    <a:pt x="3536" y="2141"/>
                  </a:lnTo>
                  <a:lnTo>
                    <a:pt x="3536" y="2606"/>
                  </a:lnTo>
                  <a:lnTo>
                    <a:pt x="2171" y="2606"/>
                  </a:lnTo>
                  <a:cubicBezTo>
                    <a:pt x="1923" y="2606"/>
                    <a:pt x="1737" y="2823"/>
                    <a:pt x="1737" y="3040"/>
                  </a:cubicBezTo>
                  <a:lnTo>
                    <a:pt x="1737" y="9430"/>
                  </a:lnTo>
                  <a:lnTo>
                    <a:pt x="1272" y="9430"/>
                  </a:lnTo>
                  <a:lnTo>
                    <a:pt x="1272" y="7197"/>
                  </a:lnTo>
                  <a:cubicBezTo>
                    <a:pt x="1272" y="7057"/>
                    <a:pt x="1171" y="6987"/>
                    <a:pt x="1070" y="6987"/>
                  </a:cubicBezTo>
                  <a:cubicBezTo>
                    <a:pt x="969" y="6987"/>
                    <a:pt x="869" y="7057"/>
                    <a:pt x="869" y="7197"/>
                  </a:cubicBezTo>
                  <a:lnTo>
                    <a:pt x="869" y="9430"/>
                  </a:lnTo>
                  <a:lnTo>
                    <a:pt x="403" y="9430"/>
                  </a:lnTo>
                  <a:cubicBezTo>
                    <a:pt x="186" y="9430"/>
                    <a:pt x="0" y="9616"/>
                    <a:pt x="0" y="9833"/>
                  </a:cubicBezTo>
                  <a:lnTo>
                    <a:pt x="0" y="10175"/>
                  </a:lnTo>
                  <a:cubicBezTo>
                    <a:pt x="0" y="10516"/>
                    <a:pt x="279" y="10795"/>
                    <a:pt x="620" y="10795"/>
                  </a:cubicBezTo>
                  <a:lnTo>
                    <a:pt x="9678" y="10795"/>
                  </a:lnTo>
                  <a:cubicBezTo>
                    <a:pt x="9926" y="10795"/>
                    <a:pt x="9926" y="10392"/>
                    <a:pt x="9678" y="10392"/>
                  </a:cubicBezTo>
                  <a:lnTo>
                    <a:pt x="8375" y="10392"/>
                  </a:lnTo>
                  <a:lnTo>
                    <a:pt x="8375" y="9864"/>
                  </a:lnTo>
                  <a:lnTo>
                    <a:pt x="13586" y="9864"/>
                  </a:lnTo>
                  <a:lnTo>
                    <a:pt x="13586" y="10175"/>
                  </a:lnTo>
                  <a:cubicBezTo>
                    <a:pt x="13586" y="10299"/>
                    <a:pt x="13493" y="10392"/>
                    <a:pt x="13369" y="10392"/>
                  </a:cubicBezTo>
                  <a:lnTo>
                    <a:pt x="10485" y="10392"/>
                  </a:lnTo>
                  <a:cubicBezTo>
                    <a:pt x="10205" y="10392"/>
                    <a:pt x="10205" y="10795"/>
                    <a:pt x="10485" y="10795"/>
                  </a:cubicBezTo>
                  <a:lnTo>
                    <a:pt x="13338" y="10795"/>
                  </a:lnTo>
                  <a:cubicBezTo>
                    <a:pt x="13680" y="10795"/>
                    <a:pt x="13959" y="10516"/>
                    <a:pt x="13959" y="10175"/>
                  </a:cubicBezTo>
                  <a:lnTo>
                    <a:pt x="13959" y="9802"/>
                  </a:lnTo>
                  <a:cubicBezTo>
                    <a:pt x="13959" y="9585"/>
                    <a:pt x="13773" y="9430"/>
                    <a:pt x="13586" y="9430"/>
                  </a:cubicBezTo>
                  <a:lnTo>
                    <a:pt x="13090" y="9430"/>
                  </a:lnTo>
                  <a:lnTo>
                    <a:pt x="13090" y="2606"/>
                  </a:lnTo>
                  <a:cubicBezTo>
                    <a:pt x="13090" y="2141"/>
                    <a:pt x="12718" y="1737"/>
                    <a:pt x="12253" y="1737"/>
                  </a:cubicBezTo>
                  <a:lnTo>
                    <a:pt x="10081" y="1737"/>
                  </a:lnTo>
                  <a:cubicBezTo>
                    <a:pt x="9926" y="745"/>
                    <a:pt x="9058" y="0"/>
                    <a:pt x="80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90" name="Google Shape;13190;p24"/>
            <p:cNvSpPr/>
            <p:nvPr/>
          </p:nvSpPr>
          <p:spPr>
            <a:xfrm>
              <a:off x="1030000" y="4392150"/>
              <a:ext cx="145350" cy="31200"/>
            </a:xfrm>
            <a:custGeom>
              <a:avLst/>
              <a:gdLst/>
              <a:ahLst/>
              <a:cxnLst/>
              <a:rect l="l" t="t" r="r" b="b"/>
              <a:pathLst>
                <a:path w="5814" h="1248" extrusionOk="0">
                  <a:moveTo>
                    <a:pt x="5069" y="437"/>
                  </a:moveTo>
                  <a:cubicBezTo>
                    <a:pt x="5348" y="437"/>
                    <a:pt x="5348" y="840"/>
                    <a:pt x="5069" y="840"/>
                  </a:cubicBezTo>
                  <a:lnTo>
                    <a:pt x="881" y="840"/>
                  </a:lnTo>
                  <a:cubicBezTo>
                    <a:pt x="602" y="840"/>
                    <a:pt x="602" y="437"/>
                    <a:pt x="881" y="437"/>
                  </a:cubicBezTo>
                  <a:close/>
                  <a:moveTo>
                    <a:pt x="824" y="1"/>
                  </a:moveTo>
                  <a:cubicBezTo>
                    <a:pt x="10" y="1"/>
                    <a:pt x="1" y="1248"/>
                    <a:pt x="797" y="1248"/>
                  </a:cubicBezTo>
                  <a:cubicBezTo>
                    <a:pt x="824" y="1248"/>
                    <a:pt x="852" y="1247"/>
                    <a:pt x="881" y="1244"/>
                  </a:cubicBezTo>
                  <a:lnTo>
                    <a:pt x="5069" y="1244"/>
                  </a:lnTo>
                  <a:cubicBezTo>
                    <a:pt x="5813" y="1181"/>
                    <a:pt x="5813" y="65"/>
                    <a:pt x="5069" y="3"/>
                  </a:cubicBezTo>
                  <a:lnTo>
                    <a:pt x="881" y="3"/>
                  </a:lnTo>
                  <a:cubicBezTo>
                    <a:pt x="861" y="1"/>
                    <a:pt x="842" y="1"/>
                    <a:pt x="8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3191" name="Google Shape;13191;p24"/>
          <p:cNvSpPr/>
          <p:nvPr/>
        </p:nvSpPr>
        <p:spPr>
          <a:xfrm>
            <a:off x="15509280" y="7951401"/>
            <a:ext cx="660800" cy="697950"/>
          </a:xfrm>
          <a:custGeom>
            <a:avLst/>
            <a:gdLst/>
            <a:ahLst/>
            <a:cxnLst/>
            <a:rect l="l" t="t" r="r" b="b"/>
            <a:pathLst>
              <a:path w="13216" h="13959" extrusionOk="0">
                <a:moveTo>
                  <a:pt x="6298" y="403"/>
                </a:moveTo>
                <a:cubicBezTo>
                  <a:pt x="6856" y="403"/>
                  <a:pt x="7414" y="931"/>
                  <a:pt x="7818" y="1830"/>
                </a:cubicBezTo>
                <a:cubicBezTo>
                  <a:pt x="8066" y="2419"/>
                  <a:pt x="8252" y="3009"/>
                  <a:pt x="8345" y="3629"/>
                </a:cubicBezTo>
                <a:cubicBezTo>
                  <a:pt x="7663" y="3536"/>
                  <a:pt x="6980" y="3490"/>
                  <a:pt x="6294" y="3490"/>
                </a:cubicBezTo>
                <a:cubicBezTo>
                  <a:pt x="5608" y="3490"/>
                  <a:pt x="4917" y="3536"/>
                  <a:pt x="4219" y="3629"/>
                </a:cubicBezTo>
                <a:cubicBezTo>
                  <a:pt x="4344" y="3009"/>
                  <a:pt x="4530" y="2419"/>
                  <a:pt x="4778" y="1830"/>
                </a:cubicBezTo>
                <a:cubicBezTo>
                  <a:pt x="5181" y="931"/>
                  <a:pt x="5739" y="403"/>
                  <a:pt x="6298" y="403"/>
                </a:cubicBezTo>
                <a:close/>
                <a:moveTo>
                  <a:pt x="7445" y="527"/>
                </a:moveTo>
                <a:lnTo>
                  <a:pt x="7445" y="527"/>
                </a:lnTo>
                <a:cubicBezTo>
                  <a:pt x="9462" y="993"/>
                  <a:pt x="10982" y="2637"/>
                  <a:pt x="11323" y="4653"/>
                </a:cubicBezTo>
                <a:cubicBezTo>
                  <a:pt x="10951" y="4374"/>
                  <a:pt x="10547" y="4157"/>
                  <a:pt x="10113" y="4032"/>
                </a:cubicBezTo>
                <a:cubicBezTo>
                  <a:pt x="9679" y="3877"/>
                  <a:pt x="9245" y="3753"/>
                  <a:pt x="8779" y="3691"/>
                </a:cubicBezTo>
                <a:cubicBezTo>
                  <a:pt x="8686" y="2978"/>
                  <a:pt x="8469" y="2326"/>
                  <a:pt x="8190" y="1675"/>
                </a:cubicBezTo>
                <a:cubicBezTo>
                  <a:pt x="8004" y="1241"/>
                  <a:pt x="7756" y="869"/>
                  <a:pt x="7445" y="527"/>
                </a:cubicBezTo>
                <a:close/>
                <a:moveTo>
                  <a:pt x="3754" y="4126"/>
                </a:moveTo>
                <a:lnTo>
                  <a:pt x="3754" y="4126"/>
                </a:lnTo>
                <a:cubicBezTo>
                  <a:pt x="3630" y="5025"/>
                  <a:pt x="3630" y="5956"/>
                  <a:pt x="3754" y="6886"/>
                </a:cubicBezTo>
                <a:cubicBezTo>
                  <a:pt x="2172" y="6576"/>
                  <a:pt x="1211" y="6018"/>
                  <a:pt x="1211" y="5490"/>
                </a:cubicBezTo>
                <a:cubicBezTo>
                  <a:pt x="1211" y="5118"/>
                  <a:pt x="1738" y="4715"/>
                  <a:pt x="2606" y="4405"/>
                </a:cubicBezTo>
                <a:cubicBezTo>
                  <a:pt x="2979" y="4281"/>
                  <a:pt x="3351" y="4188"/>
                  <a:pt x="3754" y="4126"/>
                </a:cubicBezTo>
                <a:close/>
                <a:moveTo>
                  <a:pt x="8841" y="4126"/>
                </a:moveTo>
                <a:lnTo>
                  <a:pt x="8841" y="4126"/>
                </a:lnTo>
                <a:cubicBezTo>
                  <a:pt x="10423" y="4405"/>
                  <a:pt x="11385" y="4994"/>
                  <a:pt x="11385" y="5490"/>
                </a:cubicBezTo>
                <a:cubicBezTo>
                  <a:pt x="11385" y="5894"/>
                  <a:pt x="10858" y="6266"/>
                  <a:pt x="9989" y="6607"/>
                </a:cubicBezTo>
                <a:cubicBezTo>
                  <a:pt x="9586" y="6731"/>
                  <a:pt x="9214" y="6824"/>
                  <a:pt x="8841" y="6886"/>
                </a:cubicBezTo>
                <a:cubicBezTo>
                  <a:pt x="8903" y="6421"/>
                  <a:pt x="8934" y="5956"/>
                  <a:pt x="8934" y="5490"/>
                </a:cubicBezTo>
                <a:cubicBezTo>
                  <a:pt x="8934" y="5025"/>
                  <a:pt x="8903" y="4560"/>
                  <a:pt x="8841" y="4126"/>
                </a:cubicBezTo>
                <a:close/>
                <a:moveTo>
                  <a:pt x="6298" y="3877"/>
                </a:moveTo>
                <a:cubicBezTo>
                  <a:pt x="7011" y="3877"/>
                  <a:pt x="7725" y="3939"/>
                  <a:pt x="8407" y="4032"/>
                </a:cubicBezTo>
                <a:cubicBezTo>
                  <a:pt x="8469" y="4529"/>
                  <a:pt x="8500" y="5025"/>
                  <a:pt x="8500" y="5490"/>
                </a:cubicBezTo>
                <a:cubicBezTo>
                  <a:pt x="8500" y="5987"/>
                  <a:pt x="8469" y="6483"/>
                  <a:pt x="8407" y="6979"/>
                </a:cubicBezTo>
                <a:cubicBezTo>
                  <a:pt x="7725" y="7072"/>
                  <a:pt x="7011" y="7134"/>
                  <a:pt x="6298" y="7134"/>
                </a:cubicBezTo>
                <a:cubicBezTo>
                  <a:pt x="5584" y="7134"/>
                  <a:pt x="4871" y="7072"/>
                  <a:pt x="4188" y="6979"/>
                </a:cubicBezTo>
                <a:cubicBezTo>
                  <a:pt x="4033" y="5987"/>
                  <a:pt x="4033" y="5025"/>
                  <a:pt x="4188" y="4032"/>
                </a:cubicBezTo>
                <a:cubicBezTo>
                  <a:pt x="4871" y="3939"/>
                  <a:pt x="5584" y="3877"/>
                  <a:pt x="6298" y="3877"/>
                </a:cubicBezTo>
                <a:close/>
                <a:moveTo>
                  <a:pt x="4250" y="7383"/>
                </a:moveTo>
                <a:lnTo>
                  <a:pt x="4250" y="7383"/>
                </a:lnTo>
                <a:cubicBezTo>
                  <a:pt x="4933" y="7476"/>
                  <a:pt x="5615" y="7538"/>
                  <a:pt x="6298" y="7538"/>
                </a:cubicBezTo>
                <a:cubicBezTo>
                  <a:pt x="6980" y="7538"/>
                  <a:pt x="7663" y="7476"/>
                  <a:pt x="8345" y="7383"/>
                </a:cubicBezTo>
                <a:lnTo>
                  <a:pt x="8345" y="7383"/>
                </a:lnTo>
                <a:cubicBezTo>
                  <a:pt x="8252" y="8034"/>
                  <a:pt x="8035" y="8685"/>
                  <a:pt x="7756" y="9275"/>
                </a:cubicBezTo>
                <a:lnTo>
                  <a:pt x="6701" y="8809"/>
                </a:lnTo>
                <a:cubicBezTo>
                  <a:pt x="6577" y="8747"/>
                  <a:pt x="6437" y="8716"/>
                  <a:pt x="6294" y="8716"/>
                </a:cubicBezTo>
                <a:cubicBezTo>
                  <a:pt x="6150" y="8716"/>
                  <a:pt x="6003" y="8747"/>
                  <a:pt x="5864" y="8809"/>
                </a:cubicBezTo>
                <a:lnTo>
                  <a:pt x="4840" y="9275"/>
                </a:lnTo>
                <a:cubicBezTo>
                  <a:pt x="4530" y="8685"/>
                  <a:pt x="4344" y="8034"/>
                  <a:pt x="4250" y="7383"/>
                </a:cubicBezTo>
                <a:close/>
                <a:moveTo>
                  <a:pt x="1273" y="6359"/>
                </a:moveTo>
                <a:lnTo>
                  <a:pt x="1273" y="6359"/>
                </a:lnTo>
                <a:cubicBezTo>
                  <a:pt x="1645" y="6638"/>
                  <a:pt x="2048" y="6855"/>
                  <a:pt x="2482" y="6979"/>
                </a:cubicBezTo>
                <a:cubicBezTo>
                  <a:pt x="2917" y="7134"/>
                  <a:pt x="3351" y="7227"/>
                  <a:pt x="3816" y="7321"/>
                </a:cubicBezTo>
                <a:cubicBezTo>
                  <a:pt x="3909" y="8065"/>
                  <a:pt x="4126" y="8778"/>
                  <a:pt x="4437" y="9461"/>
                </a:cubicBezTo>
                <a:lnTo>
                  <a:pt x="3599" y="9833"/>
                </a:lnTo>
                <a:lnTo>
                  <a:pt x="3568" y="9802"/>
                </a:lnTo>
                <a:cubicBezTo>
                  <a:pt x="2358" y="9027"/>
                  <a:pt x="1521" y="7786"/>
                  <a:pt x="1273" y="6359"/>
                </a:cubicBezTo>
                <a:close/>
                <a:moveTo>
                  <a:pt x="6271" y="9112"/>
                </a:moveTo>
                <a:cubicBezTo>
                  <a:pt x="6352" y="9112"/>
                  <a:pt x="6437" y="9135"/>
                  <a:pt x="6515" y="9182"/>
                </a:cubicBezTo>
                <a:lnTo>
                  <a:pt x="9958" y="10733"/>
                </a:lnTo>
                <a:lnTo>
                  <a:pt x="6515" y="12346"/>
                </a:lnTo>
                <a:cubicBezTo>
                  <a:pt x="6437" y="12377"/>
                  <a:pt x="6360" y="12392"/>
                  <a:pt x="6286" y="12392"/>
                </a:cubicBezTo>
                <a:cubicBezTo>
                  <a:pt x="6212" y="12392"/>
                  <a:pt x="6143" y="12377"/>
                  <a:pt x="6081" y="12346"/>
                </a:cubicBezTo>
                <a:lnTo>
                  <a:pt x="2606" y="10733"/>
                </a:lnTo>
                <a:lnTo>
                  <a:pt x="6050" y="9182"/>
                </a:lnTo>
                <a:cubicBezTo>
                  <a:pt x="6112" y="9135"/>
                  <a:pt x="6189" y="9112"/>
                  <a:pt x="6271" y="9112"/>
                </a:cubicBezTo>
                <a:close/>
                <a:moveTo>
                  <a:pt x="2762" y="12997"/>
                </a:moveTo>
                <a:cubicBezTo>
                  <a:pt x="2793" y="12997"/>
                  <a:pt x="2855" y="13028"/>
                  <a:pt x="2917" y="13059"/>
                </a:cubicBezTo>
                <a:cubicBezTo>
                  <a:pt x="2948" y="13090"/>
                  <a:pt x="2948" y="13152"/>
                  <a:pt x="2979" y="13183"/>
                </a:cubicBezTo>
                <a:lnTo>
                  <a:pt x="2979" y="13214"/>
                </a:lnTo>
                <a:cubicBezTo>
                  <a:pt x="2979" y="13338"/>
                  <a:pt x="2855" y="13431"/>
                  <a:pt x="2731" y="13431"/>
                </a:cubicBezTo>
                <a:cubicBezTo>
                  <a:pt x="2637" y="13431"/>
                  <a:pt x="2544" y="13338"/>
                  <a:pt x="2513" y="13245"/>
                </a:cubicBezTo>
                <a:lnTo>
                  <a:pt x="2513" y="13214"/>
                </a:lnTo>
                <a:cubicBezTo>
                  <a:pt x="2513" y="13090"/>
                  <a:pt x="2637" y="12997"/>
                  <a:pt x="2762" y="12997"/>
                </a:cubicBezTo>
                <a:close/>
                <a:moveTo>
                  <a:pt x="8469" y="11880"/>
                </a:moveTo>
                <a:lnTo>
                  <a:pt x="8469" y="13059"/>
                </a:lnTo>
                <a:lnTo>
                  <a:pt x="8097" y="13183"/>
                </a:lnTo>
                <a:cubicBezTo>
                  <a:pt x="7523" y="13431"/>
                  <a:pt x="6910" y="13555"/>
                  <a:pt x="6298" y="13555"/>
                </a:cubicBezTo>
                <a:cubicBezTo>
                  <a:pt x="5685" y="13555"/>
                  <a:pt x="5073" y="13431"/>
                  <a:pt x="4499" y="13183"/>
                </a:cubicBezTo>
                <a:lnTo>
                  <a:pt x="4126" y="13059"/>
                </a:lnTo>
                <a:lnTo>
                  <a:pt x="4126" y="11880"/>
                </a:lnTo>
                <a:lnTo>
                  <a:pt x="5926" y="12718"/>
                </a:lnTo>
                <a:cubicBezTo>
                  <a:pt x="6016" y="12763"/>
                  <a:pt x="6107" y="12792"/>
                  <a:pt x="6198" y="12792"/>
                </a:cubicBezTo>
                <a:cubicBezTo>
                  <a:pt x="6231" y="12792"/>
                  <a:pt x="6265" y="12788"/>
                  <a:pt x="6298" y="12780"/>
                </a:cubicBezTo>
                <a:cubicBezTo>
                  <a:pt x="6331" y="12788"/>
                  <a:pt x="6366" y="12792"/>
                  <a:pt x="6403" y="12792"/>
                </a:cubicBezTo>
                <a:cubicBezTo>
                  <a:pt x="6503" y="12792"/>
                  <a:pt x="6610" y="12763"/>
                  <a:pt x="6701" y="12718"/>
                </a:cubicBezTo>
                <a:lnTo>
                  <a:pt x="8469" y="11880"/>
                </a:lnTo>
                <a:close/>
                <a:moveTo>
                  <a:pt x="6298" y="0"/>
                </a:moveTo>
                <a:cubicBezTo>
                  <a:pt x="4871" y="0"/>
                  <a:pt x="3475" y="558"/>
                  <a:pt x="2451" y="1551"/>
                </a:cubicBezTo>
                <a:cubicBezTo>
                  <a:pt x="2325" y="1702"/>
                  <a:pt x="2466" y="1895"/>
                  <a:pt x="2623" y="1895"/>
                </a:cubicBezTo>
                <a:cubicBezTo>
                  <a:pt x="2659" y="1895"/>
                  <a:pt x="2696" y="1884"/>
                  <a:pt x="2731" y="1861"/>
                </a:cubicBezTo>
                <a:cubicBezTo>
                  <a:pt x="3413" y="1210"/>
                  <a:pt x="4219" y="744"/>
                  <a:pt x="5150" y="527"/>
                </a:cubicBezTo>
                <a:lnTo>
                  <a:pt x="5150" y="527"/>
                </a:lnTo>
                <a:cubicBezTo>
                  <a:pt x="4840" y="869"/>
                  <a:pt x="4561" y="1241"/>
                  <a:pt x="4406" y="1644"/>
                </a:cubicBezTo>
                <a:cubicBezTo>
                  <a:pt x="4126" y="2295"/>
                  <a:pt x="3909" y="2978"/>
                  <a:pt x="3816" y="3691"/>
                </a:cubicBezTo>
                <a:cubicBezTo>
                  <a:pt x="3351" y="3753"/>
                  <a:pt x="2917" y="3877"/>
                  <a:pt x="2482" y="4001"/>
                </a:cubicBezTo>
                <a:cubicBezTo>
                  <a:pt x="2048" y="4157"/>
                  <a:pt x="1645" y="4374"/>
                  <a:pt x="1273" y="4653"/>
                </a:cubicBezTo>
                <a:cubicBezTo>
                  <a:pt x="1397" y="3877"/>
                  <a:pt x="1707" y="3164"/>
                  <a:pt x="2141" y="2544"/>
                </a:cubicBezTo>
                <a:cubicBezTo>
                  <a:pt x="2276" y="2386"/>
                  <a:pt x="2133" y="2212"/>
                  <a:pt x="1985" y="2212"/>
                </a:cubicBezTo>
                <a:cubicBezTo>
                  <a:pt x="1930" y="2212"/>
                  <a:pt x="1873" y="2236"/>
                  <a:pt x="1831" y="2295"/>
                </a:cubicBezTo>
                <a:cubicBezTo>
                  <a:pt x="1" y="4808"/>
                  <a:pt x="621" y="8313"/>
                  <a:pt x="3165" y="10050"/>
                </a:cubicBezTo>
                <a:lnTo>
                  <a:pt x="2420" y="10391"/>
                </a:lnTo>
                <a:cubicBezTo>
                  <a:pt x="2265" y="10453"/>
                  <a:pt x="2172" y="10609"/>
                  <a:pt x="2203" y="10764"/>
                </a:cubicBezTo>
                <a:cubicBezTo>
                  <a:pt x="2203" y="10919"/>
                  <a:pt x="2296" y="11074"/>
                  <a:pt x="2451" y="11136"/>
                </a:cubicBezTo>
                <a:lnTo>
                  <a:pt x="2544" y="11167"/>
                </a:lnTo>
                <a:lnTo>
                  <a:pt x="2544" y="12656"/>
                </a:lnTo>
                <a:cubicBezTo>
                  <a:pt x="2296" y="12718"/>
                  <a:pt x="2141" y="12935"/>
                  <a:pt x="2110" y="13183"/>
                </a:cubicBezTo>
                <a:cubicBezTo>
                  <a:pt x="2110" y="13183"/>
                  <a:pt x="2110" y="13214"/>
                  <a:pt x="2110" y="13214"/>
                </a:cubicBezTo>
                <a:cubicBezTo>
                  <a:pt x="2110" y="13586"/>
                  <a:pt x="2389" y="13866"/>
                  <a:pt x="2731" y="13866"/>
                </a:cubicBezTo>
                <a:cubicBezTo>
                  <a:pt x="3072" y="13866"/>
                  <a:pt x="3320" y="13586"/>
                  <a:pt x="3351" y="13276"/>
                </a:cubicBezTo>
                <a:cubicBezTo>
                  <a:pt x="3351" y="13245"/>
                  <a:pt x="3351" y="13245"/>
                  <a:pt x="3351" y="13214"/>
                </a:cubicBezTo>
                <a:cubicBezTo>
                  <a:pt x="3351" y="13059"/>
                  <a:pt x="3289" y="12904"/>
                  <a:pt x="3165" y="12780"/>
                </a:cubicBezTo>
                <a:cubicBezTo>
                  <a:pt x="3103" y="12718"/>
                  <a:pt x="3010" y="12656"/>
                  <a:pt x="2917" y="12625"/>
                </a:cubicBezTo>
                <a:lnTo>
                  <a:pt x="2917" y="11322"/>
                </a:lnTo>
                <a:lnTo>
                  <a:pt x="3692" y="11694"/>
                </a:lnTo>
                <a:lnTo>
                  <a:pt x="3692" y="13090"/>
                </a:lnTo>
                <a:cubicBezTo>
                  <a:pt x="3692" y="13245"/>
                  <a:pt x="3785" y="13369"/>
                  <a:pt x="3909" y="13400"/>
                </a:cubicBezTo>
                <a:lnTo>
                  <a:pt x="4313" y="13586"/>
                </a:lnTo>
                <a:cubicBezTo>
                  <a:pt x="4933" y="13835"/>
                  <a:pt x="5600" y="13959"/>
                  <a:pt x="6267" y="13959"/>
                </a:cubicBezTo>
                <a:cubicBezTo>
                  <a:pt x="6934" y="13959"/>
                  <a:pt x="7601" y="13835"/>
                  <a:pt x="8221" y="13586"/>
                </a:cubicBezTo>
                <a:lnTo>
                  <a:pt x="8655" y="13400"/>
                </a:lnTo>
                <a:cubicBezTo>
                  <a:pt x="8748" y="13369"/>
                  <a:pt x="8841" y="13245"/>
                  <a:pt x="8841" y="13090"/>
                </a:cubicBezTo>
                <a:lnTo>
                  <a:pt x="8841" y="11694"/>
                </a:lnTo>
                <a:lnTo>
                  <a:pt x="10144" y="11105"/>
                </a:lnTo>
                <a:cubicBezTo>
                  <a:pt x="10423" y="10950"/>
                  <a:pt x="10454" y="10515"/>
                  <a:pt x="10144" y="10360"/>
                </a:cubicBezTo>
                <a:lnTo>
                  <a:pt x="9431" y="10050"/>
                </a:lnTo>
                <a:cubicBezTo>
                  <a:pt x="9803" y="9771"/>
                  <a:pt x="10144" y="9461"/>
                  <a:pt x="10454" y="9120"/>
                </a:cubicBezTo>
                <a:cubicBezTo>
                  <a:pt x="10571" y="8956"/>
                  <a:pt x="10424" y="8775"/>
                  <a:pt x="10278" y="8775"/>
                </a:cubicBezTo>
                <a:cubicBezTo>
                  <a:pt x="10230" y="8775"/>
                  <a:pt x="10182" y="8794"/>
                  <a:pt x="10144" y="8840"/>
                </a:cubicBezTo>
                <a:cubicBezTo>
                  <a:pt x="9803" y="9213"/>
                  <a:pt x="9431" y="9523"/>
                  <a:pt x="9027" y="9802"/>
                </a:cubicBezTo>
                <a:cubicBezTo>
                  <a:pt x="9027" y="9802"/>
                  <a:pt x="8996" y="9833"/>
                  <a:pt x="8996" y="9833"/>
                </a:cubicBezTo>
                <a:lnTo>
                  <a:pt x="8128" y="9461"/>
                </a:lnTo>
                <a:cubicBezTo>
                  <a:pt x="8438" y="8778"/>
                  <a:pt x="8655" y="8065"/>
                  <a:pt x="8779" y="7321"/>
                </a:cubicBezTo>
                <a:cubicBezTo>
                  <a:pt x="9214" y="7258"/>
                  <a:pt x="9679" y="7134"/>
                  <a:pt x="10082" y="6979"/>
                </a:cubicBezTo>
                <a:cubicBezTo>
                  <a:pt x="10547" y="6855"/>
                  <a:pt x="10951" y="6638"/>
                  <a:pt x="11292" y="6359"/>
                </a:cubicBezTo>
                <a:lnTo>
                  <a:pt x="11292" y="6359"/>
                </a:lnTo>
                <a:cubicBezTo>
                  <a:pt x="11199" y="6979"/>
                  <a:pt x="10982" y="7600"/>
                  <a:pt x="10671" y="8158"/>
                </a:cubicBezTo>
                <a:cubicBezTo>
                  <a:pt x="10609" y="8251"/>
                  <a:pt x="10640" y="8375"/>
                  <a:pt x="10734" y="8437"/>
                </a:cubicBezTo>
                <a:cubicBezTo>
                  <a:pt x="10757" y="8445"/>
                  <a:pt x="10782" y="8449"/>
                  <a:pt x="10808" y="8449"/>
                </a:cubicBezTo>
                <a:cubicBezTo>
                  <a:pt x="10885" y="8449"/>
                  <a:pt x="10966" y="8414"/>
                  <a:pt x="11013" y="8344"/>
                </a:cubicBezTo>
                <a:cubicBezTo>
                  <a:pt x="13215" y="4684"/>
                  <a:pt x="10578" y="0"/>
                  <a:pt x="62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nvGrpSpPr>
          <p:cNvPr id="13192" name="Google Shape;13192;p24"/>
          <p:cNvGrpSpPr/>
          <p:nvPr/>
        </p:nvGrpSpPr>
        <p:grpSpPr>
          <a:xfrm>
            <a:off x="4938947" y="3487723"/>
            <a:ext cx="584750" cy="697950"/>
            <a:chOff x="1709625" y="1923875"/>
            <a:chExt cx="292375" cy="348975"/>
          </a:xfrm>
        </p:grpSpPr>
        <p:sp>
          <p:nvSpPr>
            <p:cNvPr id="13193" name="Google Shape;13193;p24"/>
            <p:cNvSpPr/>
            <p:nvPr/>
          </p:nvSpPr>
          <p:spPr>
            <a:xfrm>
              <a:off x="1709625" y="1923875"/>
              <a:ext cx="292375" cy="348975"/>
            </a:xfrm>
            <a:custGeom>
              <a:avLst/>
              <a:gdLst/>
              <a:ahLst/>
              <a:cxnLst/>
              <a:rect l="l" t="t" r="r" b="b"/>
              <a:pathLst>
                <a:path w="11695" h="13959" extrusionOk="0">
                  <a:moveTo>
                    <a:pt x="8065" y="403"/>
                  </a:moveTo>
                  <a:cubicBezTo>
                    <a:pt x="8127" y="403"/>
                    <a:pt x="8189" y="465"/>
                    <a:pt x="8189" y="558"/>
                  </a:cubicBezTo>
                  <a:lnTo>
                    <a:pt x="8189" y="1396"/>
                  </a:lnTo>
                  <a:lnTo>
                    <a:pt x="2017" y="1396"/>
                  </a:lnTo>
                  <a:cubicBezTo>
                    <a:pt x="1706" y="1396"/>
                    <a:pt x="1458" y="1644"/>
                    <a:pt x="1458" y="1954"/>
                  </a:cubicBezTo>
                  <a:lnTo>
                    <a:pt x="1458" y="2978"/>
                  </a:lnTo>
                  <a:cubicBezTo>
                    <a:pt x="1458" y="3117"/>
                    <a:pt x="1559" y="3187"/>
                    <a:pt x="1660" y="3187"/>
                  </a:cubicBezTo>
                  <a:cubicBezTo>
                    <a:pt x="1761" y="3187"/>
                    <a:pt x="1862" y="3117"/>
                    <a:pt x="1862" y="2978"/>
                  </a:cubicBezTo>
                  <a:lnTo>
                    <a:pt x="1862" y="1954"/>
                  </a:lnTo>
                  <a:cubicBezTo>
                    <a:pt x="1862" y="1861"/>
                    <a:pt x="1924" y="1799"/>
                    <a:pt x="2017" y="1799"/>
                  </a:cubicBezTo>
                  <a:lnTo>
                    <a:pt x="9523" y="1799"/>
                  </a:lnTo>
                  <a:cubicBezTo>
                    <a:pt x="9616" y="1799"/>
                    <a:pt x="9678" y="1861"/>
                    <a:pt x="9678" y="1954"/>
                  </a:cubicBezTo>
                  <a:lnTo>
                    <a:pt x="9678" y="9182"/>
                  </a:lnTo>
                  <a:lnTo>
                    <a:pt x="6235" y="9182"/>
                  </a:lnTo>
                  <a:cubicBezTo>
                    <a:pt x="5956" y="9182"/>
                    <a:pt x="5708" y="9430"/>
                    <a:pt x="5739" y="9709"/>
                  </a:cubicBezTo>
                  <a:lnTo>
                    <a:pt x="5739" y="12035"/>
                  </a:lnTo>
                  <a:cubicBezTo>
                    <a:pt x="5708" y="12315"/>
                    <a:pt x="5956" y="12563"/>
                    <a:pt x="6235" y="12563"/>
                  </a:cubicBezTo>
                  <a:lnTo>
                    <a:pt x="7228" y="12563"/>
                  </a:lnTo>
                  <a:cubicBezTo>
                    <a:pt x="7507" y="12563"/>
                    <a:pt x="7507" y="12159"/>
                    <a:pt x="7228" y="12159"/>
                  </a:cubicBezTo>
                  <a:lnTo>
                    <a:pt x="6235" y="12159"/>
                  </a:lnTo>
                  <a:cubicBezTo>
                    <a:pt x="6173" y="12128"/>
                    <a:pt x="6142" y="12097"/>
                    <a:pt x="6142" y="12035"/>
                  </a:cubicBezTo>
                  <a:lnTo>
                    <a:pt x="6142" y="9709"/>
                  </a:lnTo>
                  <a:cubicBezTo>
                    <a:pt x="6142" y="9647"/>
                    <a:pt x="6173" y="9616"/>
                    <a:pt x="6235" y="9616"/>
                  </a:cubicBezTo>
                  <a:lnTo>
                    <a:pt x="11198" y="9616"/>
                  </a:lnTo>
                  <a:cubicBezTo>
                    <a:pt x="11260" y="9616"/>
                    <a:pt x="11291" y="9647"/>
                    <a:pt x="11291" y="9709"/>
                  </a:cubicBezTo>
                  <a:lnTo>
                    <a:pt x="11291" y="12035"/>
                  </a:lnTo>
                  <a:cubicBezTo>
                    <a:pt x="11291" y="12066"/>
                    <a:pt x="11260" y="12128"/>
                    <a:pt x="11198" y="12128"/>
                  </a:cubicBezTo>
                  <a:lnTo>
                    <a:pt x="8065" y="12128"/>
                  </a:lnTo>
                  <a:cubicBezTo>
                    <a:pt x="7786" y="12128"/>
                    <a:pt x="7786" y="12532"/>
                    <a:pt x="8065" y="12532"/>
                  </a:cubicBezTo>
                  <a:lnTo>
                    <a:pt x="9647" y="12532"/>
                  </a:lnTo>
                  <a:lnTo>
                    <a:pt x="9647" y="13400"/>
                  </a:lnTo>
                  <a:cubicBezTo>
                    <a:pt x="9647" y="13493"/>
                    <a:pt x="9585" y="13555"/>
                    <a:pt x="9523" y="13555"/>
                  </a:cubicBezTo>
                  <a:lnTo>
                    <a:pt x="2017" y="13555"/>
                  </a:lnTo>
                  <a:cubicBezTo>
                    <a:pt x="1955" y="13555"/>
                    <a:pt x="1893" y="13493"/>
                    <a:pt x="1893" y="13400"/>
                  </a:cubicBezTo>
                  <a:lnTo>
                    <a:pt x="1893" y="3815"/>
                  </a:lnTo>
                  <a:cubicBezTo>
                    <a:pt x="1893" y="3676"/>
                    <a:pt x="1784" y="3606"/>
                    <a:pt x="1675" y="3606"/>
                  </a:cubicBezTo>
                  <a:cubicBezTo>
                    <a:pt x="1567" y="3606"/>
                    <a:pt x="1458" y="3676"/>
                    <a:pt x="1458" y="3815"/>
                  </a:cubicBezTo>
                  <a:lnTo>
                    <a:pt x="1458" y="12159"/>
                  </a:lnTo>
                  <a:lnTo>
                    <a:pt x="559" y="12159"/>
                  </a:lnTo>
                  <a:cubicBezTo>
                    <a:pt x="466" y="12159"/>
                    <a:pt x="404" y="12097"/>
                    <a:pt x="404" y="12004"/>
                  </a:cubicBezTo>
                  <a:lnTo>
                    <a:pt x="404" y="558"/>
                  </a:lnTo>
                  <a:cubicBezTo>
                    <a:pt x="404" y="465"/>
                    <a:pt x="466" y="403"/>
                    <a:pt x="559" y="403"/>
                  </a:cubicBezTo>
                  <a:close/>
                  <a:moveTo>
                    <a:pt x="559" y="0"/>
                  </a:moveTo>
                  <a:cubicBezTo>
                    <a:pt x="249" y="0"/>
                    <a:pt x="0" y="248"/>
                    <a:pt x="0" y="558"/>
                  </a:cubicBezTo>
                  <a:lnTo>
                    <a:pt x="0" y="12035"/>
                  </a:lnTo>
                  <a:cubicBezTo>
                    <a:pt x="0" y="12315"/>
                    <a:pt x="249" y="12563"/>
                    <a:pt x="559" y="12563"/>
                  </a:cubicBezTo>
                  <a:lnTo>
                    <a:pt x="1458" y="12563"/>
                  </a:lnTo>
                  <a:lnTo>
                    <a:pt x="1458" y="13431"/>
                  </a:lnTo>
                  <a:cubicBezTo>
                    <a:pt x="1458" y="13710"/>
                    <a:pt x="1706" y="13959"/>
                    <a:pt x="2017" y="13959"/>
                  </a:cubicBezTo>
                  <a:lnTo>
                    <a:pt x="9523" y="13959"/>
                  </a:lnTo>
                  <a:cubicBezTo>
                    <a:pt x="9834" y="13959"/>
                    <a:pt x="10082" y="13710"/>
                    <a:pt x="10082" y="13400"/>
                  </a:cubicBezTo>
                  <a:lnTo>
                    <a:pt x="10082" y="12532"/>
                  </a:lnTo>
                  <a:lnTo>
                    <a:pt x="11198" y="12532"/>
                  </a:lnTo>
                  <a:cubicBezTo>
                    <a:pt x="11478" y="12532"/>
                    <a:pt x="11695" y="12315"/>
                    <a:pt x="11695" y="12035"/>
                  </a:cubicBezTo>
                  <a:lnTo>
                    <a:pt x="11695" y="9709"/>
                  </a:lnTo>
                  <a:cubicBezTo>
                    <a:pt x="11695" y="9399"/>
                    <a:pt x="11478" y="9182"/>
                    <a:pt x="11198" y="9182"/>
                  </a:cubicBezTo>
                  <a:lnTo>
                    <a:pt x="11198" y="9213"/>
                  </a:lnTo>
                  <a:lnTo>
                    <a:pt x="10082" y="9213"/>
                  </a:lnTo>
                  <a:lnTo>
                    <a:pt x="10082" y="1954"/>
                  </a:lnTo>
                  <a:cubicBezTo>
                    <a:pt x="10082" y="1644"/>
                    <a:pt x="9834" y="1396"/>
                    <a:pt x="9523" y="1396"/>
                  </a:cubicBezTo>
                  <a:lnTo>
                    <a:pt x="8624" y="1396"/>
                  </a:lnTo>
                  <a:lnTo>
                    <a:pt x="8624" y="558"/>
                  </a:lnTo>
                  <a:cubicBezTo>
                    <a:pt x="8624" y="248"/>
                    <a:pt x="8345" y="0"/>
                    <a:pt x="8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94" name="Google Shape;13194;p24"/>
            <p:cNvSpPr/>
            <p:nvPr/>
          </p:nvSpPr>
          <p:spPr>
            <a:xfrm>
              <a:off x="1777875" y="2002175"/>
              <a:ext cx="78350" cy="10125"/>
            </a:xfrm>
            <a:custGeom>
              <a:avLst/>
              <a:gdLst/>
              <a:ahLst/>
              <a:cxnLst/>
              <a:rect l="l" t="t" r="r" b="b"/>
              <a:pathLst>
                <a:path w="3134" h="405" extrusionOk="0">
                  <a:moveTo>
                    <a:pt x="279" y="1"/>
                  </a:moveTo>
                  <a:cubicBezTo>
                    <a:pt x="0" y="1"/>
                    <a:pt x="0" y="404"/>
                    <a:pt x="279" y="404"/>
                  </a:cubicBezTo>
                  <a:lnTo>
                    <a:pt x="2885" y="404"/>
                  </a:lnTo>
                  <a:cubicBezTo>
                    <a:pt x="3133" y="404"/>
                    <a:pt x="3133" y="1"/>
                    <a:pt x="288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95" name="Google Shape;13195;p24"/>
            <p:cNvSpPr/>
            <p:nvPr/>
          </p:nvSpPr>
          <p:spPr>
            <a:xfrm>
              <a:off x="1779575" y="2154150"/>
              <a:ext cx="50850" cy="10175"/>
            </a:xfrm>
            <a:custGeom>
              <a:avLst/>
              <a:gdLst/>
              <a:ahLst/>
              <a:cxnLst/>
              <a:rect l="l" t="t" r="r" b="b"/>
              <a:pathLst>
                <a:path w="2034" h="407" extrusionOk="0">
                  <a:moveTo>
                    <a:pt x="191" y="0"/>
                  </a:moveTo>
                  <a:cubicBezTo>
                    <a:pt x="1" y="0"/>
                    <a:pt x="1" y="406"/>
                    <a:pt x="191" y="406"/>
                  </a:cubicBezTo>
                  <a:cubicBezTo>
                    <a:pt x="197" y="406"/>
                    <a:pt x="204" y="406"/>
                    <a:pt x="211" y="405"/>
                  </a:cubicBezTo>
                  <a:lnTo>
                    <a:pt x="1793" y="405"/>
                  </a:lnTo>
                  <a:cubicBezTo>
                    <a:pt x="1801" y="406"/>
                    <a:pt x="1809" y="406"/>
                    <a:pt x="1817" y="406"/>
                  </a:cubicBezTo>
                  <a:cubicBezTo>
                    <a:pt x="2034" y="406"/>
                    <a:pt x="2034" y="0"/>
                    <a:pt x="1817" y="0"/>
                  </a:cubicBezTo>
                  <a:cubicBezTo>
                    <a:pt x="1809" y="0"/>
                    <a:pt x="1801" y="1"/>
                    <a:pt x="1793" y="2"/>
                  </a:cubicBezTo>
                  <a:lnTo>
                    <a:pt x="211" y="2"/>
                  </a:lnTo>
                  <a:cubicBezTo>
                    <a:pt x="204" y="1"/>
                    <a:pt x="19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96" name="Google Shape;13196;p24"/>
            <p:cNvSpPr/>
            <p:nvPr/>
          </p:nvSpPr>
          <p:spPr>
            <a:xfrm>
              <a:off x="1779425" y="2178225"/>
              <a:ext cx="50425" cy="10100"/>
            </a:xfrm>
            <a:custGeom>
              <a:avLst/>
              <a:gdLst/>
              <a:ahLst/>
              <a:cxnLst/>
              <a:rect l="l" t="t" r="r" b="b"/>
              <a:pathLst>
                <a:path w="2017" h="404" extrusionOk="0">
                  <a:moveTo>
                    <a:pt x="217" y="0"/>
                  </a:moveTo>
                  <a:cubicBezTo>
                    <a:pt x="93" y="0"/>
                    <a:pt x="0" y="93"/>
                    <a:pt x="0" y="217"/>
                  </a:cubicBezTo>
                  <a:cubicBezTo>
                    <a:pt x="0" y="310"/>
                    <a:pt x="93" y="404"/>
                    <a:pt x="217" y="404"/>
                  </a:cubicBezTo>
                  <a:lnTo>
                    <a:pt x="1799" y="404"/>
                  </a:lnTo>
                  <a:cubicBezTo>
                    <a:pt x="1923" y="404"/>
                    <a:pt x="2016" y="310"/>
                    <a:pt x="2016" y="217"/>
                  </a:cubicBezTo>
                  <a:cubicBezTo>
                    <a:pt x="2016" y="93"/>
                    <a:pt x="1923" y="0"/>
                    <a:pt x="17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97" name="Google Shape;13197;p24"/>
            <p:cNvSpPr/>
            <p:nvPr/>
          </p:nvSpPr>
          <p:spPr>
            <a:xfrm>
              <a:off x="1777875" y="2203000"/>
              <a:ext cx="53525" cy="10150"/>
            </a:xfrm>
            <a:custGeom>
              <a:avLst/>
              <a:gdLst/>
              <a:ahLst/>
              <a:cxnLst/>
              <a:rect l="l" t="t" r="r" b="b"/>
              <a:pathLst>
                <a:path w="2141" h="406" extrusionOk="0">
                  <a:moveTo>
                    <a:pt x="251" y="0"/>
                  </a:moveTo>
                  <a:cubicBezTo>
                    <a:pt x="0" y="0"/>
                    <a:pt x="10" y="405"/>
                    <a:pt x="279" y="405"/>
                  </a:cubicBezTo>
                  <a:lnTo>
                    <a:pt x="1861" y="405"/>
                  </a:lnTo>
                  <a:cubicBezTo>
                    <a:pt x="2140" y="405"/>
                    <a:pt x="2140" y="2"/>
                    <a:pt x="1861" y="2"/>
                  </a:cubicBezTo>
                  <a:lnTo>
                    <a:pt x="279" y="2"/>
                  </a:lnTo>
                  <a:cubicBezTo>
                    <a:pt x="270" y="1"/>
                    <a:pt x="260" y="0"/>
                    <a:pt x="25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98" name="Google Shape;13198;p24"/>
            <p:cNvSpPr/>
            <p:nvPr/>
          </p:nvSpPr>
          <p:spPr>
            <a:xfrm>
              <a:off x="1777875" y="2227075"/>
              <a:ext cx="53525" cy="10100"/>
            </a:xfrm>
            <a:custGeom>
              <a:avLst/>
              <a:gdLst/>
              <a:ahLst/>
              <a:cxnLst/>
              <a:rect l="l" t="t" r="r" b="b"/>
              <a:pathLst>
                <a:path w="2141" h="404" extrusionOk="0">
                  <a:moveTo>
                    <a:pt x="279" y="0"/>
                  </a:moveTo>
                  <a:cubicBezTo>
                    <a:pt x="0" y="0"/>
                    <a:pt x="0" y="404"/>
                    <a:pt x="279" y="404"/>
                  </a:cubicBezTo>
                  <a:lnTo>
                    <a:pt x="1861" y="404"/>
                  </a:lnTo>
                  <a:cubicBezTo>
                    <a:pt x="2140" y="404"/>
                    <a:pt x="2140" y="0"/>
                    <a:pt x="18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199" name="Google Shape;13199;p24"/>
            <p:cNvSpPr/>
            <p:nvPr/>
          </p:nvSpPr>
          <p:spPr>
            <a:xfrm>
              <a:off x="1777875" y="2086725"/>
              <a:ext cx="152000" cy="10875"/>
            </a:xfrm>
            <a:custGeom>
              <a:avLst/>
              <a:gdLst/>
              <a:ahLst/>
              <a:cxnLst/>
              <a:rect l="l" t="t" r="r" b="b"/>
              <a:pathLst>
                <a:path w="6080" h="435" extrusionOk="0">
                  <a:moveTo>
                    <a:pt x="279" y="0"/>
                  </a:moveTo>
                  <a:cubicBezTo>
                    <a:pt x="0" y="0"/>
                    <a:pt x="0" y="434"/>
                    <a:pt x="279" y="434"/>
                  </a:cubicBezTo>
                  <a:lnTo>
                    <a:pt x="5801" y="434"/>
                  </a:lnTo>
                  <a:cubicBezTo>
                    <a:pt x="6080" y="403"/>
                    <a:pt x="6080" y="0"/>
                    <a:pt x="58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00" name="Google Shape;13200;p24"/>
            <p:cNvSpPr/>
            <p:nvPr/>
          </p:nvSpPr>
          <p:spPr>
            <a:xfrm>
              <a:off x="1777875" y="2109975"/>
              <a:ext cx="152000" cy="10100"/>
            </a:xfrm>
            <a:custGeom>
              <a:avLst/>
              <a:gdLst/>
              <a:ahLst/>
              <a:cxnLst/>
              <a:rect l="l" t="t" r="r" b="b"/>
              <a:pathLst>
                <a:path w="6080" h="404" extrusionOk="0">
                  <a:moveTo>
                    <a:pt x="279" y="1"/>
                  </a:moveTo>
                  <a:cubicBezTo>
                    <a:pt x="0" y="1"/>
                    <a:pt x="0" y="404"/>
                    <a:pt x="279" y="404"/>
                  </a:cubicBezTo>
                  <a:lnTo>
                    <a:pt x="5801" y="404"/>
                  </a:lnTo>
                  <a:cubicBezTo>
                    <a:pt x="6080" y="404"/>
                    <a:pt x="6080" y="1"/>
                    <a:pt x="5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01" name="Google Shape;13201;p24"/>
            <p:cNvSpPr/>
            <p:nvPr/>
          </p:nvSpPr>
          <p:spPr>
            <a:xfrm>
              <a:off x="1780200" y="2025450"/>
              <a:ext cx="148125" cy="40350"/>
            </a:xfrm>
            <a:custGeom>
              <a:avLst/>
              <a:gdLst/>
              <a:ahLst/>
              <a:cxnLst/>
              <a:rect l="l" t="t" r="r" b="b"/>
              <a:pathLst>
                <a:path w="5925" h="1614" extrusionOk="0">
                  <a:moveTo>
                    <a:pt x="5491" y="404"/>
                  </a:moveTo>
                  <a:lnTo>
                    <a:pt x="5491" y="1179"/>
                  </a:lnTo>
                  <a:lnTo>
                    <a:pt x="403" y="1179"/>
                  </a:lnTo>
                  <a:lnTo>
                    <a:pt x="403" y="404"/>
                  </a:lnTo>
                  <a:close/>
                  <a:moveTo>
                    <a:pt x="341" y="1"/>
                  </a:moveTo>
                  <a:cubicBezTo>
                    <a:pt x="155" y="1"/>
                    <a:pt x="0" y="156"/>
                    <a:pt x="0" y="342"/>
                  </a:cubicBezTo>
                  <a:lnTo>
                    <a:pt x="0" y="1241"/>
                  </a:lnTo>
                  <a:cubicBezTo>
                    <a:pt x="0" y="1427"/>
                    <a:pt x="155" y="1613"/>
                    <a:pt x="341" y="1613"/>
                  </a:cubicBezTo>
                  <a:lnTo>
                    <a:pt x="5553" y="1613"/>
                  </a:lnTo>
                  <a:cubicBezTo>
                    <a:pt x="5739" y="1613"/>
                    <a:pt x="5925" y="1427"/>
                    <a:pt x="5925" y="1241"/>
                  </a:cubicBezTo>
                  <a:lnTo>
                    <a:pt x="5925" y="342"/>
                  </a:lnTo>
                  <a:cubicBezTo>
                    <a:pt x="5925" y="156"/>
                    <a:pt x="5739" y="1"/>
                    <a:pt x="55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02" name="Google Shape;13202;p24"/>
            <p:cNvSpPr/>
            <p:nvPr/>
          </p:nvSpPr>
          <p:spPr>
            <a:xfrm>
              <a:off x="1955450" y="2175125"/>
              <a:ext cx="24075" cy="41700"/>
            </a:xfrm>
            <a:custGeom>
              <a:avLst/>
              <a:gdLst/>
              <a:ahLst/>
              <a:cxnLst/>
              <a:rect l="l" t="t" r="r" b="b"/>
              <a:pathLst>
                <a:path w="963" h="1668" extrusionOk="0">
                  <a:moveTo>
                    <a:pt x="187" y="0"/>
                  </a:moveTo>
                  <a:cubicBezTo>
                    <a:pt x="94" y="0"/>
                    <a:pt x="1" y="62"/>
                    <a:pt x="1" y="186"/>
                  </a:cubicBezTo>
                  <a:lnTo>
                    <a:pt x="1" y="1458"/>
                  </a:lnTo>
                  <a:cubicBezTo>
                    <a:pt x="1" y="1598"/>
                    <a:pt x="101" y="1667"/>
                    <a:pt x="202" y="1667"/>
                  </a:cubicBezTo>
                  <a:cubicBezTo>
                    <a:pt x="303" y="1667"/>
                    <a:pt x="404" y="1598"/>
                    <a:pt x="404" y="1458"/>
                  </a:cubicBezTo>
                  <a:lnTo>
                    <a:pt x="404" y="1024"/>
                  </a:lnTo>
                  <a:lnTo>
                    <a:pt x="683" y="1024"/>
                  </a:lnTo>
                  <a:cubicBezTo>
                    <a:pt x="962" y="1024"/>
                    <a:pt x="962" y="621"/>
                    <a:pt x="683" y="621"/>
                  </a:cubicBezTo>
                  <a:lnTo>
                    <a:pt x="404" y="621"/>
                  </a:lnTo>
                  <a:lnTo>
                    <a:pt x="404" y="403"/>
                  </a:lnTo>
                  <a:lnTo>
                    <a:pt x="714" y="403"/>
                  </a:lnTo>
                  <a:cubicBezTo>
                    <a:pt x="962" y="372"/>
                    <a:pt x="962" y="31"/>
                    <a:pt x="7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03" name="Google Shape;13203;p24"/>
            <p:cNvSpPr/>
            <p:nvPr/>
          </p:nvSpPr>
          <p:spPr>
            <a:xfrm>
              <a:off x="1915125" y="2175125"/>
              <a:ext cx="33375" cy="41900"/>
            </a:xfrm>
            <a:custGeom>
              <a:avLst/>
              <a:gdLst/>
              <a:ahLst/>
              <a:cxnLst/>
              <a:rect l="l" t="t" r="r" b="b"/>
              <a:pathLst>
                <a:path w="1335" h="1676" extrusionOk="0">
                  <a:moveTo>
                    <a:pt x="559" y="434"/>
                  </a:moveTo>
                  <a:cubicBezTo>
                    <a:pt x="838" y="434"/>
                    <a:pt x="838" y="745"/>
                    <a:pt x="838" y="838"/>
                  </a:cubicBezTo>
                  <a:cubicBezTo>
                    <a:pt x="838" y="1055"/>
                    <a:pt x="745" y="1241"/>
                    <a:pt x="559" y="1241"/>
                  </a:cubicBezTo>
                  <a:lnTo>
                    <a:pt x="404" y="1241"/>
                  </a:lnTo>
                  <a:lnTo>
                    <a:pt x="404" y="434"/>
                  </a:lnTo>
                  <a:close/>
                  <a:moveTo>
                    <a:pt x="218" y="0"/>
                  </a:moveTo>
                  <a:cubicBezTo>
                    <a:pt x="156" y="0"/>
                    <a:pt x="125" y="31"/>
                    <a:pt x="63" y="62"/>
                  </a:cubicBezTo>
                  <a:cubicBezTo>
                    <a:pt x="32" y="93"/>
                    <a:pt x="1" y="155"/>
                    <a:pt x="1" y="217"/>
                  </a:cubicBezTo>
                  <a:lnTo>
                    <a:pt x="1" y="1458"/>
                  </a:lnTo>
                  <a:cubicBezTo>
                    <a:pt x="32" y="1520"/>
                    <a:pt x="32" y="1551"/>
                    <a:pt x="63" y="1613"/>
                  </a:cubicBezTo>
                  <a:cubicBezTo>
                    <a:pt x="125" y="1644"/>
                    <a:pt x="156" y="1644"/>
                    <a:pt x="218" y="1675"/>
                  </a:cubicBezTo>
                  <a:lnTo>
                    <a:pt x="590" y="1675"/>
                  </a:lnTo>
                  <a:cubicBezTo>
                    <a:pt x="1024" y="1644"/>
                    <a:pt x="1334" y="1241"/>
                    <a:pt x="1272" y="838"/>
                  </a:cubicBezTo>
                  <a:cubicBezTo>
                    <a:pt x="1334" y="403"/>
                    <a:pt x="993" y="0"/>
                    <a:pt x="5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04" name="Google Shape;13204;p24"/>
            <p:cNvSpPr/>
            <p:nvPr/>
          </p:nvSpPr>
          <p:spPr>
            <a:xfrm>
              <a:off x="1877525" y="2174800"/>
              <a:ext cx="33750" cy="41625"/>
            </a:xfrm>
            <a:custGeom>
              <a:avLst/>
              <a:gdLst/>
              <a:ahLst/>
              <a:cxnLst/>
              <a:rect l="l" t="t" r="r" b="b"/>
              <a:pathLst>
                <a:path w="1350" h="1665" extrusionOk="0">
                  <a:moveTo>
                    <a:pt x="605" y="416"/>
                  </a:moveTo>
                  <a:cubicBezTo>
                    <a:pt x="822" y="416"/>
                    <a:pt x="822" y="727"/>
                    <a:pt x="605" y="727"/>
                  </a:cubicBezTo>
                  <a:lnTo>
                    <a:pt x="450" y="727"/>
                  </a:lnTo>
                  <a:lnTo>
                    <a:pt x="450" y="572"/>
                  </a:lnTo>
                  <a:lnTo>
                    <a:pt x="450" y="416"/>
                  </a:lnTo>
                  <a:close/>
                  <a:moveTo>
                    <a:pt x="199" y="0"/>
                  </a:moveTo>
                  <a:cubicBezTo>
                    <a:pt x="168" y="0"/>
                    <a:pt x="131" y="22"/>
                    <a:pt x="109" y="44"/>
                  </a:cubicBezTo>
                  <a:cubicBezTo>
                    <a:pt x="47" y="106"/>
                    <a:pt x="47" y="137"/>
                    <a:pt x="47" y="199"/>
                  </a:cubicBezTo>
                  <a:lnTo>
                    <a:pt x="47" y="1502"/>
                  </a:lnTo>
                  <a:cubicBezTo>
                    <a:pt x="0" y="1611"/>
                    <a:pt x="116" y="1665"/>
                    <a:pt x="233" y="1665"/>
                  </a:cubicBezTo>
                  <a:cubicBezTo>
                    <a:pt x="349" y="1665"/>
                    <a:pt x="465" y="1611"/>
                    <a:pt x="419" y="1502"/>
                  </a:cubicBezTo>
                  <a:lnTo>
                    <a:pt x="419" y="1130"/>
                  </a:lnTo>
                  <a:lnTo>
                    <a:pt x="574" y="1130"/>
                  </a:lnTo>
                  <a:cubicBezTo>
                    <a:pt x="1349" y="1130"/>
                    <a:pt x="1349" y="13"/>
                    <a:pt x="574" y="13"/>
                  </a:cubicBezTo>
                  <a:lnTo>
                    <a:pt x="233" y="13"/>
                  </a:lnTo>
                  <a:cubicBezTo>
                    <a:pt x="224" y="4"/>
                    <a:pt x="212" y="0"/>
                    <a:pt x="1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205" name="Google Shape;13205;p24"/>
          <p:cNvGrpSpPr/>
          <p:nvPr/>
        </p:nvGrpSpPr>
        <p:grpSpPr>
          <a:xfrm>
            <a:off x="2114813" y="4528959"/>
            <a:ext cx="702650" cy="685550"/>
            <a:chOff x="1680925" y="3066150"/>
            <a:chExt cx="351325" cy="342775"/>
          </a:xfrm>
        </p:grpSpPr>
        <p:sp>
          <p:nvSpPr>
            <p:cNvPr id="13206" name="Google Shape;13206;p24"/>
            <p:cNvSpPr/>
            <p:nvPr/>
          </p:nvSpPr>
          <p:spPr>
            <a:xfrm>
              <a:off x="1949250" y="3134775"/>
              <a:ext cx="41125" cy="16700"/>
            </a:xfrm>
            <a:custGeom>
              <a:avLst/>
              <a:gdLst/>
              <a:ahLst/>
              <a:cxnLst/>
              <a:rect l="l" t="t" r="r" b="b"/>
              <a:pathLst>
                <a:path w="1645" h="668" extrusionOk="0">
                  <a:moveTo>
                    <a:pt x="822" y="0"/>
                  </a:moveTo>
                  <a:cubicBezTo>
                    <a:pt x="559" y="0"/>
                    <a:pt x="295" y="109"/>
                    <a:pt x="93" y="326"/>
                  </a:cubicBezTo>
                  <a:cubicBezTo>
                    <a:pt x="0" y="388"/>
                    <a:pt x="0" y="512"/>
                    <a:pt x="93" y="605"/>
                  </a:cubicBezTo>
                  <a:cubicBezTo>
                    <a:pt x="124" y="636"/>
                    <a:pt x="186" y="667"/>
                    <a:pt x="217" y="667"/>
                  </a:cubicBezTo>
                  <a:cubicBezTo>
                    <a:pt x="280" y="667"/>
                    <a:pt x="342" y="636"/>
                    <a:pt x="373" y="605"/>
                  </a:cubicBezTo>
                  <a:cubicBezTo>
                    <a:pt x="497" y="481"/>
                    <a:pt x="660" y="419"/>
                    <a:pt x="822" y="419"/>
                  </a:cubicBezTo>
                  <a:cubicBezTo>
                    <a:pt x="985" y="419"/>
                    <a:pt x="1148" y="481"/>
                    <a:pt x="1272" y="605"/>
                  </a:cubicBezTo>
                  <a:cubicBezTo>
                    <a:pt x="1319" y="636"/>
                    <a:pt x="1373" y="652"/>
                    <a:pt x="1423" y="652"/>
                  </a:cubicBezTo>
                  <a:cubicBezTo>
                    <a:pt x="1474" y="652"/>
                    <a:pt x="1520" y="636"/>
                    <a:pt x="1551" y="605"/>
                  </a:cubicBezTo>
                  <a:cubicBezTo>
                    <a:pt x="1644" y="512"/>
                    <a:pt x="1644" y="388"/>
                    <a:pt x="1551" y="326"/>
                  </a:cubicBezTo>
                  <a:cubicBezTo>
                    <a:pt x="1350" y="109"/>
                    <a:pt x="1086" y="0"/>
                    <a:pt x="8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07" name="Google Shape;13207;p24"/>
            <p:cNvSpPr/>
            <p:nvPr/>
          </p:nvSpPr>
          <p:spPr>
            <a:xfrm>
              <a:off x="1931650" y="3112675"/>
              <a:ext cx="74225" cy="23275"/>
            </a:xfrm>
            <a:custGeom>
              <a:avLst/>
              <a:gdLst/>
              <a:ahLst/>
              <a:cxnLst/>
              <a:rect l="l" t="t" r="r" b="b"/>
              <a:pathLst>
                <a:path w="2969" h="931" extrusionOk="0">
                  <a:moveTo>
                    <a:pt x="1526" y="0"/>
                  </a:moveTo>
                  <a:cubicBezTo>
                    <a:pt x="1030" y="0"/>
                    <a:pt x="534" y="186"/>
                    <a:pt x="146" y="559"/>
                  </a:cubicBezTo>
                  <a:cubicBezTo>
                    <a:pt x="0" y="704"/>
                    <a:pt x="140" y="926"/>
                    <a:pt x="297" y="926"/>
                  </a:cubicBezTo>
                  <a:cubicBezTo>
                    <a:pt x="340" y="926"/>
                    <a:pt x="385" y="909"/>
                    <a:pt x="425" y="869"/>
                  </a:cubicBezTo>
                  <a:cubicBezTo>
                    <a:pt x="735" y="559"/>
                    <a:pt x="1131" y="404"/>
                    <a:pt x="1526" y="404"/>
                  </a:cubicBezTo>
                  <a:cubicBezTo>
                    <a:pt x="1922" y="404"/>
                    <a:pt x="2317" y="559"/>
                    <a:pt x="2628" y="869"/>
                  </a:cubicBezTo>
                  <a:cubicBezTo>
                    <a:pt x="2659" y="900"/>
                    <a:pt x="2690" y="931"/>
                    <a:pt x="2752" y="931"/>
                  </a:cubicBezTo>
                  <a:cubicBezTo>
                    <a:pt x="2814" y="931"/>
                    <a:pt x="2876" y="900"/>
                    <a:pt x="2907" y="869"/>
                  </a:cubicBezTo>
                  <a:cubicBezTo>
                    <a:pt x="2969" y="776"/>
                    <a:pt x="2969" y="652"/>
                    <a:pt x="2907" y="559"/>
                  </a:cubicBezTo>
                  <a:cubicBezTo>
                    <a:pt x="2519" y="186"/>
                    <a:pt x="2023" y="0"/>
                    <a:pt x="152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08" name="Google Shape;13208;p24"/>
            <p:cNvSpPr/>
            <p:nvPr/>
          </p:nvSpPr>
          <p:spPr>
            <a:xfrm>
              <a:off x="1917450" y="3089400"/>
              <a:ext cx="105500" cy="29700"/>
            </a:xfrm>
            <a:custGeom>
              <a:avLst/>
              <a:gdLst/>
              <a:ahLst/>
              <a:cxnLst/>
              <a:rect l="l" t="t" r="r" b="b"/>
              <a:pathLst>
                <a:path w="4220" h="1188" extrusionOk="0">
                  <a:moveTo>
                    <a:pt x="2094" y="1"/>
                  </a:moveTo>
                  <a:cubicBezTo>
                    <a:pt x="1358" y="1"/>
                    <a:pt x="621" y="280"/>
                    <a:pt x="63" y="838"/>
                  </a:cubicBezTo>
                  <a:cubicBezTo>
                    <a:pt x="1" y="900"/>
                    <a:pt x="1" y="1055"/>
                    <a:pt x="63" y="1117"/>
                  </a:cubicBezTo>
                  <a:cubicBezTo>
                    <a:pt x="109" y="1164"/>
                    <a:pt x="163" y="1187"/>
                    <a:pt x="218" y="1187"/>
                  </a:cubicBezTo>
                  <a:cubicBezTo>
                    <a:pt x="272" y="1187"/>
                    <a:pt x="326" y="1164"/>
                    <a:pt x="373" y="1117"/>
                  </a:cubicBezTo>
                  <a:lnTo>
                    <a:pt x="342" y="1117"/>
                  </a:lnTo>
                  <a:cubicBezTo>
                    <a:pt x="823" y="637"/>
                    <a:pt x="1458" y="396"/>
                    <a:pt x="2094" y="396"/>
                  </a:cubicBezTo>
                  <a:cubicBezTo>
                    <a:pt x="2730" y="396"/>
                    <a:pt x="3366" y="637"/>
                    <a:pt x="3847" y="1117"/>
                  </a:cubicBezTo>
                  <a:cubicBezTo>
                    <a:pt x="3878" y="1148"/>
                    <a:pt x="3940" y="1179"/>
                    <a:pt x="4002" y="1179"/>
                  </a:cubicBezTo>
                  <a:cubicBezTo>
                    <a:pt x="4033" y="1179"/>
                    <a:pt x="4095" y="1148"/>
                    <a:pt x="4126" y="1117"/>
                  </a:cubicBezTo>
                  <a:cubicBezTo>
                    <a:pt x="4219" y="1055"/>
                    <a:pt x="4219" y="900"/>
                    <a:pt x="4126" y="838"/>
                  </a:cubicBezTo>
                  <a:cubicBezTo>
                    <a:pt x="3568" y="280"/>
                    <a:pt x="2831" y="1"/>
                    <a:pt x="20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09" name="Google Shape;13209;p24"/>
            <p:cNvSpPr/>
            <p:nvPr/>
          </p:nvSpPr>
          <p:spPr>
            <a:xfrm>
              <a:off x="1680925" y="3066150"/>
              <a:ext cx="351325" cy="342775"/>
            </a:xfrm>
            <a:custGeom>
              <a:avLst/>
              <a:gdLst/>
              <a:ahLst/>
              <a:cxnLst/>
              <a:rect l="l" t="t" r="r" b="b"/>
              <a:pathLst>
                <a:path w="14053" h="13711" extrusionOk="0">
                  <a:moveTo>
                    <a:pt x="6763" y="403"/>
                  </a:moveTo>
                  <a:lnTo>
                    <a:pt x="6763" y="1179"/>
                  </a:lnTo>
                  <a:lnTo>
                    <a:pt x="5212" y="1179"/>
                  </a:lnTo>
                  <a:cubicBezTo>
                    <a:pt x="5150" y="1179"/>
                    <a:pt x="5119" y="1117"/>
                    <a:pt x="5119" y="1086"/>
                  </a:cubicBezTo>
                  <a:lnTo>
                    <a:pt x="5119" y="496"/>
                  </a:lnTo>
                  <a:cubicBezTo>
                    <a:pt x="5119" y="434"/>
                    <a:pt x="5150" y="403"/>
                    <a:pt x="5212" y="403"/>
                  </a:cubicBezTo>
                  <a:close/>
                  <a:moveTo>
                    <a:pt x="6949" y="2637"/>
                  </a:moveTo>
                  <a:lnTo>
                    <a:pt x="10888" y="6669"/>
                  </a:lnTo>
                  <a:lnTo>
                    <a:pt x="10206" y="6669"/>
                  </a:lnTo>
                  <a:lnTo>
                    <a:pt x="7104" y="3505"/>
                  </a:lnTo>
                  <a:cubicBezTo>
                    <a:pt x="7073" y="3474"/>
                    <a:pt x="7011" y="3443"/>
                    <a:pt x="6949" y="3443"/>
                  </a:cubicBezTo>
                  <a:cubicBezTo>
                    <a:pt x="6887" y="3443"/>
                    <a:pt x="6856" y="3474"/>
                    <a:pt x="6794" y="3505"/>
                  </a:cubicBezTo>
                  <a:lnTo>
                    <a:pt x="3816" y="6669"/>
                  </a:lnTo>
                  <a:lnTo>
                    <a:pt x="3134" y="6669"/>
                  </a:lnTo>
                  <a:lnTo>
                    <a:pt x="6949" y="2637"/>
                  </a:lnTo>
                  <a:close/>
                  <a:moveTo>
                    <a:pt x="3692" y="7041"/>
                  </a:moveTo>
                  <a:lnTo>
                    <a:pt x="3692" y="8716"/>
                  </a:lnTo>
                  <a:lnTo>
                    <a:pt x="466" y="8716"/>
                  </a:lnTo>
                  <a:lnTo>
                    <a:pt x="1148" y="7103"/>
                  </a:lnTo>
                  <a:cubicBezTo>
                    <a:pt x="1148" y="7072"/>
                    <a:pt x="1179" y="7041"/>
                    <a:pt x="1210" y="7041"/>
                  </a:cubicBezTo>
                  <a:close/>
                  <a:moveTo>
                    <a:pt x="1521" y="10267"/>
                  </a:moveTo>
                  <a:cubicBezTo>
                    <a:pt x="1614" y="10267"/>
                    <a:pt x="1676" y="10329"/>
                    <a:pt x="1676" y="10392"/>
                  </a:cubicBezTo>
                  <a:lnTo>
                    <a:pt x="1676" y="11694"/>
                  </a:lnTo>
                  <a:cubicBezTo>
                    <a:pt x="1676" y="11756"/>
                    <a:pt x="1614" y="11818"/>
                    <a:pt x="1521" y="11818"/>
                  </a:cubicBezTo>
                  <a:lnTo>
                    <a:pt x="807" y="11818"/>
                  </a:lnTo>
                  <a:lnTo>
                    <a:pt x="807" y="10267"/>
                  </a:lnTo>
                  <a:close/>
                  <a:moveTo>
                    <a:pt x="13215" y="10267"/>
                  </a:moveTo>
                  <a:lnTo>
                    <a:pt x="13215" y="11818"/>
                  </a:lnTo>
                  <a:lnTo>
                    <a:pt x="12501" y="11818"/>
                  </a:lnTo>
                  <a:cubicBezTo>
                    <a:pt x="12408" y="11818"/>
                    <a:pt x="12377" y="11787"/>
                    <a:pt x="12377" y="11694"/>
                  </a:cubicBezTo>
                  <a:lnTo>
                    <a:pt x="12377" y="10392"/>
                  </a:lnTo>
                  <a:cubicBezTo>
                    <a:pt x="12346" y="10329"/>
                    <a:pt x="12408" y="10267"/>
                    <a:pt x="12501" y="10267"/>
                  </a:cubicBezTo>
                  <a:close/>
                  <a:moveTo>
                    <a:pt x="6794" y="9740"/>
                  </a:moveTo>
                  <a:lnTo>
                    <a:pt x="6825" y="13276"/>
                  </a:lnTo>
                  <a:lnTo>
                    <a:pt x="5708" y="13276"/>
                  </a:lnTo>
                  <a:lnTo>
                    <a:pt x="5708" y="9926"/>
                  </a:lnTo>
                  <a:cubicBezTo>
                    <a:pt x="5708" y="9833"/>
                    <a:pt x="5801" y="9740"/>
                    <a:pt x="5894" y="9740"/>
                  </a:cubicBezTo>
                  <a:close/>
                  <a:moveTo>
                    <a:pt x="8097" y="9771"/>
                  </a:moveTo>
                  <a:cubicBezTo>
                    <a:pt x="8190" y="9771"/>
                    <a:pt x="8283" y="9833"/>
                    <a:pt x="8283" y="9926"/>
                  </a:cubicBezTo>
                  <a:lnTo>
                    <a:pt x="8314" y="13276"/>
                  </a:lnTo>
                  <a:lnTo>
                    <a:pt x="7197" y="13276"/>
                  </a:lnTo>
                  <a:lnTo>
                    <a:pt x="7197" y="9771"/>
                  </a:lnTo>
                  <a:close/>
                  <a:moveTo>
                    <a:pt x="6980" y="3940"/>
                  </a:moveTo>
                  <a:lnTo>
                    <a:pt x="9927" y="6948"/>
                  </a:lnTo>
                  <a:lnTo>
                    <a:pt x="9927" y="13276"/>
                  </a:lnTo>
                  <a:lnTo>
                    <a:pt x="8717" y="13276"/>
                  </a:lnTo>
                  <a:lnTo>
                    <a:pt x="8717" y="9926"/>
                  </a:lnTo>
                  <a:cubicBezTo>
                    <a:pt x="8717" y="9616"/>
                    <a:pt x="8438" y="9337"/>
                    <a:pt x="8128" y="9337"/>
                  </a:cubicBezTo>
                  <a:lnTo>
                    <a:pt x="5925" y="9337"/>
                  </a:lnTo>
                  <a:cubicBezTo>
                    <a:pt x="5584" y="9337"/>
                    <a:pt x="5336" y="9616"/>
                    <a:pt x="5336" y="9926"/>
                  </a:cubicBezTo>
                  <a:lnTo>
                    <a:pt x="5336" y="13276"/>
                  </a:lnTo>
                  <a:lnTo>
                    <a:pt x="4095" y="13276"/>
                  </a:lnTo>
                  <a:lnTo>
                    <a:pt x="4095" y="11787"/>
                  </a:lnTo>
                  <a:cubicBezTo>
                    <a:pt x="4095" y="11648"/>
                    <a:pt x="3994" y="11578"/>
                    <a:pt x="3894" y="11578"/>
                  </a:cubicBezTo>
                  <a:cubicBezTo>
                    <a:pt x="3793" y="11578"/>
                    <a:pt x="3692" y="11648"/>
                    <a:pt x="3692" y="11787"/>
                  </a:cubicBezTo>
                  <a:lnTo>
                    <a:pt x="3692" y="13276"/>
                  </a:lnTo>
                  <a:lnTo>
                    <a:pt x="931" y="13276"/>
                  </a:lnTo>
                  <a:cubicBezTo>
                    <a:pt x="869" y="13276"/>
                    <a:pt x="807" y="13214"/>
                    <a:pt x="807" y="13121"/>
                  </a:cubicBezTo>
                  <a:lnTo>
                    <a:pt x="807" y="12253"/>
                  </a:lnTo>
                  <a:lnTo>
                    <a:pt x="1521" y="12253"/>
                  </a:lnTo>
                  <a:cubicBezTo>
                    <a:pt x="1831" y="12253"/>
                    <a:pt x="2048" y="12005"/>
                    <a:pt x="2048" y="11694"/>
                  </a:cubicBezTo>
                  <a:lnTo>
                    <a:pt x="2048" y="10392"/>
                  </a:lnTo>
                  <a:cubicBezTo>
                    <a:pt x="2048" y="10081"/>
                    <a:pt x="1800" y="9864"/>
                    <a:pt x="1521" y="9864"/>
                  </a:cubicBezTo>
                  <a:lnTo>
                    <a:pt x="807" y="9864"/>
                  </a:lnTo>
                  <a:lnTo>
                    <a:pt x="807" y="9120"/>
                  </a:lnTo>
                  <a:lnTo>
                    <a:pt x="3692" y="9120"/>
                  </a:lnTo>
                  <a:lnTo>
                    <a:pt x="3692" y="10950"/>
                  </a:lnTo>
                  <a:cubicBezTo>
                    <a:pt x="3692" y="11074"/>
                    <a:pt x="3793" y="11136"/>
                    <a:pt x="3894" y="11136"/>
                  </a:cubicBezTo>
                  <a:cubicBezTo>
                    <a:pt x="3994" y="11136"/>
                    <a:pt x="4095" y="11074"/>
                    <a:pt x="4095" y="10950"/>
                  </a:cubicBezTo>
                  <a:lnTo>
                    <a:pt x="4095" y="6917"/>
                  </a:lnTo>
                  <a:lnTo>
                    <a:pt x="6980" y="3940"/>
                  </a:lnTo>
                  <a:close/>
                  <a:moveTo>
                    <a:pt x="12812" y="7041"/>
                  </a:moveTo>
                  <a:cubicBezTo>
                    <a:pt x="12843" y="7041"/>
                    <a:pt x="12874" y="7072"/>
                    <a:pt x="12905" y="7103"/>
                  </a:cubicBezTo>
                  <a:lnTo>
                    <a:pt x="13556" y="8716"/>
                  </a:lnTo>
                  <a:lnTo>
                    <a:pt x="12688" y="8716"/>
                  </a:lnTo>
                  <a:cubicBezTo>
                    <a:pt x="12563" y="8716"/>
                    <a:pt x="12470" y="8810"/>
                    <a:pt x="12470" y="8934"/>
                  </a:cubicBezTo>
                  <a:cubicBezTo>
                    <a:pt x="12470" y="9027"/>
                    <a:pt x="12563" y="9120"/>
                    <a:pt x="12688" y="9120"/>
                  </a:cubicBezTo>
                  <a:lnTo>
                    <a:pt x="13215" y="9120"/>
                  </a:lnTo>
                  <a:lnTo>
                    <a:pt x="13215" y="9864"/>
                  </a:lnTo>
                  <a:lnTo>
                    <a:pt x="12501" y="9864"/>
                  </a:lnTo>
                  <a:cubicBezTo>
                    <a:pt x="12191" y="9864"/>
                    <a:pt x="11974" y="10112"/>
                    <a:pt x="11974" y="10392"/>
                  </a:cubicBezTo>
                  <a:lnTo>
                    <a:pt x="11974" y="11694"/>
                  </a:lnTo>
                  <a:cubicBezTo>
                    <a:pt x="11974" y="12005"/>
                    <a:pt x="12191" y="12222"/>
                    <a:pt x="12501" y="12222"/>
                  </a:cubicBezTo>
                  <a:lnTo>
                    <a:pt x="13215" y="12222"/>
                  </a:lnTo>
                  <a:lnTo>
                    <a:pt x="13215" y="13121"/>
                  </a:lnTo>
                  <a:cubicBezTo>
                    <a:pt x="13215" y="13183"/>
                    <a:pt x="13153" y="13245"/>
                    <a:pt x="13091" y="13245"/>
                  </a:cubicBezTo>
                  <a:lnTo>
                    <a:pt x="13091" y="13276"/>
                  </a:lnTo>
                  <a:lnTo>
                    <a:pt x="10330" y="13276"/>
                  </a:lnTo>
                  <a:lnTo>
                    <a:pt x="10330" y="9120"/>
                  </a:lnTo>
                  <a:lnTo>
                    <a:pt x="11850" y="9120"/>
                  </a:lnTo>
                  <a:cubicBezTo>
                    <a:pt x="11974" y="9120"/>
                    <a:pt x="12067" y="9027"/>
                    <a:pt x="12067" y="8934"/>
                  </a:cubicBezTo>
                  <a:cubicBezTo>
                    <a:pt x="12067" y="8810"/>
                    <a:pt x="11974" y="8716"/>
                    <a:pt x="11850" y="8716"/>
                  </a:cubicBezTo>
                  <a:lnTo>
                    <a:pt x="10330" y="8716"/>
                  </a:lnTo>
                  <a:lnTo>
                    <a:pt x="10330" y="7041"/>
                  </a:lnTo>
                  <a:close/>
                  <a:moveTo>
                    <a:pt x="5212" y="0"/>
                  </a:moveTo>
                  <a:cubicBezTo>
                    <a:pt x="4933" y="0"/>
                    <a:pt x="4716" y="217"/>
                    <a:pt x="4716" y="496"/>
                  </a:cubicBezTo>
                  <a:lnTo>
                    <a:pt x="4716" y="1086"/>
                  </a:lnTo>
                  <a:cubicBezTo>
                    <a:pt x="4716" y="1365"/>
                    <a:pt x="4933" y="1582"/>
                    <a:pt x="5212" y="1582"/>
                  </a:cubicBezTo>
                  <a:lnTo>
                    <a:pt x="6763" y="1582"/>
                  </a:lnTo>
                  <a:lnTo>
                    <a:pt x="6763" y="2265"/>
                  </a:lnTo>
                  <a:lnTo>
                    <a:pt x="2544" y="6669"/>
                  </a:lnTo>
                  <a:lnTo>
                    <a:pt x="1210" y="6669"/>
                  </a:lnTo>
                  <a:cubicBezTo>
                    <a:pt x="1188" y="6666"/>
                    <a:pt x="1166" y="6665"/>
                    <a:pt x="1145" y="6665"/>
                  </a:cubicBezTo>
                  <a:cubicBezTo>
                    <a:pt x="957" y="6665"/>
                    <a:pt x="801" y="6784"/>
                    <a:pt x="745" y="6979"/>
                  </a:cubicBezTo>
                  <a:lnTo>
                    <a:pt x="63" y="8654"/>
                  </a:lnTo>
                  <a:cubicBezTo>
                    <a:pt x="1" y="8748"/>
                    <a:pt x="32" y="8903"/>
                    <a:pt x="94" y="8996"/>
                  </a:cubicBezTo>
                  <a:cubicBezTo>
                    <a:pt x="156" y="9089"/>
                    <a:pt x="249" y="9151"/>
                    <a:pt x="373" y="9151"/>
                  </a:cubicBezTo>
                  <a:lnTo>
                    <a:pt x="373" y="13152"/>
                  </a:lnTo>
                  <a:cubicBezTo>
                    <a:pt x="373" y="13462"/>
                    <a:pt x="621" y="13711"/>
                    <a:pt x="931" y="13711"/>
                  </a:cubicBezTo>
                  <a:lnTo>
                    <a:pt x="13091" y="13711"/>
                  </a:lnTo>
                  <a:cubicBezTo>
                    <a:pt x="13370" y="13711"/>
                    <a:pt x="13618" y="13462"/>
                    <a:pt x="13618" y="13152"/>
                  </a:cubicBezTo>
                  <a:lnTo>
                    <a:pt x="13618" y="9120"/>
                  </a:lnTo>
                  <a:cubicBezTo>
                    <a:pt x="13866" y="9120"/>
                    <a:pt x="14052" y="8872"/>
                    <a:pt x="13959" y="8623"/>
                  </a:cubicBezTo>
                  <a:lnTo>
                    <a:pt x="13277" y="6948"/>
                  </a:lnTo>
                  <a:cubicBezTo>
                    <a:pt x="13184" y="6762"/>
                    <a:pt x="12998" y="6638"/>
                    <a:pt x="12812" y="6638"/>
                  </a:cubicBezTo>
                  <a:lnTo>
                    <a:pt x="11447" y="6638"/>
                  </a:lnTo>
                  <a:lnTo>
                    <a:pt x="7166" y="2265"/>
                  </a:lnTo>
                  <a:lnTo>
                    <a:pt x="7166" y="186"/>
                  </a:lnTo>
                  <a:cubicBezTo>
                    <a:pt x="7166" y="93"/>
                    <a:pt x="7073" y="0"/>
                    <a:pt x="69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10" name="Google Shape;13210;p24"/>
            <p:cNvSpPr/>
            <p:nvPr/>
          </p:nvSpPr>
          <p:spPr>
            <a:xfrm>
              <a:off x="1809650" y="3208050"/>
              <a:ext cx="79900" cy="68575"/>
            </a:xfrm>
            <a:custGeom>
              <a:avLst/>
              <a:gdLst/>
              <a:ahLst/>
              <a:cxnLst/>
              <a:rect l="l" t="t" r="r" b="b"/>
              <a:pathLst>
                <a:path w="3196" h="2743" extrusionOk="0">
                  <a:moveTo>
                    <a:pt x="1815" y="435"/>
                  </a:moveTo>
                  <a:cubicBezTo>
                    <a:pt x="2298" y="435"/>
                    <a:pt x="2762" y="802"/>
                    <a:pt x="2762" y="1365"/>
                  </a:cubicBezTo>
                  <a:cubicBezTo>
                    <a:pt x="2762" y="1893"/>
                    <a:pt x="2358" y="2327"/>
                    <a:pt x="1831" y="2327"/>
                  </a:cubicBezTo>
                  <a:cubicBezTo>
                    <a:pt x="962" y="2327"/>
                    <a:pt x="559" y="1334"/>
                    <a:pt x="1149" y="714"/>
                  </a:cubicBezTo>
                  <a:cubicBezTo>
                    <a:pt x="1341" y="521"/>
                    <a:pt x="1580" y="435"/>
                    <a:pt x="1815" y="435"/>
                  </a:cubicBezTo>
                  <a:close/>
                  <a:moveTo>
                    <a:pt x="1831" y="1"/>
                  </a:moveTo>
                  <a:cubicBezTo>
                    <a:pt x="590" y="1"/>
                    <a:pt x="1" y="1490"/>
                    <a:pt x="838" y="2358"/>
                  </a:cubicBezTo>
                  <a:cubicBezTo>
                    <a:pt x="1114" y="2624"/>
                    <a:pt x="1452" y="2743"/>
                    <a:pt x="1785" y="2743"/>
                  </a:cubicBezTo>
                  <a:cubicBezTo>
                    <a:pt x="2502" y="2743"/>
                    <a:pt x="3196" y="2191"/>
                    <a:pt x="3196" y="1365"/>
                  </a:cubicBezTo>
                  <a:cubicBezTo>
                    <a:pt x="3196" y="621"/>
                    <a:pt x="2575" y="1"/>
                    <a:pt x="18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11" name="Google Shape;13211;p24"/>
            <p:cNvSpPr/>
            <p:nvPr/>
          </p:nvSpPr>
          <p:spPr>
            <a:xfrm>
              <a:off x="1849975" y="3225300"/>
              <a:ext cx="15550" cy="26200"/>
            </a:xfrm>
            <a:custGeom>
              <a:avLst/>
              <a:gdLst/>
              <a:ahLst/>
              <a:cxnLst/>
              <a:rect l="l" t="t" r="r" b="b"/>
              <a:pathLst>
                <a:path w="622" h="1048" extrusionOk="0">
                  <a:moveTo>
                    <a:pt x="218" y="1"/>
                  </a:moveTo>
                  <a:cubicBezTo>
                    <a:pt x="109" y="1"/>
                    <a:pt x="1" y="71"/>
                    <a:pt x="1" y="210"/>
                  </a:cubicBezTo>
                  <a:lnTo>
                    <a:pt x="1" y="675"/>
                  </a:lnTo>
                  <a:cubicBezTo>
                    <a:pt x="1" y="737"/>
                    <a:pt x="32" y="769"/>
                    <a:pt x="63" y="831"/>
                  </a:cubicBezTo>
                  <a:lnTo>
                    <a:pt x="249" y="986"/>
                  </a:lnTo>
                  <a:cubicBezTo>
                    <a:pt x="280" y="1017"/>
                    <a:pt x="342" y="1048"/>
                    <a:pt x="373" y="1048"/>
                  </a:cubicBezTo>
                  <a:cubicBezTo>
                    <a:pt x="435" y="1048"/>
                    <a:pt x="497" y="1017"/>
                    <a:pt x="528" y="986"/>
                  </a:cubicBezTo>
                  <a:cubicBezTo>
                    <a:pt x="621" y="924"/>
                    <a:pt x="621" y="769"/>
                    <a:pt x="528" y="706"/>
                  </a:cubicBezTo>
                  <a:lnTo>
                    <a:pt x="435" y="613"/>
                  </a:lnTo>
                  <a:lnTo>
                    <a:pt x="435" y="210"/>
                  </a:lnTo>
                  <a:cubicBezTo>
                    <a:pt x="435" y="71"/>
                    <a:pt x="327" y="1"/>
                    <a:pt x="2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212" name="Google Shape;13212;p24"/>
          <p:cNvGrpSpPr/>
          <p:nvPr/>
        </p:nvGrpSpPr>
        <p:grpSpPr>
          <a:xfrm>
            <a:off x="7981602" y="4640609"/>
            <a:ext cx="710400" cy="462250"/>
            <a:chOff x="3953100" y="3121200"/>
            <a:chExt cx="355200" cy="231125"/>
          </a:xfrm>
        </p:grpSpPr>
        <p:sp>
          <p:nvSpPr>
            <p:cNvPr id="13213" name="Google Shape;13213;p24"/>
            <p:cNvSpPr/>
            <p:nvPr/>
          </p:nvSpPr>
          <p:spPr>
            <a:xfrm>
              <a:off x="3953100" y="3121200"/>
              <a:ext cx="355200" cy="231125"/>
            </a:xfrm>
            <a:custGeom>
              <a:avLst/>
              <a:gdLst/>
              <a:ahLst/>
              <a:cxnLst/>
              <a:rect l="l" t="t" r="r" b="b"/>
              <a:pathLst>
                <a:path w="14208" h="9245" extrusionOk="0">
                  <a:moveTo>
                    <a:pt x="8655" y="4901"/>
                  </a:moveTo>
                  <a:lnTo>
                    <a:pt x="8841" y="5925"/>
                  </a:lnTo>
                  <a:lnTo>
                    <a:pt x="5677" y="5925"/>
                  </a:lnTo>
                  <a:lnTo>
                    <a:pt x="5863" y="4901"/>
                  </a:lnTo>
                  <a:close/>
                  <a:moveTo>
                    <a:pt x="8903" y="6328"/>
                  </a:moveTo>
                  <a:lnTo>
                    <a:pt x="9089" y="7352"/>
                  </a:lnTo>
                  <a:lnTo>
                    <a:pt x="5398" y="7352"/>
                  </a:lnTo>
                  <a:lnTo>
                    <a:pt x="5584" y="6328"/>
                  </a:lnTo>
                  <a:close/>
                  <a:moveTo>
                    <a:pt x="2730" y="0"/>
                  </a:moveTo>
                  <a:cubicBezTo>
                    <a:pt x="1396" y="0"/>
                    <a:pt x="279" y="1117"/>
                    <a:pt x="279" y="2451"/>
                  </a:cubicBezTo>
                  <a:cubicBezTo>
                    <a:pt x="279" y="3785"/>
                    <a:pt x="1396" y="4901"/>
                    <a:pt x="2730" y="4901"/>
                  </a:cubicBezTo>
                  <a:lnTo>
                    <a:pt x="5491" y="4901"/>
                  </a:lnTo>
                  <a:lnTo>
                    <a:pt x="4994" y="7352"/>
                  </a:lnTo>
                  <a:lnTo>
                    <a:pt x="4250" y="7352"/>
                  </a:lnTo>
                  <a:cubicBezTo>
                    <a:pt x="4002" y="7352"/>
                    <a:pt x="3816" y="7538"/>
                    <a:pt x="3816" y="7786"/>
                  </a:cubicBezTo>
                  <a:lnTo>
                    <a:pt x="3816" y="7972"/>
                  </a:lnTo>
                  <a:cubicBezTo>
                    <a:pt x="3816" y="8686"/>
                    <a:pt x="4374" y="9244"/>
                    <a:pt x="5087" y="9244"/>
                  </a:cubicBezTo>
                  <a:lnTo>
                    <a:pt x="6887" y="9244"/>
                  </a:lnTo>
                  <a:cubicBezTo>
                    <a:pt x="7166" y="9244"/>
                    <a:pt x="7166" y="8841"/>
                    <a:pt x="6887" y="8841"/>
                  </a:cubicBezTo>
                  <a:lnTo>
                    <a:pt x="5087" y="8841"/>
                  </a:lnTo>
                  <a:cubicBezTo>
                    <a:pt x="4591" y="8841"/>
                    <a:pt x="4219" y="8469"/>
                    <a:pt x="4219" y="7972"/>
                  </a:cubicBezTo>
                  <a:lnTo>
                    <a:pt x="4219" y="7786"/>
                  </a:lnTo>
                  <a:lnTo>
                    <a:pt x="4250" y="7755"/>
                  </a:lnTo>
                  <a:lnTo>
                    <a:pt x="10268" y="7755"/>
                  </a:lnTo>
                  <a:cubicBezTo>
                    <a:pt x="10268" y="7755"/>
                    <a:pt x="10299" y="7755"/>
                    <a:pt x="10299" y="7786"/>
                  </a:cubicBezTo>
                  <a:lnTo>
                    <a:pt x="10299" y="7972"/>
                  </a:lnTo>
                  <a:cubicBezTo>
                    <a:pt x="10299" y="8469"/>
                    <a:pt x="9895" y="8841"/>
                    <a:pt x="9430" y="8841"/>
                  </a:cubicBezTo>
                  <a:lnTo>
                    <a:pt x="7693" y="8841"/>
                  </a:lnTo>
                  <a:cubicBezTo>
                    <a:pt x="7414" y="8841"/>
                    <a:pt x="7414" y="9244"/>
                    <a:pt x="7693" y="9244"/>
                  </a:cubicBezTo>
                  <a:lnTo>
                    <a:pt x="9430" y="9244"/>
                  </a:lnTo>
                  <a:cubicBezTo>
                    <a:pt x="10144" y="9244"/>
                    <a:pt x="10702" y="8686"/>
                    <a:pt x="10702" y="7972"/>
                  </a:cubicBezTo>
                  <a:lnTo>
                    <a:pt x="10702" y="7786"/>
                  </a:lnTo>
                  <a:cubicBezTo>
                    <a:pt x="10702" y="7538"/>
                    <a:pt x="10516" y="7352"/>
                    <a:pt x="10268" y="7352"/>
                  </a:cubicBezTo>
                  <a:lnTo>
                    <a:pt x="9523" y="7352"/>
                  </a:lnTo>
                  <a:lnTo>
                    <a:pt x="9058" y="4901"/>
                  </a:lnTo>
                  <a:lnTo>
                    <a:pt x="11788" y="4901"/>
                  </a:lnTo>
                  <a:cubicBezTo>
                    <a:pt x="13121" y="4901"/>
                    <a:pt x="14207" y="3785"/>
                    <a:pt x="14207" y="2451"/>
                  </a:cubicBezTo>
                  <a:cubicBezTo>
                    <a:pt x="14207" y="1117"/>
                    <a:pt x="13121" y="0"/>
                    <a:pt x="11788" y="0"/>
                  </a:cubicBezTo>
                  <a:lnTo>
                    <a:pt x="6763" y="0"/>
                  </a:lnTo>
                  <a:cubicBezTo>
                    <a:pt x="6638" y="0"/>
                    <a:pt x="6545" y="94"/>
                    <a:pt x="6545" y="218"/>
                  </a:cubicBezTo>
                  <a:cubicBezTo>
                    <a:pt x="6545" y="342"/>
                    <a:pt x="6638" y="435"/>
                    <a:pt x="6763" y="435"/>
                  </a:cubicBezTo>
                  <a:lnTo>
                    <a:pt x="11788" y="435"/>
                  </a:lnTo>
                  <a:cubicBezTo>
                    <a:pt x="12904" y="435"/>
                    <a:pt x="13835" y="1334"/>
                    <a:pt x="13835" y="2451"/>
                  </a:cubicBezTo>
                  <a:cubicBezTo>
                    <a:pt x="13835" y="3568"/>
                    <a:pt x="12904" y="4467"/>
                    <a:pt x="11788" y="4467"/>
                  </a:cubicBezTo>
                  <a:lnTo>
                    <a:pt x="2699" y="4467"/>
                  </a:lnTo>
                  <a:cubicBezTo>
                    <a:pt x="0" y="4467"/>
                    <a:pt x="0" y="404"/>
                    <a:pt x="2699" y="404"/>
                  </a:cubicBezTo>
                  <a:lnTo>
                    <a:pt x="5956" y="404"/>
                  </a:lnTo>
                  <a:cubicBezTo>
                    <a:pt x="6049" y="404"/>
                    <a:pt x="6142" y="342"/>
                    <a:pt x="6142" y="218"/>
                  </a:cubicBezTo>
                  <a:cubicBezTo>
                    <a:pt x="6142" y="94"/>
                    <a:pt x="6049" y="0"/>
                    <a:pt x="59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14" name="Google Shape;13214;p24"/>
            <p:cNvSpPr/>
            <p:nvPr/>
          </p:nvSpPr>
          <p:spPr>
            <a:xfrm>
              <a:off x="4094225" y="3142825"/>
              <a:ext cx="93100" cy="79200"/>
            </a:xfrm>
            <a:custGeom>
              <a:avLst/>
              <a:gdLst/>
              <a:ahLst/>
              <a:cxnLst/>
              <a:rect l="l" t="t" r="r" b="b"/>
              <a:pathLst>
                <a:path w="3724" h="3168" extrusionOk="0">
                  <a:moveTo>
                    <a:pt x="1583" y="407"/>
                  </a:moveTo>
                  <a:cubicBezTo>
                    <a:pt x="2637" y="407"/>
                    <a:pt x="3134" y="1679"/>
                    <a:pt x="2420" y="2392"/>
                  </a:cubicBezTo>
                  <a:cubicBezTo>
                    <a:pt x="2178" y="2634"/>
                    <a:pt x="1884" y="2742"/>
                    <a:pt x="1597" y="2742"/>
                  </a:cubicBezTo>
                  <a:cubicBezTo>
                    <a:pt x="1001" y="2742"/>
                    <a:pt x="435" y="2277"/>
                    <a:pt x="435" y="1586"/>
                  </a:cubicBezTo>
                  <a:cubicBezTo>
                    <a:pt x="435" y="935"/>
                    <a:pt x="962" y="407"/>
                    <a:pt x="1583" y="407"/>
                  </a:cubicBezTo>
                  <a:close/>
                  <a:moveTo>
                    <a:pt x="1586" y="0"/>
                  </a:moveTo>
                  <a:cubicBezTo>
                    <a:pt x="776" y="0"/>
                    <a:pt x="1" y="624"/>
                    <a:pt x="1" y="1586"/>
                  </a:cubicBezTo>
                  <a:cubicBezTo>
                    <a:pt x="1" y="2455"/>
                    <a:pt x="714" y="3168"/>
                    <a:pt x="1583" y="3168"/>
                  </a:cubicBezTo>
                  <a:cubicBezTo>
                    <a:pt x="3010" y="3168"/>
                    <a:pt x="3723" y="1462"/>
                    <a:pt x="2699" y="469"/>
                  </a:cubicBezTo>
                  <a:cubicBezTo>
                    <a:pt x="2376" y="146"/>
                    <a:pt x="1977" y="0"/>
                    <a:pt x="15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15" name="Google Shape;13215;p24"/>
            <p:cNvSpPr/>
            <p:nvPr/>
          </p:nvSpPr>
          <p:spPr>
            <a:xfrm>
              <a:off x="4115175" y="3163900"/>
              <a:ext cx="44225" cy="37200"/>
            </a:xfrm>
            <a:custGeom>
              <a:avLst/>
              <a:gdLst/>
              <a:ahLst/>
              <a:cxnLst/>
              <a:rect l="l" t="t" r="r" b="b"/>
              <a:pathLst>
                <a:path w="1769" h="1488" extrusionOk="0">
                  <a:moveTo>
                    <a:pt x="745" y="402"/>
                  </a:moveTo>
                  <a:cubicBezTo>
                    <a:pt x="1055" y="402"/>
                    <a:pt x="1210" y="774"/>
                    <a:pt x="993" y="991"/>
                  </a:cubicBezTo>
                  <a:cubicBezTo>
                    <a:pt x="923" y="1061"/>
                    <a:pt x="837" y="1092"/>
                    <a:pt x="753" y="1092"/>
                  </a:cubicBezTo>
                  <a:cubicBezTo>
                    <a:pt x="575" y="1092"/>
                    <a:pt x="404" y="953"/>
                    <a:pt x="404" y="743"/>
                  </a:cubicBezTo>
                  <a:cubicBezTo>
                    <a:pt x="404" y="557"/>
                    <a:pt x="559" y="402"/>
                    <a:pt x="745" y="402"/>
                  </a:cubicBezTo>
                  <a:close/>
                  <a:moveTo>
                    <a:pt x="758" y="0"/>
                  </a:moveTo>
                  <a:cubicBezTo>
                    <a:pt x="373" y="0"/>
                    <a:pt x="0" y="300"/>
                    <a:pt x="0" y="743"/>
                  </a:cubicBezTo>
                  <a:cubicBezTo>
                    <a:pt x="0" y="1146"/>
                    <a:pt x="342" y="1487"/>
                    <a:pt x="745" y="1487"/>
                  </a:cubicBezTo>
                  <a:cubicBezTo>
                    <a:pt x="1427" y="1487"/>
                    <a:pt x="1768" y="681"/>
                    <a:pt x="1272" y="216"/>
                  </a:cubicBezTo>
                  <a:cubicBezTo>
                    <a:pt x="1123" y="67"/>
                    <a:pt x="939" y="0"/>
                    <a:pt x="7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16" name="Google Shape;13216;p24"/>
            <p:cNvSpPr/>
            <p:nvPr/>
          </p:nvSpPr>
          <p:spPr>
            <a:xfrm>
              <a:off x="4011700" y="3178325"/>
              <a:ext cx="41025" cy="9850"/>
            </a:xfrm>
            <a:custGeom>
              <a:avLst/>
              <a:gdLst/>
              <a:ahLst/>
              <a:cxnLst/>
              <a:rect l="l" t="t" r="r" b="b"/>
              <a:pathLst>
                <a:path w="1641" h="394" extrusionOk="0">
                  <a:moveTo>
                    <a:pt x="178" y="0"/>
                  </a:moveTo>
                  <a:cubicBezTo>
                    <a:pt x="0" y="0"/>
                    <a:pt x="0" y="394"/>
                    <a:pt x="178" y="394"/>
                  </a:cubicBezTo>
                  <a:cubicBezTo>
                    <a:pt x="194" y="394"/>
                    <a:pt x="212" y="390"/>
                    <a:pt x="231" y="383"/>
                  </a:cubicBezTo>
                  <a:lnTo>
                    <a:pt x="1410" y="383"/>
                  </a:lnTo>
                  <a:cubicBezTo>
                    <a:pt x="1429" y="390"/>
                    <a:pt x="1447" y="394"/>
                    <a:pt x="1463" y="394"/>
                  </a:cubicBezTo>
                  <a:cubicBezTo>
                    <a:pt x="1640" y="394"/>
                    <a:pt x="1640" y="0"/>
                    <a:pt x="1463" y="0"/>
                  </a:cubicBezTo>
                  <a:cubicBezTo>
                    <a:pt x="1447" y="0"/>
                    <a:pt x="1429" y="4"/>
                    <a:pt x="1410" y="11"/>
                  </a:cubicBezTo>
                  <a:lnTo>
                    <a:pt x="231" y="11"/>
                  </a:lnTo>
                  <a:cubicBezTo>
                    <a:pt x="212" y="4"/>
                    <a:pt x="194" y="0"/>
                    <a:pt x="1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17" name="Google Shape;13217;p24"/>
            <p:cNvSpPr/>
            <p:nvPr/>
          </p:nvSpPr>
          <p:spPr>
            <a:xfrm>
              <a:off x="4217525" y="3178475"/>
              <a:ext cx="39275" cy="10475"/>
            </a:xfrm>
            <a:custGeom>
              <a:avLst/>
              <a:gdLst/>
              <a:ahLst/>
              <a:cxnLst/>
              <a:rect l="l" t="t" r="r" b="b"/>
              <a:pathLst>
                <a:path w="1571" h="419" extrusionOk="0">
                  <a:moveTo>
                    <a:pt x="1372" y="0"/>
                  </a:moveTo>
                  <a:cubicBezTo>
                    <a:pt x="1360" y="0"/>
                    <a:pt x="1348" y="2"/>
                    <a:pt x="1335" y="5"/>
                  </a:cubicBezTo>
                  <a:lnTo>
                    <a:pt x="187" y="5"/>
                  </a:lnTo>
                  <a:cubicBezTo>
                    <a:pt x="1" y="98"/>
                    <a:pt x="1" y="346"/>
                    <a:pt x="187" y="408"/>
                  </a:cubicBezTo>
                  <a:lnTo>
                    <a:pt x="1335" y="408"/>
                  </a:lnTo>
                  <a:cubicBezTo>
                    <a:pt x="1354" y="415"/>
                    <a:pt x="1372" y="419"/>
                    <a:pt x="1388" y="419"/>
                  </a:cubicBezTo>
                  <a:cubicBezTo>
                    <a:pt x="1570" y="419"/>
                    <a:pt x="1565" y="0"/>
                    <a:pt x="13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218" name="Google Shape;13218;p24"/>
          <p:cNvGrpSpPr/>
          <p:nvPr/>
        </p:nvGrpSpPr>
        <p:grpSpPr>
          <a:xfrm>
            <a:off x="11016008" y="3570598"/>
            <a:ext cx="699500" cy="532200"/>
            <a:chOff x="931825" y="2533500"/>
            <a:chExt cx="349750" cy="266100"/>
          </a:xfrm>
        </p:grpSpPr>
        <p:sp>
          <p:nvSpPr>
            <p:cNvPr id="13219" name="Google Shape;13219;p24"/>
            <p:cNvSpPr/>
            <p:nvPr/>
          </p:nvSpPr>
          <p:spPr>
            <a:xfrm>
              <a:off x="1137325" y="2698375"/>
              <a:ext cx="144250" cy="101225"/>
            </a:xfrm>
            <a:custGeom>
              <a:avLst/>
              <a:gdLst/>
              <a:ahLst/>
              <a:cxnLst/>
              <a:rect l="l" t="t" r="r" b="b"/>
              <a:pathLst>
                <a:path w="5770" h="4049" extrusionOk="0">
                  <a:moveTo>
                    <a:pt x="4281" y="2366"/>
                  </a:moveTo>
                  <a:lnTo>
                    <a:pt x="4281" y="3327"/>
                  </a:lnTo>
                  <a:lnTo>
                    <a:pt x="4095" y="3420"/>
                  </a:lnTo>
                  <a:cubicBezTo>
                    <a:pt x="3707" y="3575"/>
                    <a:pt x="3296" y="3653"/>
                    <a:pt x="2885" y="3653"/>
                  </a:cubicBezTo>
                  <a:cubicBezTo>
                    <a:pt x="2474" y="3653"/>
                    <a:pt x="2063" y="3575"/>
                    <a:pt x="1675" y="3420"/>
                  </a:cubicBezTo>
                  <a:lnTo>
                    <a:pt x="1489" y="3327"/>
                  </a:lnTo>
                  <a:lnTo>
                    <a:pt x="1489" y="2366"/>
                  </a:lnTo>
                  <a:lnTo>
                    <a:pt x="2606" y="2893"/>
                  </a:lnTo>
                  <a:cubicBezTo>
                    <a:pt x="2699" y="2924"/>
                    <a:pt x="2792" y="2955"/>
                    <a:pt x="2885" y="2955"/>
                  </a:cubicBezTo>
                  <a:cubicBezTo>
                    <a:pt x="2978" y="2955"/>
                    <a:pt x="3071" y="2924"/>
                    <a:pt x="3164" y="2893"/>
                  </a:cubicBezTo>
                  <a:lnTo>
                    <a:pt x="4281" y="2366"/>
                  </a:lnTo>
                  <a:close/>
                  <a:moveTo>
                    <a:pt x="2854" y="0"/>
                  </a:moveTo>
                  <a:cubicBezTo>
                    <a:pt x="2745" y="0"/>
                    <a:pt x="2637" y="24"/>
                    <a:pt x="2544" y="70"/>
                  </a:cubicBezTo>
                  <a:lnTo>
                    <a:pt x="186" y="1156"/>
                  </a:lnTo>
                  <a:cubicBezTo>
                    <a:pt x="93" y="1218"/>
                    <a:pt x="0" y="1342"/>
                    <a:pt x="0" y="1466"/>
                  </a:cubicBezTo>
                  <a:cubicBezTo>
                    <a:pt x="31" y="1590"/>
                    <a:pt x="93" y="1714"/>
                    <a:pt x="217" y="1776"/>
                  </a:cubicBezTo>
                  <a:lnTo>
                    <a:pt x="1055" y="2148"/>
                  </a:lnTo>
                  <a:lnTo>
                    <a:pt x="1055" y="3389"/>
                  </a:lnTo>
                  <a:cubicBezTo>
                    <a:pt x="1055" y="3513"/>
                    <a:pt x="1117" y="3606"/>
                    <a:pt x="1241" y="3668"/>
                  </a:cubicBezTo>
                  <a:lnTo>
                    <a:pt x="1520" y="3792"/>
                  </a:lnTo>
                  <a:cubicBezTo>
                    <a:pt x="1954" y="3963"/>
                    <a:pt x="2420" y="4048"/>
                    <a:pt x="2885" y="4048"/>
                  </a:cubicBezTo>
                  <a:cubicBezTo>
                    <a:pt x="3350" y="4048"/>
                    <a:pt x="3815" y="3963"/>
                    <a:pt x="4250" y="3792"/>
                  </a:cubicBezTo>
                  <a:lnTo>
                    <a:pt x="4529" y="3668"/>
                  </a:lnTo>
                  <a:cubicBezTo>
                    <a:pt x="4622" y="3606"/>
                    <a:pt x="4715" y="3513"/>
                    <a:pt x="4715" y="3389"/>
                  </a:cubicBezTo>
                  <a:lnTo>
                    <a:pt x="4715" y="2179"/>
                  </a:lnTo>
                  <a:lnTo>
                    <a:pt x="5553" y="1776"/>
                  </a:lnTo>
                  <a:cubicBezTo>
                    <a:pt x="5677" y="1714"/>
                    <a:pt x="5739" y="1590"/>
                    <a:pt x="5739" y="1466"/>
                  </a:cubicBezTo>
                  <a:cubicBezTo>
                    <a:pt x="5770" y="1342"/>
                    <a:pt x="5677" y="1218"/>
                    <a:pt x="5584" y="1156"/>
                  </a:cubicBezTo>
                  <a:lnTo>
                    <a:pt x="5553" y="1156"/>
                  </a:lnTo>
                  <a:lnTo>
                    <a:pt x="4622" y="722"/>
                  </a:lnTo>
                  <a:cubicBezTo>
                    <a:pt x="4593" y="714"/>
                    <a:pt x="4565" y="710"/>
                    <a:pt x="4539" y="710"/>
                  </a:cubicBezTo>
                  <a:cubicBezTo>
                    <a:pt x="4456" y="710"/>
                    <a:pt x="4390" y="751"/>
                    <a:pt x="4343" y="846"/>
                  </a:cubicBezTo>
                  <a:cubicBezTo>
                    <a:pt x="4312" y="939"/>
                    <a:pt x="4343" y="1063"/>
                    <a:pt x="4436" y="1094"/>
                  </a:cubicBezTo>
                  <a:lnTo>
                    <a:pt x="5242" y="1466"/>
                  </a:lnTo>
                  <a:lnTo>
                    <a:pt x="2978" y="2490"/>
                  </a:lnTo>
                  <a:cubicBezTo>
                    <a:pt x="2947" y="2505"/>
                    <a:pt x="2908" y="2513"/>
                    <a:pt x="2869" y="2513"/>
                  </a:cubicBezTo>
                  <a:cubicBezTo>
                    <a:pt x="2831" y="2513"/>
                    <a:pt x="2792" y="2505"/>
                    <a:pt x="2761" y="2490"/>
                  </a:cubicBezTo>
                  <a:lnTo>
                    <a:pt x="496" y="1466"/>
                  </a:lnTo>
                  <a:lnTo>
                    <a:pt x="2730" y="473"/>
                  </a:lnTo>
                  <a:cubicBezTo>
                    <a:pt x="2761" y="442"/>
                    <a:pt x="2807" y="427"/>
                    <a:pt x="2854" y="427"/>
                  </a:cubicBezTo>
                  <a:cubicBezTo>
                    <a:pt x="2900" y="427"/>
                    <a:pt x="2947" y="442"/>
                    <a:pt x="2978" y="473"/>
                  </a:cubicBezTo>
                  <a:lnTo>
                    <a:pt x="3722" y="784"/>
                  </a:lnTo>
                  <a:cubicBezTo>
                    <a:pt x="3755" y="800"/>
                    <a:pt x="3787" y="807"/>
                    <a:pt x="3816" y="807"/>
                  </a:cubicBezTo>
                  <a:cubicBezTo>
                    <a:pt x="4012" y="807"/>
                    <a:pt x="4124" y="492"/>
                    <a:pt x="3909" y="411"/>
                  </a:cubicBezTo>
                  <a:lnTo>
                    <a:pt x="3164" y="70"/>
                  </a:lnTo>
                  <a:cubicBezTo>
                    <a:pt x="3071" y="24"/>
                    <a:pt x="2962" y="0"/>
                    <a:pt x="28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0" name="Google Shape;13220;p24"/>
            <p:cNvSpPr/>
            <p:nvPr/>
          </p:nvSpPr>
          <p:spPr>
            <a:xfrm>
              <a:off x="931825" y="2533500"/>
              <a:ext cx="184575" cy="111625"/>
            </a:xfrm>
            <a:custGeom>
              <a:avLst/>
              <a:gdLst/>
              <a:ahLst/>
              <a:cxnLst/>
              <a:rect l="l" t="t" r="r" b="b"/>
              <a:pathLst>
                <a:path w="7383" h="4465" extrusionOk="0">
                  <a:moveTo>
                    <a:pt x="2918" y="0"/>
                  </a:moveTo>
                  <a:cubicBezTo>
                    <a:pt x="1958" y="0"/>
                    <a:pt x="1012" y="712"/>
                    <a:pt x="993" y="1888"/>
                  </a:cubicBezTo>
                  <a:lnTo>
                    <a:pt x="993" y="2043"/>
                  </a:lnTo>
                  <a:cubicBezTo>
                    <a:pt x="403" y="2167"/>
                    <a:pt x="0" y="2695"/>
                    <a:pt x="0" y="3315"/>
                  </a:cubicBezTo>
                  <a:lnTo>
                    <a:pt x="0" y="3346"/>
                  </a:lnTo>
                  <a:cubicBezTo>
                    <a:pt x="30" y="3978"/>
                    <a:pt x="527" y="4464"/>
                    <a:pt x="1124" y="4464"/>
                  </a:cubicBezTo>
                  <a:cubicBezTo>
                    <a:pt x="1142" y="4464"/>
                    <a:pt x="1160" y="4464"/>
                    <a:pt x="1179" y="4463"/>
                  </a:cubicBezTo>
                  <a:lnTo>
                    <a:pt x="2916" y="4463"/>
                  </a:lnTo>
                  <a:cubicBezTo>
                    <a:pt x="3195" y="4463"/>
                    <a:pt x="3195" y="4060"/>
                    <a:pt x="2916" y="4060"/>
                  </a:cubicBezTo>
                  <a:lnTo>
                    <a:pt x="1179" y="4060"/>
                  </a:lnTo>
                  <a:cubicBezTo>
                    <a:pt x="775" y="4060"/>
                    <a:pt x="434" y="3749"/>
                    <a:pt x="403" y="3346"/>
                  </a:cubicBezTo>
                  <a:lnTo>
                    <a:pt x="403" y="3315"/>
                  </a:lnTo>
                  <a:cubicBezTo>
                    <a:pt x="403" y="2819"/>
                    <a:pt x="775" y="2447"/>
                    <a:pt x="1241" y="2415"/>
                  </a:cubicBezTo>
                  <a:cubicBezTo>
                    <a:pt x="1303" y="2384"/>
                    <a:pt x="1365" y="2353"/>
                    <a:pt x="1396" y="2322"/>
                  </a:cubicBezTo>
                  <a:cubicBezTo>
                    <a:pt x="1427" y="2291"/>
                    <a:pt x="1458" y="2229"/>
                    <a:pt x="1458" y="2167"/>
                  </a:cubicBezTo>
                  <a:cubicBezTo>
                    <a:pt x="1171" y="1058"/>
                    <a:pt x="2052" y="314"/>
                    <a:pt x="2929" y="314"/>
                  </a:cubicBezTo>
                  <a:cubicBezTo>
                    <a:pt x="3475" y="314"/>
                    <a:pt x="4019" y="602"/>
                    <a:pt x="4281" y="1268"/>
                  </a:cubicBezTo>
                  <a:cubicBezTo>
                    <a:pt x="4281" y="1299"/>
                    <a:pt x="4343" y="1361"/>
                    <a:pt x="4374" y="1361"/>
                  </a:cubicBezTo>
                  <a:cubicBezTo>
                    <a:pt x="4405" y="1376"/>
                    <a:pt x="4436" y="1384"/>
                    <a:pt x="4467" y="1384"/>
                  </a:cubicBezTo>
                  <a:cubicBezTo>
                    <a:pt x="4498" y="1384"/>
                    <a:pt x="4529" y="1376"/>
                    <a:pt x="4560" y="1361"/>
                  </a:cubicBezTo>
                  <a:cubicBezTo>
                    <a:pt x="4684" y="1299"/>
                    <a:pt x="4839" y="1268"/>
                    <a:pt x="4994" y="1268"/>
                  </a:cubicBezTo>
                  <a:cubicBezTo>
                    <a:pt x="5490" y="1268"/>
                    <a:pt x="5894" y="1671"/>
                    <a:pt x="5894" y="2167"/>
                  </a:cubicBezTo>
                  <a:lnTo>
                    <a:pt x="5894" y="2198"/>
                  </a:lnTo>
                  <a:cubicBezTo>
                    <a:pt x="5894" y="2260"/>
                    <a:pt x="5894" y="2322"/>
                    <a:pt x="5956" y="2353"/>
                  </a:cubicBezTo>
                  <a:cubicBezTo>
                    <a:pt x="5987" y="2384"/>
                    <a:pt x="6049" y="2415"/>
                    <a:pt x="6080" y="2415"/>
                  </a:cubicBezTo>
                  <a:cubicBezTo>
                    <a:pt x="6576" y="2415"/>
                    <a:pt x="6979" y="2819"/>
                    <a:pt x="6979" y="3315"/>
                  </a:cubicBezTo>
                  <a:lnTo>
                    <a:pt x="6979" y="3346"/>
                  </a:lnTo>
                  <a:cubicBezTo>
                    <a:pt x="6948" y="3749"/>
                    <a:pt x="6607" y="4060"/>
                    <a:pt x="6204" y="4060"/>
                  </a:cubicBezTo>
                  <a:lnTo>
                    <a:pt x="3722" y="4060"/>
                  </a:lnTo>
                  <a:cubicBezTo>
                    <a:pt x="3443" y="4060"/>
                    <a:pt x="3443" y="4463"/>
                    <a:pt x="3722" y="4463"/>
                  </a:cubicBezTo>
                  <a:lnTo>
                    <a:pt x="6204" y="4463"/>
                  </a:lnTo>
                  <a:cubicBezTo>
                    <a:pt x="6222" y="4464"/>
                    <a:pt x="6241" y="4464"/>
                    <a:pt x="6259" y="4464"/>
                  </a:cubicBezTo>
                  <a:cubicBezTo>
                    <a:pt x="6855" y="4464"/>
                    <a:pt x="7353" y="3978"/>
                    <a:pt x="7383" y="3346"/>
                  </a:cubicBezTo>
                  <a:lnTo>
                    <a:pt x="7383" y="3315"/>
                  </a:lnTo>
                  <a:cubicBezTo>
                    <a:pt x="7383" y="2664"/>
                    <a:pt x="6917" y="2105"/>
                    <a:pt x="6266" y="2012"/>
                  </a:cubicBezTo>
                  <a:cubicBezTo>
                    <a:pt x="6204" y="1330"/>
                    <a:pt x="5646" y="834"/>
                    <a:pt x="4963" y="834"/>
                  </a:cubicBezTo>
                  <a:cubicBezTo>
                    <a:pt x="4808" y="834"/>
                    <a:pt x="4653" y="865"/>
                    <a:pt x="4529" y="927"/>
                  </a:cubicBezTo>
                  <a:cubicBezTo>
                    <a:pt x="4143" y="288"/>
                    <a:pt x="3528" y="0"/>
                    <a:pt x="291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1" name="Google Shape;13221;p24"/>
            <p:cNvSpPr/>
            <p:nvPr/>
          </p:nvSpPr>
          <p:spPr>
            <a:xfrm>
              <a:off x="1010125" y="2770575"/>
              <a:ext cx="41900" cy="16600"/>
            </a:xfrm>
            <a:custGeom>
              <a:avLst/>
              <a:gdLst/>
              <a:ahLst/>
              <a:cxnLst/>
              <a:rect l="l" t="t" r="r" b="b"/>
              <a:pathLst>
                <a:path w="1676" h="664" extrusionOk="0">
                  <a:moveTo>
                    <a:pt x="753" y="0"/>
                  </a:moveTo>
                  <a:cubicBezTo>
                    <a:pt x="503" y="0"/>
                    <a:pt x="258" y="120"/>
                    <a:pt x="63" y="315"/>
                  </a:cubicBezTo>
                  <a:cubicBezTo>
                    <a:pt x="1" y="377"/>
                    <a:pt x="1" y="532"/>
                    <a:pt x="63" y="594"/>
                  </a:cubicBezTo>
                  <a:cubicBezTo>
                    <a:pt x="110" y="641"/>
                    <a:pt x="164" y="664"/>
                    <a:pt x="218" y="664"/>
                  </a:cubicBezTo>
                  <a:cubicBezTo>
                    <a:pt x="272" y="664"/>
                    <a:pt x="327" y="641"/>
                    <a:pt x="373" y="594"/>
                  </a:cubicBezTo>
                  <a:cubicBezTo>
                    <a:pt x="497" y="470"/>
                    <a:pt x="652" y="408"/>
                    <a:pt x="838" y="408"/>
                  </a:cubicBezTo>
                  <a:cubicBezTo>
                    <a:pt x="1025" y="408"/>
                    <a:pt x="1180" y="470"/>
                    <a:pt x="1304" y="594"/>
                  </a:cubicBezTo>
                  <a:cubicBezTo>
                    <a:pt x="1366" y="625"/>
                    <a:pt x="1397" y="656"/>
                    <a:pt x="1459" y="656"/>
                  </a:cubicBezTo>
                  <a:cubicBezTo>
                    <a:pt x="1521" y="656"/>
                    <a:pt x="1552" y="625"/>
                    <a:pt x="1614" y="594"/>
                  </a:cubicBezTo>
                  <a:cubicBezTo>
                    <a:pt x="1676" y="532"/>
                    <a:pt x="1676" y="377"/>
                    <a:pt x="1614" y="315"/>
                  </a:cubicBezTo>
                  <a:cubicBezTo>
                    <a:pt x="1419" y="120"/>
                    <a:pt x="1174" y="0"/>
                    <a:pt x="924" y="0"/>
                  </a:cubicBezTo>
                  <a:cubicBezTo>
                    <a:pt x="895" y="0"/>
                    <a:pt x="867" y="2"/>
                    <a:pt x="838" y="5"/>
                  </a:cubicBezTo>
                  <a:cubicBezTo>
                    <a:pt x="810" y="2"/>
                    <a:pt x="781" y="0"/>
                    <a:pt x="7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2" name="Google Shape;13222;p24"/>
            <p:cNvSpPr/>
            <p:nvPr/>
          </p:nvSpPr>
          <p:spPr>
            <a:xfrm>
              <a:off x="991750" y="2746650"/>
              <a:ext cx="77350" cy="24050"/>
            </a:xfrm>
            <a:custGeom>
              <a:avLst/>
              <a:gdLst/>
              <a:ahLst/>
              <a:cxnLst/>
              <a:rect l="l" t="t" r="r" b="b"/>
              <a:pathLst>
                <a:path w="3094" h="962" extrusionOk="0">
                  <a:moveTo>
                    <a:pt x="1573" y="0"/>
                  </a:moveTo>
                  <a:cubicBezTo>
                    <a:pt x="1046" y="0"/>
                    <a:pt x="519" y="217"/>
                    <a:pt x="147" y="590"/>
                  </a:cubicBezTo>
                  <a:cubicBezTo>
                    <a:pt x="1" y="735"/>
                    <a:pt x="140" y="957"/>
                    <a:pt x="312" y="957"/>
                  </a:cubicBezTo>
                  <a:cubicBezTo>
                    <a:pt x="360" y="957"/>
                    <a:pt x="410" y="940"/>
                    <a:pt x="457" y="900"/>
                  </a:cubicBezTo>
                  <a:cubicBezTo>
                    <a:pt x="767" y="574"/>
                    <a:pt x="1178" y="411"/>
                    <a:pt x="1589" y="411"/>
                  </a:cubicBezTo>
                  <a:cubicBezTo>
                    <a:pt x="2000" y="411"/>
                    <a:pt x="2411" y="574"/>
                    <a:pt x="2721" y="900"/>
                  </a:cubicBezTo>
                  <a:cubicBezTo>
                    <a:pt x="2752" y="931"/>
                    <a:pt x="2814" y="962"/>
                    <a:pt x="2876" y="962"/>
                  </a:cubicBezTo>
                  <a:cubicBezTo>
                    <a:pt x="2938" y="962"/>
                    <a:pt x="2969" y="931"/>
                    <a:pt x="3031" y="900"/>
                  </a:cubicBezTo>
                  <a:cubicBezTo>
                    <a:pt x="3093" y="807"/>
                    <a:pt x="3093" y="683"/>
                    <a:pt x="3031" y="590"/>
                  </a:cubicBezTo>
                  <a:cubicBezTo>
                    <a:pt x="2628" y="217"/>
                    <a:pt x="2132" y="0"/>
                    <a:pt x="15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3" name="Google Shape;13223;p24"/>
            <p:cNvSpPr/>
            <p:nvPr/>
          </p:nvSpPr>
          <p:spPr>
            <a:xfrm>
              <a:off x="974700" y="2722600"/>
              <a:ext cx="111450" cy="31050"/>
            </a:xfrm>
            <a:custGeom>
              <a:avLst/>
              <a:gdLst/>
              <a:ahLst/>
              <a:cxnLst/>
              <a:rect l="l" t="t" r="r" b="b"/>
              <a:pathLst>
                <a:path w="4458" h="1242" extrusionOk="0">
                  <a:moveTo>
                    <a:pt x="2255" y="1"/>
                  </a:moveTo>
                  <a:cubicBezTo>
                    <a:pt x="1480" y="1"/>
                    <a:pt x="705" y="311"/>
                    <a:pt x="146" y="869"/>
                  </a:cubicBezTo>
                  <a:cubicBezTo>
                    <a:pt x="0" y="1015"/>
                    <a:pt x="140" y="1237"/>
                    <a:pt x="312" y="1237"/>
                  </a:cubicBezTo>
                  <a:cubicBezTo>
                    <a:pt x="359" y="1237"/>
                    <a:pt x="409" y="1220"/>
                    <a:pt x="456" y="1179"/>
                  </a:cubicBezTo>
                  <a:cubicBezTo>
                    <a:pt x="953" y="668"/>
                    <a:pt x="1612" y="412"/>
                    <a:pt x="2271" y="412"/>
                  </a:cubicBezTo>
                  <a:cubicBezTo>
                    <a:pt x="2930" y="412"/>
                    <a:pt x="3589" y="668"/>
                    <a:pt x="4086" y="1179"/>
                  </a:cubicBezTo>
                  <a:cubicBezTo>
                    <a:pt x="4117" y="1210"/>
                    <a:pt x="4179" y="1241"/>
                    <a:pt x="4241" y="1241"/>
                  </a:cubicBezTo>
                  <a:cubicBezTo>
                    <a:pt x="4303" y="1241"/>
                    <a:pt x="4334" y="1210"/>
                    <a:pt x="4396" y="1179"/>
                  </a:cubicBezTo>
                  <a:cubicBezTo>
                    <a:pt x="4458" y="1086"/>
                    <a:pt x="4458" y="962"/>
                    <a:pt x="4396" y="869"/>
                  </a:cubicBezTo>
                  <a:cubicBezTo>
                    <a:pt x="3806" y="311"/>
                    <a:pt x="3062" y="1"/>
                    <a:pt x="22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4" name="Google Shape;13224;p24"/>
            <p:cNvSpPr/>
            <p:nvPr/>
          </p:nvSpPr>
          <p:spPr>
            <a:xfrm>
              <a:off x="1026425" y="2682150"/>
              <a:ext cx="11275" cy="7900"/>
            </a:xfrm>
            <a:custGeom>
              <a:avLst/>
              <a:gdLst/>
              <a:ahLst/>
              <a:cxnLst/>
              <a:rect l="l" t="t" r="r" b="b"/>
              <a:pathLst>
                <a:path w="451" h="316" extrusionOk="0">
                  <a:moveTo>
                    <a:pt x="66" y="1"/>
                  </a:moveTo>
                  <a:cubicBezTo>
                    <a:pt x="28" y="1"/>
                    <a:pt x="0" y="28"/>
                    <a:pt x="0" y="99"/>
                  </a:cubicBezTo>
                  <a:cubicBezTo>
                    <a:pt x="0" y="223"/>
                    <a:pt x="93" y="316"/>
                    <a:pt x="186" y="316"/>
                  </a:cubicBezTo>
                  <a:cubicBezTo>
                    <a:pt x="450" y="316"/>
                    <a:pt x="195" y="1"/>
                    <a:pt x="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5" name="Google Shape;13225;p24"/>
            <p:cNvSpPr/>
            <p:nvPr/>
          </p:nvSpPr>
          <p:spPr>
            <a:xfrm>
              <a:off x="1026425" y="2664000"/>
              <a:ext cx="11200" cy="8225"/>
            </a:xfrm>
            <a:custGeom>
              <a:avLst/>
              <a:gdLst/>
              <a:ahLst/>
              <a:cxnLst/>
              <a:rect l="l" t="t" r="r" b="b"/>
              <a:pathLst>
                <a:path w="448" h="329" extrusionOk="0">
                  <a:moveTo>
                    <a:pt x="69" y="1"/>
                  </a:moveTo>
                  <a:cubicBezTo>
                    <a:pt x="29" y="1"/>
                    <a:pt x="0" y="31"/>
                    <a:pt x="0" y="111"/>
                  </a:cubicBezTo>
                  <a:cubicBezTo>
                    <a:pt x="0" y="235"/>
                    <a:pt x="93" y="328"/>
                    <a:pt x="186" y="328"/>
                  </a:cubicBezTo>
                  <a:cubicBezTo>
                    <a:pt x="448" y="328"/>
                    <a:pt x="200" y="1"/>
                    <a:pt x="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6" name="Google Shape;13226;p24"/>
            <p:cNvSpPr/>
            <p:nvPr/>
          </p:nvSpPr>
          <p:spPr>
            <a:xfrm>
              <a:off x="1026425" y="2700450"/>
              <a:ext cx="11200" cy="8225"/>
            </a:xfrm>
            <a:custGeom>
              <a:avLst/>
              <a:gdLst/>
              <a:ahLst/>
              <a:cxnLst/>
              <a:rect l="l" t="t" r="r" b="b"/>
              <a:pathLst>
                <a:path w="448" h="329" extrusionOk="0">
                  <a:moveTo>
                    <a:pt x="69" y="1"/>
                  </a:moveTo>
                  <a:cubicBezTo>
                    <a:pt x="29" y="1"/>
                    <a:pt x="0" y="31"/>
                    <a:pt x="0" y="111"/>
                  </a:cubicBezTo>
                  <a:cubicBezTo>
                    <a:pt x="0" y="235"/>
                    <a:pt x="93" y="328"/>
                    <a:pt x="186" y="328"/>
                  </a:cubicBezTo>
                  <a:cubicBezTo>
                    <a:pt x="448" y="328"/>
                    <a:pt x="200" y="1"/>
                    <a:pt x="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7" name="Google Shape;13227;p24"/>
            <p:cNvSpPr/>
            <p:nvPr/>
          </p:nvSpPr>
          <p:spPr>
            <a:xfrm>
              <a:off x="1107850" y="2766650"/>
              <a:ext cx="10100" cy="10250"/>
            </a:xfrm>
            <a:custGeom>
              <a:avLst/>
              <a:gdLst/>
              <a:ahLst/>
              <a:cxnLst/>
              <a:rect l="l" t="t" r="r" b="b"/>
              <a:pathLst>
                <a:path w="404" h="410" extrusionOk="0">
                  <a:moveTo>
                    <a:pt x="150" y="1"/>
                  </a:moveTo>
                  <a:cubicBezTo>
                    <a:pt x="71" y="1"/>
                    <a:pt x="0" y="85"/>
                    <a:pt x="0" y="193"/>
                  </a:cubicBezTo>
                  <a:cubicBezTo>
                    <a:pt x="0" y="317"/>
                    <a:pt x="93" y="410"/>
                    <a:pt x="187" y="410"/>
                  </a:cubicBezTo>
                  <a:cubicBezTo>
                    <a:pt x="311" y="410"/>
                    <a:pt x="404" y="317"/>
                    <a:pt x="404" y="193"/>
                  </a:cubicBezTo>
                  <a:cubicBezTo>
                    <a:pt x="404" y="69"/>
                    <a:pt x="311" y="7"/>
                    <a:pt x="187" y="7"/>
                  </a:cubicBezTo>
                  <a:cubicBezTo>
                    <a:pt x="174" y="3"/>
                    <a:pt x="162" y="1"/>
                    <a:pt x="1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8" name="Google Shape;13228;p24"/>
            <p:cNvSpPr/>
            <p:nvPr/>
          </p:nvSpPr>
          <p:spPr>
            <a:xfrm>
              <a:off x="1125300" y="2766650"/>
              <a:ext cx="11650" cy="9475"/>
            </a:xfrm>
            <a:custGeom>
              <a:avLst/>
              <a:gdLst/>
              <a:ahLst/>
              <a:cxnLst/>
              <a:rect l="l" t="t" r="r" b="b"/>
              <a:pathLst>
                <a:path w="466" h="379" extrusionOk="0">
                  <a:moveTo>
                    <a:pt x="196" y="1"/>
                  </a:moveTo>
                  <a:cubicBezTo>
                    <a:pt x="117" y="1"/>
                    <a:pt x="47" y="85"/>
                    <a:pt x="47" y="193"/>
                  </a:cubicBezTo>
                  <a:cubicBezTo>
                    <a:pt x="0" y="317"/>
                    <a:pt x="117" y="379"/>
                    <a:pt x="233" y="379"/>
                  </a:cubicBezTo>
                  <a:cubicBezTo>
                    <a:pt x="349" y="379"/>
                    <a:pt x="466" y="317"/>
                    <a:pt x="419" y="193"/>
                  </a:cubicBezTo>
                  <a:cubicBezTo>
                    <a:pt x="419" y="69"/>
                    <a:pt x="326" y="7"/>
                    <a:pt x="233" y="7"/>
                  </a:cubicBezTo>
                  <a:cubicBezTo>
                    <a:pt x="221" y="3"/>
                    <a:pt x="208" y="1"/>
                    <a:pt x="1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229" name="Google Shape;13229;p24"/>
            <p:cNvSpPr/>
            <p:nvPr/>
          </p:nvSpPr>
          <p:spPr>
            <a:xfrm>
              <a:off x="1089225" y="2766650"/>
              <a:ext cx="10125" cy="10250"/>
            </a:xfrm>
            <a:custGeom>
              <a:avLst/>
              <a:gdLst/>
              <a:ahLst/>
              <a:cxnLst/>
              <a:rect l="l" t="t" r="r" b="b"/>
              <a:pathLst>
                <a:path w="405" h="410" extrusionOk="0">
                  <a:moveTo>
                    <a:pt x="171" y="1"/>
                  </a:moveTo>
                  <a:cubicBezTo>
                    <a:pt x="71" y="1"/>
                    <a:pt x="1" y="85"/>
                    <a:pt x="1" y="193"/>
                  </a:cubicBezTo>
                  <a:cubicBezTo>
                    <a:pt x="1" y="317"/>
                    <a:pt x="94" y="410"/>
                    <a:pt x="218" y="410"/>
                  </a:cubicBezTo>
                  <a:cubicBezTo>
                    <a:pt x="311" y="410"/>
                    <a:pt x="404" y="317"/>
                    <a:pt x="404" y="193"/>
                  </a:cubicBezTo>
                  <a:cubicBezTo>
                    <a:pt x="404" y="69"/>
                    <a:pt x="311" y="7"/>
                    <a:pt x="218" y="7"/>
                  </a:cubicBezTo>
                  <a:cubicBezTo>
                    <a:pt x="202" y="3"/>
                    <a:pt x="186" y="1"/>
                    <a:pt x="1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3230" name="Google Shape;13230;p24"/>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cs typeface="B Nazanin" panose="00000700000000000000" pitchFamily="2" charset="-78"/>
                <a:sym typeface="Arial"/>
              </a:rPr>
              <a:t>آموزش آنلاین</a:t>
            </a:r>
            <a:endParaRPr sz="3200" kern="0" dirty="0">
              <a:cs typeface="B Nazanin" panose="00000700000000000000" pitchFamily="2" charset="-78"/>
              <a:sym typeface="Arial"/>
            </a:endParaRPr>
          </a:p>
        </p:txBody>
      </p:sp>
      <p:sp>
        <p:nvSpPr>
          <p:cNvPr id="13231" name="Google Shape;13231;p24"/>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Freeform 4"/>
          <p:cNvSpPr/>
          <p:nvPr/>
        </p:nvSpPr>
        <p:spPr>
          <a:xfrm>
            <a:off x="2217780" y="3385800"/>
            <a:ext cx="16047720" cy="4003830"/>
          </a:xfrm>
          <a:custGeom>
            <a:avLst/>
            <a:gdLst/>
            <a:ahLst/>
            <a:cxnLst/>
            <a:rect l="l" t="t" r="r" b="b"/>
            <a:pathLst>
              <a:path w="16047720" h="4003830">
                <a:moveTo>
                  <a:pt x="0" y="0"/>
                </a:moveTo>
                <a:lnTo>
                  <a:pt x="16047720" y="0"/>
                </a:lnTo>
                <a:lnTo>
                  <a:pt x="16047720" y="4003830"/>
                </a:lnTo>
                <a:lnTo>
                  <a:pt x="0" y="400383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grpSp>
        <p:nvGrpSpPr>
          <p:cNvPr id="5" name="Group 5"/>
          <p:cNvGrpSpPr/>
          <p:nvPr/>
        </p:nvGrpSpPr>
        <p:grpSpPr>
          <a:xfrm>
            <a:off x="1501200" y="3026700"/>
            <a:ext cx="1570320" cy="777600"/>
            <a:chOff x="0" y="0"/>
            <a:chExt cx="2093760" cy="1036800"/>
          </a:xfrm>
        </p:grpSpPr>
        <p:sp>
          <p:nvSpPr>
            <p:cNvPr id="6" name="Freeform 6"/>
            <p:cNvSpPr/>
            <p:nvPr/>
          </p:nvSpPr>
          <p:spPr>
            <a:xfrm>
              <a:off x="0" y="0"/>
              <a:ext cx="2093722" cy="1036828"/>
            </a:xfrm>
            <a:custGeom>
              <a:avLst/>
              <a:gdLst/>
              <a:ahLst/>
              <a:cxnLst/>
              <a:rect l="l" t="t" r="r" b="b"/>
              <a:pathLst>
                <a:path w="2093722" h="1036828">
                  <a:moveTo>
                    <a:pt x="0" y="0"/>
                  </a:moveTo>
                  <a:lnTo>
                    <a:pt x="2093722" y="0"/>
                  </a:lnTo>
                  <a:lnTo>
                    <a:pt x="2093722" y="1036828"/>
                  </a:lnTo>
                  <a:lnTo>
                    <a:pt x="0" y="1036828"/>
                  </a:lnTo>
                  <a:close/>
                </a:path>
              </a:pathLst>
            </a:custGeom>
            <a:solidFill>
              <a:srgbClr val="FFCF0E"/>
            </a:solidFill>
          </p:spPr>
        </p:sp>
        <p:sp>
          <p:nvSpPr>
            <p:cNvPr id="7" name="TextBox 7"/>
            <p:cNvSpPr txBox="1"/>
            <p:nvPr/>
          </p:nvSpPr>
          <p:spPr>
            <a:xfrm>
              <a:off x="0" y="-85725"/>
              <a:ext cx="2093760" cy="1122525"/>
            </a:xfrm>
            <a:prstGeom prst="rect">
              <a:avLst/>
            </a:prstGeom>
          </p:spPr>
          <p:txBody>
            <a:bodyPr lIns="50800" tIns="50800" rIns="50800" bIns="50800" rtlCol="0" anchor="t"/>
            <a:lstStyle/>
            <a:p>
              <a:pPr algn="ctr" rtl="1">
                <a:lnSpc>
                  <a:spcPts val="5040"/>
                </a:lnSpc>
              </a:pPr>
              <a:r>
                <a:rPr lang="en-US" sz="4200" spc="-1">
                  <a:solidFill>
                    <a:srgbClr val="FFFFFF"/>
                  </a:solidFill>
                  <a:latin typeface="Arial Bold"/>
                  <a:cs typeface="B Nazanin" pitchFamily="2" charset="-78"/>
                </a:rPr>
                <a:t>2017</a:t>
              </a:r>
            </a:p>
          </p:txBody>
        </p:sp>
      </p:grpSp>
      <p:sp>
        <p:nvSpPr>
          <p:cNvPr id="8" name="TextBox 8"/>
          <p:cNvSpPr txBox="1"/>
          <p:nvPr/>
        </p:nvSpPr>
        <p:spPr>
          <a:xfrm>
            <a:off x="9961560" y="4323495"/>
            <a:ext cx="29788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itchFamily="2" charset="-78"/>
              </a:rPr>
              <a:t>اضافه کردن متن</a:t>
            </a:r>
            <a:endParaRPr lang="en-US" sz="2100" spc="-1" dirty="0">
              <a:solidFill>
                <a:srgbClr val="FFFFFF"/>
              </a:solidFill>
              <a:latin typeface="Arial"/>
              <a:cs typeface="B Nazanin" pitchFamily="2" charset="-78"/>
            </a:endParaRPr>
          </a:p>
        </p:txBody>
      </p:sp>
      <p:sp>
        <p:nvSpPr>
          <p:cNvPr id="9" name="TextBox 9"/>
          <p:cNvSpPr txBox="1"/>
          <p:nvPr/>
        </p:nvSpPr>
        <p:spPr>
          <a:xfrm>
            <a:off x="9961560" y="4704540"/>
            <a:ext cx="29788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10" name="TextBox 10"/>
          <p:cNvSpPr txBox="1"/>
          <p:nvPr/>
        </p:nvSpPr>
        <p:spPr>
          <a:xfrm>
            <a:off x="14541840" y="4323495"/>
            <a:ext cx="29788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itchFamily="2" charset="-78"/>
              </a:rPr>
              <a:t>اضافه کردن متن</a:t>
            </a:r>
            <a:endParaRPr lang="en-US" sz="2100" spc="-1" dirty="0">
              <a:solidFill>
                <a:srgbClr val="FFFFFF"/>
              </a:solidFill>
              <a:latin typeface="Arial"/>
              <a:cs typeface="B Nazanin" pitchFamily="2" charset="-78"/>
            </a:endParaRPr>
          </a:p>
        </p:txBody>
      </p:sp>
      <p:sp>
        <p:nvSpPr>
          <p:cNvPr id="11" name="TextBox 11"/>
          <p:cNvSpPr txBox="1"/>
          <p:nvPr/>
        </p:nvSpPr>
        <p:spPr>
          <a:xfrm>
            <a:off x="14541840" y="4704540"/>
            <a:ext cx="29788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12" name="TextBox 12"/>
          <p:cNvSpPr txBox="1"/>
          <p:nvPr/>
        </p:nvSpPr>
        <p:spPr>
          <a:xfrm>
            <a:off x="5381280" y="4323495"/>
            <a:ext cx="29788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itchFamily="2" charset="-78"/>
              </a:rPr>
              <a:t>اضافه کردن متن</a:t>
            </a:r>
            <a:endParaRPr lang="en-US" sz="2100" spc="-1" dirty="0">
              <a:solidFill>
                <a:srgbClr val="FFFFFF"/>
              </a:solidFill>
              <a:latin typeface="Arial"/>
              <a:cs typeface="B Nazanin" pitchFamily="2" charset="-78"/>
            </a:endParaRPr>
          </a:p>
        </p:txBody>
      </p:sp>
      <p:sp>
        <p:nvSpPr>
          <p:cNvPr id="13" name="TextBox 13"/>
          <p:cNvSpPr txBox="1"/>
          <p:nvPr/>
        </p:nvSpPr>
        <p:spPr>
          <a:xfrm>
            <a:off x="5381280" y="4704540"/>
            <a:ext cx="29788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14" name="TextBox 14"/>
          <p:cNvSpPr txBox="1"/>
          <p:nvPr/>
        </p:nvSpPr>
        <p:spPr>
          <a:xfrm>
            <a:off x="9964800" y="8129415"/>
            <a:ext cx="29788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itchFamily="2" charset="-78"/>
              </a:rPr>
              <a:t>اضافه کردن متن</a:t>
            </a:r>
            <a:endParaRPr lang="en-US" sz="2100" spc="-1" dirty="0">
              <a:solidFill>
                <a:srgbClr val="FFFFFF"/>
              </a:solidFill>
              <a:latin typeface="Arial"/>
              <a:cs typeface="B Nazanin" pitchFamily="2" charset="-78"/>
            </a:endParaRPr>
          </a:p>
        </p:txBody>
      </p:sp>
      <p:sp>
        <p:nvSpPr>
          <p:cNvPr id="15" name="TextBox 15"/>
          <p:cNvSpPr txBox="1"/>
          <p:nvPr/>
        </p:nvSpPr>
        <p:spPr>
          <a:xfrm>
            <a:off x="9964800" y="8510460"/>
            <a:ext cx="29788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16" name="TextBox 16"/>
          <p:cNvSpPr txBox="1"/>
          <p:nvPr/>
        </p:nvSpPr>
        <p:spPr>
          <a:xfrm>
            <a:off x="797220" y="8129415"/>
            <a:ext cx="29788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itchFamily="2" charset="-78"/>
              </a:rPr>
              <a:t>اضافه کردن متن</a:t>
            </a:r>
            <a:endParaRPr lang="en-US" sz="2100" spc="-1" dirty="0">
              <a:solidFill>
                <a:srgbClr val="FFFFFF"/>
              </a:solidFill>
              <a:latin typeface="Arial"/>
              <a:cs typeface="B Nazanin" pitchFamily="2" charset="-78"/>
            </a:endParaRPr>
          </a:p>
        </p:txBody>
      </p:sp>
      <p:sp>
        <p:nvSpPr>
          <p:cNvPr id="17" name="TextBox 17"/>
          <p:cNvSpPr txBox="1"/>
          <p:nvPr/>
        </p:nvSpPr>
        <p:spPr>
          <a:xfrm>
            <a:off x="797220" y="8510460"/>
            <a:ext cx="29788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18" name="TextBox 18"/>
          <p:cNvSpPr txBox="1"/>
          <p:nvPr/>
        </p:nvSpPr>
        <p:spPr>
          <a:xfrm>
            <a:off x="768060" y="4323495"/>
            <a:ext cx="29788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itchFamily="2" charset="-78"/>
              </a:rPr>
              <a:t>اضافه کردن متن</a:t>
            </a:r>
            <a:endParaRPr lang="en-US" sz="2100" spc="-1" dirty="0">
              <a:solidFill>
                <a:srgbClr val="FFFFFF"/>
              </a:solidFill>
              <a:latin typeface="Arial"/>
              <a:cs typeface="B Nazanin" pitchFamily="2" charset="-78"/>
            </a:endParaRPr>
          </a:p>
        </p:txBody>
      </p:sp>
      <p:sp>
        <p:nvSpPr>
          <p:cNvPr id="19" name="TextBox 19"/>
          <p:cNvSpPr txBox="1"/>
          <p:nvPr/>
        </p:nvSpPr>
        <p:spPr>
          <a:xfrm>
            <a:off x="768060" y="4704540"/>
            <a:ext cx="29788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0" name="TextBox 20"/>
          <p:cNvSpPr txBox="1"/>
          <p:nvPr/>
        </p:nvSpPr>
        <p:spPr>
          <a:xfrm>
            <a:off x="5381280" y="8129415"/>
            <a:ext cx="29788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itchFamily="2" charset="-78"/>
              </a:rPr>
              <a:t>اضافه کردن متن</a:t>
            </a:r>
            <a:endParaRPr lang="en-US" sz="2100" spc="-1" dirty="0">
              <a:solidFill>
                <a:srgbClr val="FFFFFF"/>
              </a:solidFill>
              <a:latin typeface="Arial"/>
              <a:cs typeface="B Nazanin" pitchFamily="2" charset="-78"/>
            </a:endParaRPr>
          </a:p>
        </p:txBody>
      </p:sp>
      <p:sp>
        <p:nvSpPr>
          <p:cNvPr id="21" name="TextBox 21"/>
          <p:cNvSpPr txBox="1"/>
          <p:nvPr/>
        </p:nvSpPr>
        <p:spPr>
          <a:xfrm>
            <a:off x="5381280" y="8510460"/>
            <a:ext cx="29788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2" name="TextBox 22"/>
          <p:cNvSpPr txBox="1"/>
          <p:nvPr/>
        </p:nvSpPr>
        <p:spPr>
          <a:xfrm>
            <a:off x="14541840" y="8129415"/>
            <a:ext cx="2978820" cy="3206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itchFamily="2" charset="-78"/>
              </a:rPr>
              <a:t>اضافه کردن متن</a:t>
            </a:r>
            <a:endParaRPr lang="en-US" sz="2100" spc="-1" dirty="0">
              <a:solidFill>
                <a:srgbClr val="FFFFFF"/>
              </a:solidFill>
              <a:latin typeface="Arial"/>
              <a:cs typeface="B Nazanin" pitchFamily="2" charset="-78"/>
            </a:endParaRPr>
          </a:p>
        </p:txBody>
      </p:sp>
      <p:sp>
        <p:nvSpPr>
          <p:cNvPr id="23" name="TextBox 23"/>
          <p:cNvSpPr txBox="1"/>
          <p:nvPr/>
        </p:nvSpPr>
        <p:spPr>
          <a:xfrm>
            <a:off x="14541840" y="8510460"/>
            <a:ext cx="2978820" cy="564257"/>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ارائه پاورپوینت مدرنی را دریافت کنید که به زیبایی طراحی شده است.</a:t>
            </a:r>
            <a:endParaRPr lang="en-US" sz="1800" spc="-1" dirty="0">
              <a:solidFill>
                <a:srgbClr val="FFFFFF"/>
              </a:solidFill>
              <a:latin typeface="Arial"/>
              <a:cs typeface="B Nazanin" pitchFamily="2" charset="-78"/>
            </a:endParaRPr>
          </a:p>
        </p:txBody>
      </p:sp>
      <p:sp>
        <p:nvSpPr>
          <p:cNvPr id="24" name="TextBox 24"/>
          <p:cNvSpPr txBox="1"/>
          <p:nvPr/>
        </p:nvSpPr>
        <p:spPr>
          <a:xfrm>
            <a:off x="5029920" y="687739"/>
            <a:ext cx="8228160" cy="1115690"/>
          </a:xfrm>
          <a:prstGeom prst="rect">
            <a:avLst/>
          </a:prstGeom>
        </p:spPr>
        <p:txBody>
          <a:bodyPr lIns="0" tIns="0" rIns="0" bIns="0" rtlCol="0" anchor="t">
            <a:spAutoFit/>
          </a:bodyPr>
          <a:lstStyle/>
          <a:p>
            <a:pPr algn="ctr" rtl="1">
              <a:lnSpc>
                <a:spcPts val="8748"/>
              </a:lnSpc>
            </a:pPr>
            <a:r>
              <a:rPr lang="fa-IR" sz="8100" spc="-1" dirty="0">
                <a:solidFill>
                  <a:srgbClr val="FFFFFF"/>
                </a:solidFill>
                <a:latin typeface="Arial"/>
                <a:cs typeface="B Nazanin" pitchFamily="2" charset="-78"/>
              </a:rPr>
              <a:t>سبک اینفوگرافیک</a:t>
            </a:r>
            <a:endParaRPr lang="en-US" sz="8100" spc="-1" dirty="0">
              <a:solidFill>
                <a:srgbClr val="FFFFFF"/>
              </a:solidFill>
              <a:latin typeface="Arial"/>
              <a:cs typeface="B Nazanin" pitchFamily="2" charset="-78"/>
            </a:endParaRPr>
          </a:p>
        </p:txBody>
      </p:sp>
      <p:grpSp>
        <p:nvGrpSpPr>
          <p:cNvPr id="25" name="Group 25"/>
          <p:cNvGrpSpPr/>
          <p:nvPr/>
        </p:nvGrpSpPr>
        <p:grpSpPr>
          <a:xfrm>
            <a:off x="6085260" y="3026700"/>
            <a:ext cx="1570320" cy="777600"/>
            <a:chOff x="0" y="0"/>
            <a:chExt cx="2093760" cy="1036800"/>
          </a:xfrm>
        </p:grpSpPr>
        <p:sp>
          <p:nvSpPr>
            <p:cNvPr id="26" name="Freeform 26"/>
            <p:cNvSpPr/>
            <p:nvPr/>
          </p:nvSpPr>
          <p:spPr>
            <a:xfrm>
              <a:off x="0" y="0"/>
              <a:ext cx="2093722" cy="1036828"/>
            </a:xfrm>
            <a:custGeom>
              <a:avLst/>
              <a:gdLst/>
              <a:ahLst/>
              <a:cxnLst/>
              <a:rect l="l" t="t" r="r" b="b"/>
              <a:pathLst>
                <a:path w="2093722" h="1036828">
                  <a:moveTo>
                    <a:pt x="0" y="0"/>
                  </a:moveTo>
                  <a:lnTo>
                    <a:pt x="2093722" y="0"/>
                  </a:lnTo>
                  <a:lnTo>
                    <a:pt x="2093722" y="1036828"/>
                  </a:lnTo>
                  <a:lnTo>
                    <a:pt x="0" y="1036828"/>
                  </a:lnTo>
                  <a:close/>
                </a:path>
              </a:pathLst>
            </a:custGeom>
            <a:solidFill>
              <a:srgbClr val="FFCF0E"/>
            </a:solidFill>
          </p:spPr>
        </p:sp>
        <p:sp>
          <p:nvSpPr>
            <p:cNvPr id="27" name="TextBox 27"/>
            <p:cNvSpPr txBox="1"/>
            <p:nvPr/>
          </p:nvSpPr>
          <p:spPr>
            <a:xfrm>
              <a:off x="0" y="-85725"/>
              <a:ext cx="2093760" cy="1122525"/>
            </a:xfrm>
            <a:prstGeom prst="rect">
              <a:avLst/>
            </a:prstGeom>
          </p:spPr>
          <p:txBody>
            <a:bodyPr lIns="50800" tIns="50800" rIns="50800" bIns="50800" rtlCol="0" anchor="t"/>
            <a:lstStyle/>
            <a:p>
              <a:pPr algn="ctr" rtl="1">
                <a:lnSpc>
                  <a:spcPts val="5040"/>
                </a:lnSpc>
              </a:pPr>
              <a:r>
                <a:rPr lang="en-US" sz="4200" spc="-1">
                  <a:solidFill>
                    <a:srgbClr val="FFFFFF"/>
                  </a:solidFill>
                  <a:latin typeface="Arial Bold"/>
                  <a:cs typeface="B Nazanin" pitchFamily="2" charset="-78"/>
                </a:rPr>
                <a:t>2016</a:t>
              </a:r>
            </a:p>
          </p:txBody>
        </p:sp>
      </p:grpSp>
      <p:grpSp>
        <p:nvGrpSpPr>
          <p:cNvPr id="28" name="Group 28"/>
          <p:cNvGrpSpPr/>
          <p:nvPr/>
        </p:nvGrpSpPr>
        <p:grpSpPr>
          <a:xfrm>
            <a:off x="10669320" y="3026700"/>
            <a:ext cx="1570320" cy="777600"/>
            <a:chOff x="0" y="0"/>
            <a:chExt cx="2093760" cy="1036800"/>
          </a:xfrm>
        </p:grpSpPr>
        <p:sp>
          <p:nvSpPr>
            <p:cNvPr id="29" name="Freeform 29"/>
            <p:cNvSpPr/>
            <p:nvPr/>
          </p:nvSpPr>
          <p:spPr>
            <a:xfrm>
              <a:off x="0" y="0"/>
              <a:ext cx="2093722" cy="1036828"/>
            </a:xfrm>
            <a:custGeom>
              <a:avLst/>
              <a:gdLst/>
              <a:ahLst/>
              <a:cxnLst/>
              <a:rect l="l" t="t" r="r" b="b"/>
              <a:pathLst>
                <a:path w="2093722" h="1036828">
                  <a:moveTo>
                    <a:pt x="0" y="0"/>
                  </a:moveTo>
                  <a:lnTo>
                    <a:pt x="2093722" y="0"/>
                  </a:lnTo>
                  <a:lnTo>
                    <a:pt x="2093722" y="1036828"/>
                  </a:lnTo>
                  <a:lnTo>
                    <a:pt x="0" y="1036828"/>
                  </a:lnTo>
                  <a:close/>
                </a:path>
              </a:pathLst>
            </a:custGeom>
            <a:solidFill>
              <a:srgbClr val="FFCF0E"/>
            </a:solidFill>
          </p:spPr>
        </p:sp>
        <p:sp>
          <p:nvSpPr>
            <p:cNvPr id="30" name="TextBox 30"/>
            <p:cNvSpPr txBox="1"/>
            <p:nvPr/>
          </p:nvSpPr>
          <p:spPr>
            <a:xfrm>
              <a:off x="0" y="-85725"/>
              <a:ext cx="2093760" cy="1122525"/>
            </a:xfrm>
            <a:prstGeom prst="rect">
              <a:avLst/>
            </a:prstGeom>
          </p:spPr>
          <p:txBody>
            <a:bodyPr lIns="50800" tIns="50800" rIns="50800" bIns="50800" rtlCol="0" anchor="t"/>
            <a:lstStyle/>
            <a:p>
              <a:pPr algn="ctr" rtl="1">
                <a:lnSpc>
                  <a:spcPts val="5040"/>
                </a:lnSpc>
              </a:pPr>
              <a:r>
                <a:rPr lang="en-US" sz="4200" spc="-1">
                  <a:solidFill>
                    <a:srgbClr val="FFFFFF"/>
                  </a:solidFill>
                  <a:latin typeface="Arial Bold"/>
                  <a:cs typeface="B Nazanin" pitchFamily="2" charset="-78"/>
                </a:rPr>
                <a:t>2015</a:t>
              </a:r>
            </a:p>
          </p:txBody>
        </p:sp>
      </p:grpSp>
      <p:grpSp>
        <p:nvGrpSpPr>
          <p:cNvPr id="31" name="Group 31"/>
          <p:cNvGrpSpPr/>
          <p:nvPr/>
        </p:nvGrpSpPr>
        <p:grpSpPr>
          <a:xfrm>
            <a:off x="15253380" y="3026700"/>
            <a:ext cx="1570320" cy="777600"/>
            <a:chOff x="0" y="0"/>
            <a:chExt cx="2093760" cy="1036800"/>
          </a:xfrm>
        </p:grpSpPr>
        <p:sp>
          <p:nvSpPr>
            <p:cNvPr id="32" name="Freeform 32"/>
            <p:cNvSpPr/>
            <p:nvPr/>
          </p:nvSpPr>
          <p:spPr>
            <a:xfrm>
              <a:off x="0" y="0"/>
              <a:ext cx="2093722" cy="1036828"/>
            </a:xfrm>
            <a:custGeom>
              <a:avLst/>
              <a:gdLst/>
              <a:ahLst/>
              <a:cxnLst/>
              <a:rect l="l" t="t" r="r" b="b"/>
              <a:pathLst>
                <a:path w="2093722" h="1036828">
                  <a:moveTo>
                    <a:pt x="0" y="0"/>
                  </a:moveTo>
                  <a:lnTo>
                    <a:pt x="2093722" y="0"/>
                  </a:lnTo>
                  <a:lnTo>
                    <a:pt x="2093722" y="1036828"/>
                  </a:lnTo>
                  <a:lnTo>
                    <a:pt x="0" y="1036828"/>
                  </a:lnTo>
                  <a:close/>
                </a:path>
              </a:pathLst>
            </a:custGeom>
            <a:solidFill>
              <a:srgbClr val="FFCF0E"/>
            </a:solidFill>
          </p:spPr>
        </p:sp>
        <p:sp>
          <p:nvSpPr>
            <p:cNvPr id="33" name="TextBox 33"/>
            <p:cNvSpPr txBox="1"/>
            <p:nvPr/>
          </p:nvSpPr>
          <p:spPr>
            <a:xfrm>
              <a:off x="0" y="-85725"/>
              <a:ext cx="2093760" cy="1122525"/>
            </a:xfrm>
            <a:prstGeom prst="rect">
              <a:avLst/>
            </a:prstGeom>
          </p:spPr>
          <p:txBody>
            <a:bodyPr lIns="50800" tIns="50800" rIns="50800" bIns="50800" rtlCol="0" anchor="t"/>
            <a:lstStyle/>
            <a:p>
              <a:pPr algn="ctr" rtl="1">
                <a:lnSpc>
                  <a:spcPts val="5040"/>
                </a:lnSpc>
              </a:pPr>
              <a:r>
                <a:rPr lang="en-US" sz="4200" spc="-1">
                  <a:solidFill>
                    <a:srgbClr val="FFFFFF"/>
                  </a:solidFill>
                  <a:latin typeface="Arial Bold"/>
                  <a:cs typeface="B Nazanin" pitchFamily="2" charset="-78"/>
                </a:rPr>
                <a:t>2014</a:t>
              </a:r>
            </a:p>
          </p:txBody>
        </p:sp>
      </p:grpSp>
      <p:grpSp>
        <p:nvGrpSpPr>
          <p:cNvPr id="34" name="Group 34"/>
          <p:cNvGrpSpPr/>
          <p:nvPr/>
        </p:nvGrpSpPr>
        <p:grpSpPr>
          <a:xfrm>
            <a:off x="1501200" y="6807780"/>
            <a:ext cx="1570320" cy="777600"/>
            <a:chOff x="0" y="0"/>
            <a:chExt cx="2093760" cy="1036800"/>
          </a:xfrm>
        </p:grpSpPr>
        <p:sp>
          <p:nvSpPr>
            <p:cNvPr id="35" name="Freeform 35"/>
            <p:cNvSpPr/>
            <p:nvPr/>
          </p:nvSpPr>
          <p:spPr>
            <a:xfrm>
              <a:off x="0" y="0"/>
              <a:ext cx="2093722" cy="1036828"/>
            </a:xfrm>
            <a:custGeom>
              <a:avLst/>
              <a:gdLst/>
              <a:ahLst/>
              <a:cxnLst/>
              <a:rect l="l" t="t" r="r" b="b"/>
              <a:pathLst>
                <a:path w="2093722" h="1036828">
                  <a:moveTo>
                    <a:pt x="0" y="0"/>
                  </a:moveTo>
                  <a:lnTo>
                    <a:pt x="2093722" y="0"/>
                  </a:lnTo>
                  <a:lnTo>
                    <a:pt x="2093722" y="1036828"/>
                  </a:lnTo>
                  <a:lnTo>
                    <a:pt x="0" y="1036828"/>
                  </a:lnTo>
                  <a:close/>
                </a:path>
              </a:pathLst>
            </a:custGeom>
            <a:solidFill>
              <a:srgbClr val="FFCF0E"/>
            </a:solidFill>
          </p:spPr>
        </p:sp>
        <p:sp>
          <p:nvSpPr>
            <p:cNvPr id="36" name="TextBox 36"/>
            <p:cNvSpPr txBox="1"/>
            <p:nvPr/>
          </p:nvSpPr>
          <p:spPr>
            <a:xfrm>
              <a:off x="0" y="-85725"/>
              <a:ext cx="2093760" cy="1122525"/>
            </a:xfrm>
            <a:prstGeom prst="rect">
              <a:avLst/>
            </a:prstGeom>
          </p:spPr>
          <p:txBody>
            <a:bodyPr lIns="50800" tIns="50800" rIns="50800" bIns="50800" rtlCol="0" anchor="t"/>
            <a:lstStyle/>
            <a:p>
              <a:pPr algn="ctr" rtl="1">
                <a:lnSpc>
                  <a:spcPts val="5040"/>
                </a:lnSpc>
              </a:pPr>
              <a:r>
                <a:rPr lang="en-US" sz="4200" spc="-1">
                  <a:solidFill>
                    <a:srgbClr val="FFFFFF"/>
                  </a:solidFill>
                  <a:latin typeface="Arial Bold"/>
                  <a:cs typeface="B Nazanin" pitchFamily="2" charset="-78"/>
                </a:rPr>
                <a:t>2018</a:t>
              </a:r>
            </a:p>
          </p:txBody>
        </p:sp>
      </p:grpSp>
      <p:grpSp>
        <p:nvGrpSpPr>
          <p:cNvPr id="37" name="Group 37"/>
          <p:cNvGrpSpPr/>
          <p:nvPr/>
        </p:nvGrpSpPr>
        <p:grpSpPr>
          <a:xfrm>
            <a:off x="10669320" y="6807780"/>
            <a:ext cx="1570320" cy="777600"/>
            <a:chOff x="0" y="0"/>
            <a:chExt cx="2093760" cy="1036800"/>
          </a:xfrm>
        </p:grpSpPr>
        <p:sp>
          <p:nvSpPr>
            <p:cNvPr id="38" name="Freeform 38"/>
            <p:cNvSpPr/>
            <p:nvPr/>
          </p:nvSpPr>
          <p:spPr>
            <a:xfrm>
              <a:off x="0" y="0"/>
              <a:ext cx="2093722" cy="1036828"/>
            </a:xfrm>
            <a:custGeom>
              <a:avLst/>
              <a:gdLst/>
              <a:ahLst/>
              <a:cxnLst/>
              <a:rect l="l" t="t" r="r" b="b"/>
              <a:pathLst>
                <a:path w="2093722" h="1036828">
                  <a:moveTo>
                    <a:pt x="0" y="0"/>
                  </a:moveTo>
                  <a:lnTo>
                    <a:pt x="2093722" y="0"/>
                  </a:lnTo>
                  <a:lnTo>
                    <a:pt x="2093722" y="1036828"/>
                  </a:lnTo>
                  <a:lnTo>
                    <a:pt x="0" y="1036828"/>
                  </a:lnTo>
                  <a:close/>
                </a:path>
              </a:pathLst>
            </a:custGeom>
            <a:solidFill>
              <a:srgbClr val="FFCF0E"/>
            </a:solidFill>
          </p:spPr>
        </p:sp>
        <p:sp>
          <p:nvSpPr>
            <p:cNvPr id="39" name="TextBox 39"/>
            <p:cNvSpPr txBox="1"/>
            <p:nvPr/>
          </p:nvSpPr>
          <p:spPr>
            <a:xfrm>
              <a:off x="0" y="-85725"/>
              <a:ext cx="2093760" cy="1122525"/>
            </a:xfrm>
            <a:prstGeom prst="rect">
              <a:avLst/>
            </a:prstGeom>
          </p:spPr>
          <p:txBody>
            <a:bodyPr lIns="50800" tIns="50800" rIns="50800" bIns="50800" rtlCol="0" anchor="t"/>
            <a:lstStyle/>
            <a:p>
              <a:pPr algn="ctr" rtl="1">
                <a:lnSpc>
                  <a:spcPts val="5040"/>
                </a:lnSpc>
              </a:pPr>
              <a:r>
                <a:rPr lang="en-US" sz="4200" spc="-1">
                  <a:solidFill>
                    <a:srgbClr val="FFFFFF"/>
                  </a:solidFill>
                  <a:latin typeface="Arial Bold"/>
                  <a:cs typeface="B Nazanin" pitchFamily="2" charset="-78"/>
                </a:rPr>
                <a:t>2020</a:t>
              </a:r>
            </a:p>
          </p:txBody>
        </p:sp>
      </p:grpSp>
      <p:grpSp>
        <p:nvGrpSpPr>
          <p:cNvPr id="40" name="Group 40"/>
          <p:cNvGrpSpPr/>
          <p:nvPr/>
        </p:nvGrpSpPr>
        <p:grpSpPr>
          <a:xfrm>
            <a:off x="6085260" y="6807780"/>
            <a:ext cx="1570320" cy="777600"/>
            <a:chOff x="0" y="0"/>
            <a:chExt cx="2093760" cy="1036800"/>
          </a:xfrm>
        </p:grpSpPr>
        <p:sp>
          <p:nvSpPr>
            <p:cNvPr id="41" name="Freeform 41"/>
            <p:cNvSpPr/>
            <p:nvPr/>
          </p:nvSpPr>
          <p:spPr>
            <a:xfrm>
              <a:off x="0" y="0"/>
              <a:ext cx="2093722" cy="1036828"/>
            </a:xfrm>
            <a:custGeom>
              <a:avLst/>
              <a:gdLst/>
              <a:ahLst/>
              <a:cxnLst/>
              <a:rect l="l" t="t" r="r" b="b"/>
              <a:pathLst>
                <a:path w="2093722" h="1036828">
                  <a:moveTo>
                    <a:pt x="0" y="0"/>
                  </a:moveTo>
                  <a:lnTo>
                    <a:pt x="2093722" y="0"/>
                  </a:lnTo>
                  <a:lnTo>
                    <a:pt x="2093722" y="1036828"/>
                  </a:lnTo>
                  <a:lnTo>
                    <a:pt x="0" y="1036828"/>
                  </a:lnTo>
                  <a:close/>
                </a:path>
              </a:pathLst>
            </a:custGeom>
            <a:solidFill>
              <a:srgbClr val="FFCF0E"/>
            </a:solidFill>
          </p:spPr>
        </p:sp>
        <p:sp>
          <p:nvSpPr>
            <p:cNvPr id="42" name="TextBox 42"/>
            <p:cNvSpPr txBox="1"/>
            <p:nvPr/>
          </p:nvSpPr>
          <p:spPr>
            <a:xfrm>
              <a:off x="0" y="-85725"/>
              <a:ext cx="2093760" cy="1122525"/>
            </a:xfrm>
            <a:prstGeom prst="rect">
              <a:avLst/>
            </a:prstGeom>
          </p:spPr>
          <p:txBody>
            <a:bodyPr lIns="50800" tIns="50800" rIns="50800" bIns="50800" rtlCol="0" anchor="t"/>
            <a:lstStyle/>
            <a:p>
              <a:pPr algn="ctr" rtl="1">
                <a:lnSpc>
                  <a:spcPts val="5040"/>
                </a:lnSpc>
              </a:pPr>
              <a:r>
                <a:rPr lang="en-US" sz="4200" spc="-1">
                  <a:solidFill>
                    <a:srgbClr val="FFFFFF"/>
                  </a:solidFill>
                  <a:latin typeface="Arial Bold"/>
                  <a:cs typeface="B Nazanin" pitchFamily="2" charset="-78"/>
                </a:rPr>
                <a:t>2019</a:t>
              </a: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445700" y="7363980"/>
            <a:ext cx="1842480" cy="2923020"/>
          </a:xfrm>
          <a:custGeom>
            <a:avLst/>
            <a:gdLst/>
            <a:ahLst/>
            <a:cxnLst/>
            <a:rect l="l" t="t" r="r" b="b"/>
            <a:pathLst>
              <a:path w="1842480" h="2923020">
                <a:moveTo>
                  <a:pt x="0" y="0"/>
                </a:moveTo>
                <a:lnTo>
                  <a:pt x="1842480" y="0"/>
                </a:lnTo>
                <a:lnTo>
                  <a:pt x="1842480" y="2923020"/>
                </a:lnTo>
                <a:lnTo>
                  <a:pt x="0" y="29230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928800" y="438915"/>
            <a:ext cx="17359380" cy="856004"/>
          </a:xfrm>
          <a:prstGeom prst="rect">
            <a:avLst/>
          </a:prstGeom>
        </p:spPr>
        <p:txBody>
          <a:bodyPr lIns="0" tIns="0" rIns="0" bIns="0" rtlCol="0" anchor="t">
            <a:spAutoFit/>
          </a:bodyPr>
          <a:lstStyle/>
          <a:p>
            <a:pPr algn="ctr" rtl="1">
              <a:lnSpc>
                <a:spcPts val="6480"/>
              </a:lnSpc>
            </a:pPr>
            <a:r>
              <a:rPr lang="fa-IR" sz="6000" spc="-1" dirty="0">
                <a:solidFill>
                  <a:srgbClr val="FFC000"/>
                </a:solidFill>
                <a:latin typeface="Arial"/>
                <a:cs typeface="B Nazanin" pitchFamily="2" charset="-78"/>
              </a:rPr>
              <a:t>سبک اینفوگرافیک</a:t>
            </a:r>
            <a:endParaRPr lang="en-US" sz="6000" spc="-1" dirty="0">
              <a:solidFill>
                <a:srgbClr val="FFC000"/>
              </a:solidFill>
              <a:latin typeface="Arial"/>
              <a:cs typeface="B Nazanin" pitchFamily="2" charset="-78"/>
            </a:endParaRPr>
          </a:p>
        </p:txBody>
      </p:sp>
      <p:sp>
        <p:nvSpPr>
          <p:cNvPr id="4" name="TextBox 4"/>
          <p:cNvSpPr txBox="1"/>
          <p:nvPr/>
        </p:nvSpPr>
        <p:spPr>
          <a:xfrm>
            <a:off x="7987320" y="3498180"/>
            <a:ext cx="8653140" cy="564257"/>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sz="1800" spc="-1" dirty="0">
              <a:solidFill>
                <a:srgbClr val="404040"/>
              </a:solidFill>
              <a:latin typeface="Arial"/>
              <a:cs typeface="B Nazanin" pitchFamily="2" charset="-78"/>
            </a:endParaRPr>
          </a:p>
        </p:txBody>
      </p:sp>
      <p:sp>
        <p:nvSpPr>
          <p:cNvPr id="5" name="TextBox 5"/>
          <p:cNvSpPr txBox="1"/>
          <p:nvPr/>
        </p:nvSpPr>
        <p:spPr>
          <a:xfrm>
            <a:off x="7987320" y="6922320"/>
            <a:ext cx="8653140" cy="830997"/>
          </a:xfrm>
          <a:prstGeom prst="rect">
            <a:avLst/>
          </a:prstGeom>
        </p:spPr>
        <p:txBody>
          <a:bodyPr lIns="0" tIns="0" rIns="0" bIns="0" rtlCol="0" anchor="t">
            <a:spAutoFit/>
          </a:bodyPr>
          <a:lstStyle/>
          <a:p>
            <a:pPr algn="r" rtl="1"/>
            <a:r>
              <a:rPr lang="ar-SA"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r>
              <a:rPr lang="en-US" dirty="0">
                <a:cs typeface="B Nazanin" pitchFamily="2" charset="-78"/>
              </a:rPr>
              <a:t>.</a:t>
            </a:r>
          </a:p>
        </p:txBody>
      </p:sp>
      <p:sp>
        <p:nvSpPr>
          <p:cNvPr id="6" name="TextBox 6"/>
          <p:cNvSpPr txBox="1"/>
          <p:nvPr/>
        </p:nvSpPr>
        <p:spPr>
          <a:xfrm>
            <a:off x="7987320" y="5807760"/>
            <a:ext cx="1693080" cy="564257"/>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تغییر رنگ، عکس و متن آسان است.</a:t>
            </a:r>
            <a:endParaRPr lang="en-US" sz="1800" spc="-1" dirty="0">
              <a:solidFill>
                <a:srgbClr val="404040"/>
              </a:solidFill>
              <a:latin typeface="Arial"/>
              <a:cs typeface="B Nazanin" pitchFamily="2" charset="-78"/>
            </a:endParaRPr>
          </a:p>
        </p:txBody>
      </p:sp>
      <p:sp>
        <p:nvSpPr>
          <p:cNvPr id="7" name="TextBox 7"/>
          <p:cNvSpPr txBox="1"/>
          <p:nvPr/>
        </p:nvSpPr>
        <p:spPr>
          <a:xfrm>
            <a:off x="10254240" y="5807760"/>
            <a:ext cx="1693080" cy="564257"/>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تغییر رنگ، عکس و متن آسان است.</a:t>
            </a:r>
            <a:endParaRPr lang="en-US" sz="1800" spc="-1" dirty="0">
              <a:solidFill>
                <a:srgbClr val="404040"/>
              </a:solidFill>
              <a:latin typeface="Arial"/>
              <a:cs typeface="B Nazanin" pitchFamily="2" charset="-78"/>
            </a:endParaRPr>
          </a:p>
        </p:txBody>
      </p:sp>
      <p:sp>
        <p:nvSpPr>
          <p:cNvPr id="8" name="TextBox 8"/>
          <p:cNvSpPr txBox="1"/>
          <p:nvPr/>
        </p:nvSpPr>
        <p:spPr>
          <a:xfrm>
            <a:off x="12521700" y="5807760"/>
            <a:ext cx="1693080" cy="564257"/>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تغییر رنگ، عکس و متن آسان است.</a:t>
            </a:r>
            <a:endParaRPr lang="en-US" sz="1800" spc="-1" dirty="0">
              <a:solidFill>
                <a:srgbClr val="404040"/>
              </a:solidFill>
              <a:latin typeface="Arial"/>
              <a:cs typeface="B Nazanin" pitchFamily="2" charset="-78"/>
            </a:endParaRPr>
          </a:p>
        </p:txBody>
      </p:sp>
      <p:sp>
        <p:nvSpPr>
          <p:cNvPr id="9" name="TextBox 9"/>
          <p:cNvSpPr txBox="1"/>
          <p:nvPr/>
        </p:nvSpPr>
        <p:spPr>
          <a:xfrm>
            <a:off x="14789160" y="5807760"/>
            <a:ext cx="1693080" cy="564257"/>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تغییر رنگ، عکس و متن آسان است.</a:t>
            </a:r>
            <a:endParaRPr lang="en-US" sz="1800" spc="-1" dirty="0">
              <a:solidFill>
                <a:srgbClr val="404040"/>
              </a:solidFill>
              <a:latin typeface="Arial"/>
              <a:cs typeface="B Nazanin" pitchFamily="2" charset="-78"/>
            </a:endParaRPr>
          </a:p>
        </p:txBody>
      </p:sp>
      <p:sp>
        <p:nvSpPr>
          <p:cNvPr id="10" name="TextBox 10"/>
          <p:cNvSpPr txBox="1"/>
          <p:nvPr/>
        </p:nvSpPr>
        <p:spPr>
          <a:xfrm>
            <a:off x="8060220" y="1796880"/>
            <a:ext cx="8653140" cy="1102866"/>
          </a:xfrm>
          <a:prstGeom prst="rect">
            <a:avLst/>
          </a:prstGeom>
        </p:spPr>
        <p:txBody>
          <a:bodyPr lIns="0" tIns="0" rIns="0" bIns="0" rtlCol="0" anchor="t">
            <a:spAutoFit/>
          </a:bodyPr>
          <a:lstStyle/>
          <a:p>
            <a:pPr algn="r" rtl="1">
              <a:lnSpc>
                <a:spcPts val="4320"/>
              </a:lnSpc>
            </a:pPr>
            <a:r>
              <a:rPr lang="fa-IR" sz="3600" spc="-1" dirty="0">
                <a:solidFill>
                  <a:srgbClr val="21447A"/>
                </a:solidFill>
                <a:latin typeface="Arial"/>
                <a:cs typeface="B Nazanin" pitchFamily="2" charset="-78"/>
              </a:rPr>
              <a:t>سبک چیدمان</a:t>
            </a:r>
          </a:p>
          <a:p>
            <a:pPr algn="r" rtl="1">
              <a:lnSpc>
                <a:spcPts val="4320"/>
              </a:lnSpc>
            </a:pPr>
            <a:r>
              <a:rPr lang="fa-IR" sz="3600" spc="-1" dirty="0">
                <a:solidFill>
                  <a:srgbClr val="21447A"/>
                </a:solidFill>
                <a:latin typeface="Arial"/>
                <a:cs typeface="B Nazanin" pitchFamily="2" charset="-78"/>
              </a:rPr>
              <a:t>اسلاید متنی را برای ارائه خود </a:t>
            </a:r>
            <a:r>
              <a:rPr lang="ar-SA" sz="3600" dirty="0">
                <a:cs typeface="B Nazanin" pitchFamily="2" charset="-78"/>
              </a:rPr>
              <a:t>تنظیم </a:t>
            </a:r>
            <a:r>
              <a:rPr lang="fa-IR" sz="3600" spc="-1" dirty="0">
                <a:solidFill>
                  <a:srgbClr val="21447A"/>
                </a:solidFill>
                <a:latin typeface="Arial"/>
                <a:cs typeface="B Nazanin" pitchFamily="2" charset="-78"/>
              </a:rPr>
              <a:t>کنید</a:t>
            </a:r>
            <a:endParaRPr lang="en-US" sz="3600" spc="-1" dirty="0">
              <a:solidFill>
                <a:srgbClr val="404040"/>
              </a:solidFill>
              <a:latin typeface="Arial"/>
              <a:cs typeface="B Nazanin" pitchFamily="2" charset="-78"/>
            </a:endParaRPr>
          </a:p>
        </p:txBody>
      </p:sp>
      <p:sp>
        <p:nvSpPr>
          <p:cNvPr id="11" name="Freeform 11"/>
          <p:cNvSpPr/>
          <p:nvPr/>
        </p:nvSpPr>
        <p:spPr>
          <a:xfrm>
            <a:off x="8455860" y="4525740"/>
            <a:ext cx="732780" cy="1209060"/>
          </a:xfrm>
          <a:custGeom>
            <a:avLst/>
            <a:gdLst/>
            <a:ahLst/>
            <a:cxnLst/>
            <a:rect l="l" t="t" r="r" b="b"/>
            <a:pathLst>
              <a:path w="732780" h="1209060">
                <a:moveTo>
                  <a:pt x="0" y="0"/>
                </a:moveTo>
                <a:lnTo>
                  <a:pt x="732780" y="0"/>
                </a:lnTo>
                <a:lnTo>
                  <a:pt x="732780" y="1209060"/>
                </a:lnTo>
                <a:lnTo>
                  <a:pt x="0" y="1209060"/>
                </a:lnTo>
                <a:lnTo>
                  <a:pt x="0" y="0"/>
                </a:lnTo>
                <a:close/>
              </a:path>
            </a:pathLst>
          </a:custGeom>
          <a:blipFill>
            <a:blip r:embed="rId5"/>
            <a:stretch>
              <a:fillRect l="-14" r="-14"/>
            </a:stretch>
          </a:blipFill>
        </p:spPr>
      </p:sp>
      <p:sp>
        <p:nvSpPr>
          <p:cNvPr id="12" name="Freeform 12"/>
          <p:cNvSpPr/>
          <p:nvPr/>
        </p:nvSpPr>
        <p:spPr>
          <a:xfrm>
            <a:off x="10734660" y="4574880"/>
            <a:ext cx="732780" cy="1209060"/>
          </a:xfrm>
          <a:custGeom>
            <a:avLst/>
            <a:gdLst/>
            <a:ahLst/>
            <a:cxnLst/>
            <a:rect l="l" t="t" r="r" b="b"/>
            <a:pathLst>
              <a:path w="732780" h="1209060">
                <a:moveTo>
                  <a:pt x="0" y="0"/>
                </a:moveTo>
                <a:lnTo>
                  <a:pt x="732780" y="0"/>
                </a:lnTo>
                <a:lnTo>
                  <a:pt x="732780" y="1209060"/>
                </a:lnTo>
                <a:lnTo>
                  <a:pt x="0" y="1209060"/>
                </a:lnTo>
                <a:lnTo>
                  <a:pt x="0" y="0"/>
                </a:lnTo>
                <a:close/>
              </a:path>
            </a:pathLst>
          </a:custGeom>
          <a:blipFill>
            <a:blip r:embed="rId5"/>
            <a:stretch>
              <a:fillRect l="-14" r="-14"/>
            </a:stretch>
          </a:blipFill>
        </p:spPr>
      </p:sp>
      <p:sp>
        <p:nvSpPr>
          <p:cNvPr id="13" name="Freeform 13"/>
          <p:cNvSpPr/>
          <p:nvPr/>
        </p:nvSpPr>
        <p:spPr>
          <a:xfrm>
            <a:off x="12852540" y="4591080"/>
            <a:ext cx="732780" cy="1209060"/>
          </a:xfrm>
          <a:custGeom>
            <a:avLst/>
            <a:gdLst/>
            <a:ahLst/>
            <a:cxnLst/>
            <a:rect l="l" t="t" r="r" b="b"/>
            <a:pathLst>
              <a:path w="732780" h="1209060">
                <a:moveTo>
                  <a:pt x="0" y="0"/>
                </a:moveTo>
                <a:lnTo>
                  <a:pt x="732780" y="0"/>
                </a:lnTo>
                <a:lnTo>
                  <a:pt x="732780" y="1209060"/>
                </a:lnTo>
                <a:lnTo>
                  <a:pt x="0" y="1209060"/>
                </a:lnTo>
                <a:lnTo>
                  <a:pt x="0" y="0"/>
                </a:lnTo>
                <a:close/>
              </a:path>
            </a:pathLst>
          </a:custGeom>
          <a:blipFill>
            <a:blip r:embed="rId5"/>
            <a:stretch>
              <a:fillRect l="-14" r="-14"/>
            </a:stretch>
          </a:blipFill>
        </p:spPr>
      </p:sp>
      <p:sp>
        <p:nvSpPr>
          <p:cNvPr id="14" name="Freeform 14"/>
          <p:cNvSpPr/>
          <p:nvPr/>
        </p:nvSpPr>
        <p:spPr>
          <a:xfrm>
            <a:off x="15269580" y="4566240"/>
            <a:ext cx="732780" cy="1209060"/>
          </a:xfrm>
          <a:custGeom>
            <a:avLst/>
            <a:gdLst/>
            <a:ahLst/>
            <a:cxnLst/>
            <a:rect l="l" t="t" r="r" b="b"/>
            <a:pathLst>
              <a:path w="732780" h="1209060">
                <a:moveTo>
                  <a:pt x="0" y="0"/>
                </a:moveTo>
                <a:lnTo>
                  <a:pt x="732780" y="0"/>
                </a:lnTo>
                <a:lnTo>
                  <a:pt x="732780" y="1209060"/>
                </a:lnTo>
                <a:lnTo>
                  <a:pt x="0" y="1209060"/>
                </a:lnTo>
                <a:lnTo>
                  <a:pt x="0" y="0"/>
                </a:lnTo>
                <a:close/>
              </a:path>
            </a:pathLst>
          </a:custGeom>
          <a:blipFill>
            <a:blip r:embed="rId5"/>
            <a:stretch>
              <a:fillRect l="-14" r="-14"/>
            </a:stretch>
          </a:blipFill>
        </p:spPr>
      </p:sp>
      <p:sp>
        <p:nvSpPr>
          <p:cNvPr id="15" name="Freeform 15"/>
          <p:cNvSpPr/>
          <p:nvPr/>
        </p:nvSpPr>
        <p:spPr>
          <a:xfrm>
            <a:off x="2457540" y="2946240"/>
            <a:ext cx="4606200" cy="7109100"/>
          </a:xfrm>
          <a:custGeom>
            <a:avLst/>
            <a:gdLst/>
            <a:ahLst/>
            <a:cxnLst/>
            <a:rect l="l" t="t" r="r" b="b"/>
            <a:pathLst>
              <a:path w="4606200" h="7109100">
                <a:moveTo>
                  <a:pt x="0" y="0"/>
                </a:moveTo>
                <a:lnTo>
                  <a:pt x="4606200" y="0"/>
                </a:lnTo>
                <a:lnTo>
                  <a:pt x="4606200" y="7109100"/>
                </a:lnTo>
                <a:lnTo>
                  <a:pt x="0" y="7109100"/>
                </a:lnTo>
                <a:lnTo>
                  <a:pt x="0" y="0"/>
                </a:lnTo>
                <a:close/>
              </a:path>
            </a:pathLst>
          </a:custGeom>
          <a:blipFill>
            <a:blip r:embed="rId6"/>
            <a:stretch>
              <a:fillRect r="-1" b="-14901"/>
            </a:stretch>
          </a:blipFill>
        </p:spPr>
      </p:sp>
      <p:sp>
        <p:nvSpPr>
          <p:cNvPr id="16" name="Freeform 16"/>
          <p:cNvSpPr/>
          <p:nvPr/>
        </p:nvSpPr>
        <p:spPr>
          <a:xfrm>
            <a:off x="0" y="9823680"/>
            <a:ext cx="928800" cy="463320"/>
          </a:xfrm>
          <a:custGeom>
            <a:avLst/>
            <a:gdLst/>
            <a:ahLst/>
            <a:cxnLst/>
            <a:rect l="l" t="t" r="r" b="b"/>
            <a:pathLst>
              <a:path w="928800" h="463320">
                <a:moveTo>
                  <a:pt x="0" y="0"/>
                </a:moveTo>
                <a:lnTo>
                  <a:pt x="928800" y="0"/>
                </a:lnTo>
                <a:lnTo>
                  <a:pt x="928800" y="463320"/>
                </a:lnTo>
                <a:lnTo>
                  <a:pt x="0" y="4633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7" name="Freeform 17"/>
          <p:cNvSpPr/>
          <p:nvPr/>
        </p:nvSpPr>
        <p:spPr>
          <a:xfrm>
            <a:off x="1147500" y="9973800"/>
            <a:ext cx="17140680" cy="313200"/>
          </a:xfrm>
          <a:custGeom>
            <a:avLst/>
            <a:gdLst/>
            <a:ahLst/>
            <a:cxnLst/>
            <a:rect l="l" t="t" r="r" b="b"/>
            <a:pathLst>
              <a:path w="17140680" h="313200">
                <a:moveTo>
                  <a:pt x="0" y="0"/>
                </a:moveTo>
                <a:lnTo>
                  <a:pt x="17140680" y="0"/>
                </a:lnTo>
                <a:lnTo>
                  <a:pt x="17140680" y="313200"/>
                </a:lnTo>
                <a:lnTo>
                  <a:pt x="0" y="3132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86700" y="6679260"/>
            <a:ext cx="2299860" cy="3607740"/>
          </a:xfrm>
          <a:custGeom>
            <a:avLst/>
            <a:gdLst/>
            <a:ahLst/>
            <a:cxnLst/>
            <a:rect l="l" t="t" r="r" b="b"/>
            <a:pathLst>
              <a:path w="2299860" h="3607740">
                <a:moveTo>
                  <a:pt x="0" y="0"/>
                </a:moveTo>
                <a:lnTo>
                  <a:pt x="2299860" y="0"/>
                </a:lnTo>
                <a:lnTo>
                  <a:pt x="2299860" y="3607740"/>
                </a:lnTo>
                <a:lnTo>
                  <a:pt x="0" y="36077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928800" y="814560"/>
            <a:ext cx="17359380" cy="594393"/>
          </a:xfrm>
          <a:prstGeom prst="rect">
            <a:avLst/>
          </a:prstGeom>
        </p:spPr>
        <p:txBody>
          <a:bodyPr lIns="0" tIns="0" rIns="0" bIns="0" rtlCol="0" anchor="t">
            <a:spAutoFit/>
          </a:bodyPr>
          <a:lstStyle/>
          <a:p>
            <a:pPr marL="760095" lvl="1" indent="-380048" algn="ctr" rtl="1">
              <a:lnSpc>
                <a:spcPts val="4536"/>
              </a:lnSpc>
              <a:buFont typeface="Arial"/>
              <a:buChar char="•"/>
            </a:pPr>
            <a:r>
              <a:rPr lang="fa-IR" sz="4200" spc="-1" dirty="0">
                <a:solidFill>
                  <a:srgbClr val="000000"/>
                </a:solidFill>
                <a:latin typeface="Arial"/>
                <a:cs typeface="B Nazanin" pitchFamily="2" charset="-78"/>
              </a:rPr>
              <a:t>سبک اینفوگرافیک</a:t>
            </a:r>
            <a:endParaRPr lang="en-US" sz="4200" spc="-1" dirty="0">
              <a:solidFill>
                <a:srgbClr val="000000"/>
              </a:solidFill>
              <a:latin typeface="Arial"/>
              <a:cs typeface="B Nazanin" pitchFamily="2" charset="-78"/>
            </a:endParaRPr>
          </a:p>
        </p:txBody>
      </p:sp>
      <p:sp>
        <p:nvSpPr>
          <p:cNvPr id="4" name="Freeform 4"/>
          <p:cNvSpPr/>
          <p:nvPr/>
        </p:nvSpPr>
        <p:spPr>
          <a:xfrm>
            <a:off x="6613380" y="3085020"/>
            <a:ext cx="5061960" cy="4611600"/>
          </a:xfrm>
          <a:custGeom>
            <a:avLst/>
            <a:gdLst/>
            <a:ahLst/>
            <a:cxnLst/>
            <a:rect l="l" t="t" r="r" b="b"/>
            <a:pathLst>
              <a:path w="5061960" h="4611600">
                <a:moveTo>
                  <a:pt x="0" y="0"/>
                </a:moveTo>
                <a:lnTo>
                  <a:pt x="5061960" y="0"/>
                </a:lnTo>
                <a:lnTo>
                  <a:pt x="5061960" y="4611600"/>
                </a:lnTo>
                <a:lnTo>
                  <a:pt x="0" y="4611600"/>
                </a:lnTo>
                <a:lnTo>
                  <a:pt x="0" y="0"/>
                </a:lnTo>
                <a:close/>
              </a:path>
            </a:pathLst>
          </a:custGeom>
          <a:blipFill>
            <a:blip r:embed="rId5" cstate="print">
              <a:extLst>
                <a:ext uri="{96DAC541-7B7A-43D3-8B79-37D633B846F1}">
                  <asvg:svgBlip xmlns:asvg="http://schemas.microsoft.com/office/drawing/2016/SVG/main" r:embed="rId6"/>
                </a:ext>
              </a:extLst>
            </a:blip>
            <a:stretch>
              <a:fillRect/>
            </a:stretch>
          </a:blipFill>
        </p:spPr>
      </p:sp>
      <p:sp>
        <p:nvSpPr>
          <p:cNvPr id="5" name="TextBox 5"/>
          <p:cNvSpPr txBox="1"/>
          <p:nvPr/>
        </p:nvSpPr>
        <p:spPr>
          <a:xfrm rot="1897800">
            <a:off x="6999211" y="4688442"/>
            <a:ext cx="1615320" cy="564257"/>
          </a:xfrm>
          <a:prstGeom prst="rect">
            <a:avLst/>
          </a:prstGeom>
        </p:spPr>
        <p:txBody>
          <a:bodyPr lIns="0" tIns="0" rIns="0" bIns="0" rtlCol="0" anchor="t">
            <a:spAutoFit/>
          </a:bodyPr>
          <a:lstStyle/>
          <a:p>
            <a:pPr algn="ctr" rtl="1">
              <a:lnSpc>
                <a:spcPts val="2160"/>
              </a:lnSpc>
            </a:pPr>
            <a:r>
              <a:rPr lang="fa-IR" spc="-1" dirty="0">
                <a:solidFill>
                  <a:srgbClr val="FFFFFF"/>
                </a:solidFill>
                <a:latin typeface="Arial"/>
                <a:cs typeface="B Nazanin" pitchFamily="2" charset="-78"/>
              </a:rPr>
              <a:t>فهرست</a:t>
            </a:r>
          </a:p>
          <a:p>
            <a:pPr algn="ctr" rtl="1">
              <a:lnSpc>
                <a:spcPts val="2160"/>
              </a:lnSpc>
            </a:pPr>
            <a:r>
              <a:rPr lang="fa-IR" spc="-1" dirty="0">
                <a:solidFill>
                  <a:srgbClr val="FFFFFF"/>
                </a:solidFill>
                <a:latin typeface="Arial"/>
                <a:cs typeface="B Nazanin" pitchFamily="2" charset="-78"/>
              </a:rPr>
              <a:t>کارایی</a:t>
            </a:r>
            <a:endParaRPr lang="en-US" sz="1800" spc="-1" dirty="0">
              <a:solidFill>
                <a:srgbClr val="FFFFFF"/>
              </a:solidFill>
              <a:latin typeface="Arial"/>
              <a:cs typeface="B Nazanin" pitchFamily="2" charset="-78"/>
            </a:endParaRPr>
          </a:p>
        </p:txBody>
      </p:sp>
      <p:sp>
        <p:nvSpPr>
          <p:cNvPr id="6" name="TextBox 6"/>
          <p:cNvSpPr txBox="1"/>
          <p:nvPr/>
        </p:nvSpPr>
        <p:spPr>
          <a:xfrm rot="-1880399">
            <a:off x="9909089" y="4919978"/>
            <a:ext cx="1615320" cy="846386"/>
          </a:xfrm>
          <a:prstGeom prst="rect">
            <a:avLst/>
          </a:prstGeom>
        </p:spPr>
        <p:txBody>
          <a:bodyPr lIns="0" tIns="0" rIns="0" bIns="0" rtlCol="0" anchor="t">
            <a:spAutoFit/>
          </a:bodyPr>
          <a:lstStyle/>
          <a:p>
            <a:pPr algn="ctr" rtl="1">
              <a:lnSpc>
                <a:spcPts val="2160"/>
              </a:lnSpc>
            </a:pPr>
            <a:endParaRPr lang="en-US" sz="1800" spc="-1" dirty="0">
              <a:solidFill>
                <a:srgbClr val="FFFFFF"/>
              </a:solidFill>
              <a:latin typeface="Arial"/>
              <a:cs typeface="B Nazanin" pitchFamily="2" charset="-78"/>
            </a:endParaRPr>
          </a:p>
          <a:p>
            <a:pPr algn="ctr" rtl="1">
              <a:lnSpc>
                <a:spcPts val="2160"/>
              </a:lnSpc>
            </a:pPr>
            <a:r>
              <a:rPr lang="en-US" spc="-1" dirty="0">
                <a:solidFill>
                  <a:srgbClr val="FFFFFF"/>
                </a:solidFill>
                <a:latin typeface="Arial"/>
                <a:cs typeface="B Nazanin" pitchFamily="2" charset="-78"/>
              </a:rPr>
              <a:t> </a:t>
            </a:r>
            <a:r>
              <a:rPr lang="fa-IR" spc="-1" dirty="0">
                <a:solidFill>
                  <a:srgbClr val="FFFFFF"/>
                </a:solidFill>
                <a:latin typeface="Arial"/>
                <a:cs typeface="B Nazanin" pitchFamily="2" charset="-78"/>
              </a:rPr>
              <a:t>فهرست</a:t>
            </a:r>
          </a:p>
          <a:p>
            <a:pPr algn="ctr" rtl="1">
              <a:lnSpc>
                <a:spcPts val="2160"/>
              </a:lnSpc>
            </a:pPr>
            <a:r>
              <a:rPr lang="fa-IR" spc="-1" dirty="0">
                <a:solidFill>
                  <a:srgbClr val="FFFFFF"/>
                </a:solidFill>
                <a:latin typeface="Arial"/>
                <a:cs typeface="B Nazanin" pitchFamily="2" charset="-78"/>
              </a:rPr>
              <a:t>کارایی</a:t>
            </a:r>
            <a:r>
              <a:rPr lang="en-US" spc="-1" dirty="0">
                <a:solidFill>
                  <a:srgbClr val="FFFFFF"/>
                </a:solidFill>
                <a:latin typeface="Arial"/>
                <a:cs typeface="B Nazanin" pitchFamily="2" charset="-78"/>
              </a:rPr>
              <a:t> </a:t>
            </a:r>
            <a:endParaRPr lang="en-US" sz="1800" spc="-1" dirty="0">
              <a:solidFill>
                <a:srgbClr val="FFFFFF"/>
              </a:solidFill>
              <a:latin typeface="Arial"/>
              <a:cs typeface="B Nazanin" pitchFamily="2" charset="-78"/>
            </a:endParaRPr>
          </a:p>
        </p:txBody>
      </p:sp>
      <p:sp>
        <p:nvSpPr>
          <p:cNvPr id="7" name="TextBox 7"/>
          <p:cNvSpPr txBox="1"/>
          <p:nvPr/>
        </p:nvSpPr>
        <p:spPr>
          <a:xfrm>
            <a:off x="8335620" y="6858600"/>
            <a:ext cx="1615320" cy="564257"/>
          </a:xfrm>
          <a:prstGeom prst="rect">
            <a:avLst/>
          </a:prstGeom>
        </p:spPr>
        <p:txBody>
          <a:bodyPr lIns="0" tIns="0" rIns="0" bIns="0" rtlCol="0" anchor="t">
            <a:spAutoFit/>
          </a:bodyPr>
          <a:lstStyle/>
          <a:p>
            <a:pPr algn="ctr" rtl="1">
              <a:lnSpc>
                <a:spcPts val="2160"/>
              </a:lnSpc>
            </a:pPr>
            <a:r>
              <a:rPr lang="fa-IR" spc="-1" dirty="0">
                <a:solidFill>
                  <a:srgbClr val="21447A"/>
                </a:solidFill>
                <a:latin typeface="Arial"/>
                <a:cs typeface="B Nazanin" pitchFamily="2" charset="-78"/>
              </a:rPr>
              <a:t>فهرست</a:t>
            </a:r>
          </a:p>
          <a:p>
            <a:pPr algn="ctr" rtl="1">
              <a:lnSpc>
                <a:spcPts val="2160"/>
              </a:lnSpc>
            </a:pPr>
            <a:r>
              <a:rPr lang="fa-IR" spc="-1" dirty="0">
                <a:solidFill>
                  <a:srgbClr val="21447A"/>
                </a:solidFill>
                <a:latin typeface="Arial"/>
                <a:cs typeface="B Nazanin" pitchFamily="2" charset="-78"/>
              </a:rPr>
              <a:t>کارایی</a:t>
            </a:r>
            <a:r>
              <a:rPr lang="en-US" sz="1800" spc="-1" dirty="0">
                <a:solidFill>
                  <a:srgbClr val="21447A"/>
                </a:solidFill>
                <a:latin typeface="Arial"/>
                <a:cs typeface="B Nazanin" pitchFamily="2" charset="-78"/>
              </a:rPr>
              <a:t> </a:t>
            </a:r>
          </a:p>
        </p:txBody>
      </p:sp>
      <p:sp>
        <p:nvSpPr>
          <p:cNvPr id="8" name="TextBox 8"/>
          <p:cNvSpPr txBox="1"/>
          <p:nvPr/>
        </p:nvSpPr>
        <p:spPr>
          <a:xfrm>
            <a:off x="11760309" y="4097073"/>
            <a:ext cx="5643602" cy="2042867"/>
          </a:xfrm>
          <a:prstGeom prst="rect">
            <a:avLst/>
          </a:prstGeom>
        </p:spPr>
        <p:txBody>
          <a:bodyPr wrap="square" lIns="0" tIns="0" rIns="0" bIns="0" rtlCol="0" anchor="t">
            <a:spAutoFit/>
          </a:bodyPr>
          <a:lstStyle/>
          <a:p>
            <a:pPr algn="ctr" rtl="1">
              <a:lnSpc>
                <a:spcPct val="150000"/>
              </a:lnSpc>
            </a:pPr>
            <a:r>
              <a:rPr lang="ar-SA"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r>
              <a:rPr lang="en-US" dirty="0">
                <a:cs typeface="B Nazanin" pitchFamily="2" charset="-78"/>
              </a:rPr>
              <a:t>.</a:t>
            </a:r>
          </a:p>
        </p:txBody>
      </p:sp>
      <p:sp>
        <p:nvSpPr>
          <p:cNvPr id="9" name="TextBox 9"/>
          <p:cNvSpPr txBox="1"/>
          <p:nvPr/>
        </p:nvSpPr>
        <p:spPr>
          <a:xfrm>
            <a:off x="11440080" y="3578100"/>
            <a:ext cx="5385060" cy="282129"/>
          </a:xfrm>
          <a:prstGeom prst="rect">
            <a:avLst/>
          </a:prstGeom>
        </p:spPr>
        <p:txBody>
          <a:bodyPr lIns="0" tIns="0" rIns="0" bIns="0" rtlCol="0" anchor="t">
            <a:spAutoFit/>
          </a:bodyPr>
          <a:lstStyle/>
          <a:p>
            <a:pPr algn="ctr" rtl="1">
              <a:lnSpc>
                <a:spcPts val="2160"/>
              </a:lnSpc>
            </a:pPr>
            <a:r>
              <a:rPr lang="fa-IR" sz="1800" spc="-1" dirty="0">
                <a:solidFill>
                  <a:srgbClr val="21447A"/>
                </a:solidFill>
                <a:latin typeface="Arial Bold"/>
                <a:cs typeface="B Nazanin" pitchFamily="2" charset="-78"/>
              </a:rPr>
              <a:t>مطالب _ نمودار</a:t>
            </a:r>
            <a:endParaRPr lang="en-US" sz="1800" spc="-1" dirty="0">
              <a:solidFill>
                <a:srgbClr val="21447A"/>
              </a:solidFill>
              <a:latin typeface="Arial Bold"/>
              <a:cs typeface="B Nazanin" pitchFamily="2" charset="-78"/>
            </a:endParaRPr>
          </a:p>
        </p:txBody>
      </p:sp>
      <p:sp>
        <p:nvSpPr>
          <p:cNvPr id="10" name="AutoShape 10"/>
          <p:cNvSpPr/>
          <p:nvPr/>
        </p:nvSpPr>
        <p:spPr>
          <a:xfrm rot="6269">
            <a:off x="11319475" y="3986010"/>
            <a:ext cx="5626269" cy="0"/>
          </a:xfrm>
          <a:prstGeom prst="line">
            <a:avLst/>
          </a:prstGeom>
          <a:ln w="9525" cap="rnd">
            <a:solidFill>
              <a:srgbClr val="FFCF0E"/>
            </a:solidFill>
            <a:prstDash val="solid"/>
            <a:headEnd type="triangle" w="lg" len="med"/>
            <a:tailEnd type="none" w="sm" len="sm"/>
          </a:ln>
        </p:spPr>
      </p:sp>
      <p:sp>
        <p:nvSpPr>
          <p:cNvPr id="11" name="TextBox 11"/>
          <p:cNvSpPr txBox="1"/>
          <p:nvPr/>
        </p:nvSpPr>
        <p:spPr>
          <a:xfrm>
            <a:off x="928630" y="4350666"/>
            <a:ext cx="5760394" cy="2042867"/>
          </a:xfrm>
          <a:prstGeom prst="rect">
            <a:avLst/>
          </a:prstGeom>
        </p:spPr>
        <p:txBody>
          <a:bodyPr wrap="square" lIns="0" tIns="0" rIns="0" bIns="0" rtlCol="0" anchor="t">
            <a:spAutoFit/>
          </a:bodyPr>
          <a:lstStyle/>
          <a:p>
            <a:pPr algn="ctr" rtl="1">
              <a:lnSpc>
                <a:spcPct val="150000"/>
              </a:lnSpc>
            </a:pPr>
            <a:r>
              <a:rPr lang="ar-SA"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r>
              <a:rPr lang="en-US" dirty="0">
                <a:cs typeface="B Nazanin" pitchFamily="2" charset="-78"/>
              </a:rPr>
              <a:t>.</a:t>
            </a:r>
          </a:p>
        </p:txBody>
      </p:sp>
      <p:sp>
        <p:nvSpPr>
          <p:cNvPr id="12" name="TextBox 12"/>
          <p:cNvSpPr txBox="1"/>
          <p:nvPr/>
        </p:nvSpPr>
        <p:spPr>
          <a:xfrm>
            <a:off x="1454400" y="3556500"/>
            <a:ext cx="5385060" cy="282129"/>
          </a:xfrm>
          <a:prstGeom prst="rect">
            <a:avLst/>
          </a:prstGeom>
        </p:spPr>
        <p:txBody>
          <a:bodyPr lIns="0" tIns="0" rIns="0" bIns="0" rtlCol="0" anchor="t">
            <a:spAutoFit/>
          </a:bodyPr>
          <a:lstStyle/>
          <a:p>
            <a:pPr algn="ctr" rtl="1">
              <a:lnSpc>
                <a:spcPts val="2160"/>
              </a:lnSpc>
            </a:pPr>
            <a:r>
              <a:rPr lang="fa-IR" sz="1800" spc="-1" dirty="0">
                <a:solidFill>
                  <a:srgbClr val="21447A"/>
                </a:solidFill>
                <a:latin typeface="Arial Bold"/>
                <a:cs typeface="B Nazanin" pitchFamily="2" charset="-78"/>
              </a:rPr>
              <a:t>مطالب _ نمودار</a:t>
            </a:r>
            <a:endParaRPr lang="en-US" sz="1800" spc="-1" dirty="0">
              <a:solidFill>
                <a:srgbClr val="21447A"/>
              </a:solidFill>
              <a:latin typeface="Arial Bold"/>
              <a:cs typeface="B Nazanin" pitchFamily="2" charset="-78"/>
            </a:endParaRPr>
          </a:p>
        </p:txBody>
      </p:sp>
      <p:sp>
        <p:nvSpPr>
          <p:cNvPr id="13" name="AutoShape 13"/>
          <p:cNvSpPr/>
          <p:nvPr/>
        </p:nvSpPr>
        <p:spPr>
          <a:xfrm rot="6269">
            <a:off x="1334335" y="3964410"/>
            <a:ext cx="5626269" cy="0"/>
          </a:xfrm>
          <a:prstGeom prst="line">
            <a:avLst/>
          </a:prstGeom>
          <a:ln w="9525" cap="rnd">
            <a:solidFill>
              <a:srgbClr val="FFCF0E"/>
            </a:solidFill>
            <a:prstDash val="solid"/>
            <a:headEnd type="none" w="sm" len="sm"/>
            <a:tailEnd type="triangle" w="lg" len="med"/>
          </a:ln>
        </p:spPr>
      </p:sp>
      <p:sp>
        <p:nvSpPr>
          <p:cNvPr id="14" name="TextBox 14"/>
          <p:cNvSpPr txBox="1"/>
          <p:nvPr/>
        </p:nvSpPr>
        <p:spPr>
          <a:xfrm>
            <a:off x="5429224" y="8471040"/>
            <a:ext cx="7112096" cy="1627369"/>
          </a:xfrm>
          <a:prstGeom prst="rect">
            <a:avLst/>
          </a:prstGeom>
        </p:spPr>
        <p:txBody>
          <a:bodyPr wrap="square" lIns="0" tIns="0" rIns="0" bIns="0" rtlCol="0" anchor="t">
            <a:spAutoFit/>
          </a:bodyPr>
          <a:lstStyle/>
          <a:p>
            <a:pPr algn="ctr" rtl="1">
              <a:lnSpc>
                <a:spcPct val="150000"/>
              </a:lnSpc>
            </a:pPr>
            <a:r>
              <a:rPr lang="ar-SA"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r>
              <a:rPr lang="en-US" dirty="0">
                <a:cs typeface="B Nazanin" pitchFamily="2" charset="-78"/>
              </a:rPr>
              <a:t>.</a:t>
            </a:r>
          </a:p>
        </p:txBody>
      </p:sp>
      <p:sp>
        <p:nvSpPr>
          <p:cNvPr id="15" name="TextBox 15"/>
          <p:cNvSpPr txBox="1"/>
          <p:nvPr/>
        </p:nvSpPr>
        <p:spPr>
          <a:xfrm>
            <a:off x="5729580" y="8055780"/>
            <a:ext cx="6808500" cy="282129"/>
          </a:xfrm>
          <a:prstGeom prst="rect">
            <a:avLst/>
          </a:prstGeom>
        </p:spPr>
        <p:txBody>
          <a:bodyPr lIns="0" tIns="0" rIns="0" bIns="0" rtlCol="0" anchor="t">
            <a:spAutoFit/>
          </a:bodyPr>
          <a:lstStyle/>
          <a:p>
            <a:pPr algn="ctr" rtl="1">
              <a:lnSpc>
                <a:spcPts val="2160"/>
              </a:lnSpc>
            </a:pPr>
            <a:r>
              <a:rPr lang="fa-IR" sz="1800" spc="-1" dirty="0">
                <a:solidFill>
                  <a:srgbClr val="21447A"/>
                </a:solidFill>
                <a:latin typeface="Arial Bold"/>
                <a:cs typeface="B Nazanin" pitchFamily="2" charset="-78"/>
              </a:rPr>
              <a:t>مطالب _ نمودار</a:t>
            </a:r>
            <a:endParaRPr lang="en-US" sz="1800" spc="-1" dirty="0">
              <a:solidFill>
                <a:srgbClr val="21447A"/>
              </a:solidFill>
              <a:latin typeface="Arial Bold"/>
              <a:cs typeface="B Nazanin" pitchFamily="2" charset="-78"/>
            </a:endParaRPr>
          </a:p>
        </p:txBody>
      </p:sp>
      <p:sp>
        <p:nvSpPr>
          <p:cNvPr id="16" name="AutoShape 16"/>
          <p:cNvSpPr/>
          <p:nvPr/>
        </p:nvSpPr>
        <p:spPr>
          <a:xfrm rot="5019">
            <a:off x="5633276" y="8463690"/>
            <a:ext cx="7026487" cy="0"/>
          </a:xfrm>
          <a:prstGeom prst="line">
            <a:avLst/>
          </a:prstGeom>
          <a:ln w="9525" cap="rnd">
            <a:solidFill>
              <a:srgbClr val="FFCF0E"/>
            </a:solidFill>
            <a:prstDash val="solid"/>
            <a:headEnd type="triangle" w="lg" len="med"/>
            <a:tailEnd type="triangle" w="lg" len="med"/>
          </a:ln>
        </p:spPr>
      </p:sp>
      <p:sp>
        <p:nvSpPr>
          <p:cNvPr id="17" name="Freeform 17"/>
          <p:cNvSpPr/>
          <p:nvPr/>
        </p:nvSpPr>
        <p:spPr>
          <a:xfrm>
            <a:off x="9910322" y="4266440"/>
            <a:ext cx="761456" cy="761061"/>
          </a:xfrm>
          <a:custGeom>
            <a:avLst/>
            <a:gdLst/>
            <a:ahLst/>
            <a:cxnLst/>
            <a:rect l="l" t="t" r="r" b="b"/>
            <a:pathLst>
              <a:path w="761456" h="761061">
                <a:moveTo>
                  <a:pt x="0" y="0"/>
                </a:moveTo>
                <a:lnTo>
                  <a:pt x="761456" y="0"/>
                </a:lnTo>
                <a:lnTo>
                  <a:pt x="761456" y="761060"/>
                </a:lnTo>
                <a:lnTo>
                  <a:pt x="0" y="7610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8" name="Freeform 18"/>
          <p:cNvSpPr/>
          <p:nvPr/>
        </p:nvSpPr>
        <p:spPr>
          <a:xfrm>
            <a:off x="7836112" y="3914808"/>
            <a:ext cx="779957" cy="703465"/>
          </a:xfrm>
          <a:custGeom>
            <a:avLst/>
            <a:gdLst/>
            <a:ahLst/>
            <a:cxnLst/>
            <a:rect l="l" t="t" r="r" b="b"/>
            <a:pathLst>
              <a:path w="779957" h="703465">
                <a:moveTo>
                  <a:pt x="0" y="0"/>
                </a:moveTo>
                <a:lnTo>
                  <a:pt x="779956" y="0"/>
                </a:lnTo>
                <a:lnTo>
                  <a:pt x="779956" y="703464"/>
                </a:lnTo>
                <a:lnTo>
                  <a:pt x="0" y="70346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9" name="Freeform 19"/>
          <p:cNvSpPr/>
          <p:nvPr/>
        </p:nvSpPr>
        <p:spPr>
          <a:xfrm>
            <a:off x="8843040" y="6190020"/>
            <a:ext cx="594000" cy="469800"/>
          </a:xfrm>
          <a:custGeom>
            <a:avLst/>
            <a:gdLst/>
            <a:ahLst/>
            <a:cxnLst/>
            <a:rect l="l" t="t" r="r" b="b"/>
            <a:pathLst>
              <a:path w="594000" h="469800">
                <a:moveTo>
                  <a:pt x="0" y="0"/>
                </a:moveTo>
                <a:lnTo>
                  <a:pt x="594000" y="0"/>
                </a:lnTo>
                <a:lnTo>
                  <a:pt x="594000" y="469800"/>
                </a:lnTo>
                <a:lnTo>
                  <a:pt x="0" y="469800"/>
                </a:lnTo>
                <a:lnTo>
                  <a:pt x="0" y="0"/>
                </a:lnTo>
                <a:close/>
              </a:path>
            </a:pathLst>
          </a:custGeom>
          <a:blipFill>
            <a:blip r:embed="rId11" cstate="print">
              <a:extLst>
                <a:ext uri="{96DAC541-7B7A-43D3-8B79-37D633B846F1}">
                  <asvg:svgBlip xmlns:asvg="http://schemas.microsoft.com/office/drawing/2016/SVG/main" r:embed="rId12"/>
                </a:ext>
              </a:extLst>
            </a:blip>
            <a:stretch>
              <a:fillRect/>
            </a:stretch>
          </a:blipFill>
        </p:spPr>
      </p:sp>
      <p:sp>
        <p:nvSpPr>
          <p:cNvPr id="20" name="Freeform 20"/>
          <p:cNvSpPr/>
          <p:nvPr/>
        </p:nvSpPr>
        <p:spPr>
          <a:xfrm>
            <a:off x="17713350" y="-270"/>
            <a:ext cx="574560" cy="3237300"/>
          </a:xfrm>
          <a:custGeom>
            <a:avLst/>
            <a:gdLst/>
            <a:ahLst/>
            <a:cxnLst/>
            <a:rect l="l" t="t" r="r" b="b"/>
            <a:pathLst>
              <a:path w="574560" h="3237300">
                <a:moveTo>
                  <a:pt x="0" y="0"/>
                </a:moveTo>
                <a:lnTo>
                  <a:pt x="574560" y="0"/>
                </a:lnTo>
                <a:lnTo>
                  <a:pt x="574560" y="3237300"/>
                </a:lnTo>
                <a:lnTo>
                  <a:pt x="0" y="32373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21" name="Freeform 21"/>
          <p:cNvSpPr/>
          <p:nvPr/>
        </p:nvSpPr>
        <p:spPr>
          <a:xfrm>
            <a:off x="0" y="9823680"/>
            <a:ext cx="928800" cy="463320"/>
          </a:xfrm>
          <a:custGeom>
            <a:avLst/>
            <a:gdLst/>
            <a:ahLst/>
            <a:cxnLst/>
            <a:rect l="l" t="t" r="r" b="b"/>
            <a:pathLst>
              <a:path w="928800" h="463320">
                <a:moveTo>
                  <a:pt x="0" y="0"/>
                </a:moveTo>
                <a:lnTo>
                  <a:pt x="928800" y="0"/>
                </a:lnTo>
                <a:lnTo>
                  <a:pt x="928800" y="463320"/>
                </a:lnTo>
                <a:lnTo>
                  <a:pt x="0" y="4633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22" name="Freeform 22"/>
          <p:cNvSpPr/>
          <p:nvPr/>
        </p:nvSpPr>
        <p:spPr>
          <a:xfrm>
            <a:off x="1147500" y="9973800"/>
            <a:ext cx="17140680" cy="313200"/>
          </a:xfrm>
          <a:custGeom>
            <a:avLst/>
            <a:gdLst/>
            <a:ahLst/>
            <a:cxnLst/>
            <a:rect l="l" t="t" r="r" b="b"/>
            <a:pathLst>
              <a:path w="17140680" h="313200">
                <a:moveTo>
                  <a:pt x="0" y="0"/>
                </a:moveTo>
                <a:lnTo>
                  <a:pt x="17140680" y="0"/>
                </a:lnTo>
                <a:lnTo>
                  <a:pt x="17140680" y="313200"/>
                </a:lnTo>
                <a:lnTo>
                  <a:pt x="0" y="3132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166520" y="7791660"/>
            <a:ext cx="2114640" cy="2495340"/>
          </a:xfrm>
          <a:custGeom>
            <a:avLst/>
            <a:gdLst/>
            <a:ahLst/>
            <a:cxnLst/>
            <a:rect l="l" t="t" r="r" b="b"/>
            <a:pathLst>
              <a:path w="2114640" h="2495340">
                <a:moveTo>
                  <a:pt x="0" y="0"/>
                </a:moveTo>
                <a:lnTo>
                  <a:pt x="2114640" y="0"/>
                </a:lnTo>
                <a:lnTo>
                  <a:pt x="2114640" y="2495340"/>
                </a:lnTo>
                <a:lnTo>
                  <a:pt x="0" y="24953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828980" y="1246860"/>
            <a:ext cx="5979960" cy="6118200"/>
          </a:xfrm>
          <a:custGeom>
            <a:avLst/>
            <a:gdLst/>
            <a:ahLst/>
            <a:cxnLst/>
            <a:rect l="l" t="t" r="r" b="b"/>
            <a:pathLst>
              <a:path w="5979960" h="6118200">
                <a:moveTo>
                  <a:pt x="0" y="0"/>
                </a:moveTo>
                <a:lnTo>
                  <a:pt x="5979960" y="0"/>
                </a:lnTo>
                <a:lnTo>
                  <a:pt x="5979960" y="6118200"/>
                </a:lnTo>
                <a:lnTo>
                  <a:pt x="0" y="6118200"/>
                </a:lnTo>
                <a:lnTo>
                  <a:pt x="0" y="0"/>
                </a:lnTo>
                <a:close/>
              </a:path>
            </a:pathLst>
          </a:custGeom>
          <a:blipFill>
            <a:blip r:embed="rId5"/>
            <a:stretch>
              <a:fillRect l="-1" r="-1"/>
            </a:stretch>
          </a:blipFill>
        </p:spPr>
      </p:sp>
      <p:sp>
        <p:nvSpPr>
          <p:cNvPr id="4" name="TextBox 4"/>
          <p:cNvSpPr txBox="1"/>
          <p:nvPr/>
        </p:nvSpPr>
        <p:spPr>
          <a:xfrm>
            <a:off x="11832300" y="349170"/>
            <a:ext cx="5548320" cy="2231380"/>
          </a:xfrm>
          <a:prstGeom prst="rect">
            <a:avLst/>
          </a:prstGeom>
        </p:spPr>
        <p:txBody>
          <a:bodyPr lIns="0" tIns="0" rIns="0" bIns="0" rtlCol="0" anchor="t">
            <a:spAutoFit/>
          </a:bodyPr>
          <a:lstStyle/>
          <a:p>
            <a:pPr algn="ctr" rtl="1">
              <a:lnSpc>
                <a:spcPts val="5759"/>
              </a:lnSpc>
            </a:pPr>
            <a:r>
              <a:rPr lang="fa-IR" sz="4800" spc="-1" dirty="0">
                <a:solidFill>
                  <a:srgbClr val="0085F2"/>
                </a:solidFill>
                <a:latin typeface="Arial"/>
                <a:cs typeface="B Nazanin" pitchFamily="2" charset="-78"/>
              </a:rPr>
              <a:t>ما</a:t>
            </a:r>
          </a:p>
          <a:p>
            <a:pPr algn="ctr" rtl="1">
              <a:lnSpc>
                <a:spcPts val="5759"/>
              </a:lnSpc>
            </a:pPr>
            <a:r>
              <a:rPr lang="fa-IR" sz="4800" spc="-1" dirty="0">
                <a:solidFill>
                  <a:srgbClr val="0085F2"/>
                </a:solidFill>
                <a:latin typeface="Arial"/>
                <a:cs typeface="B Nazanin" pitchFamily="2" charset="-78"/>
              </a:rPr>
              <a:t>ارائه</a:t>
            </a:r>
            <a:r>
              <a:rPr lang="en-US" sz="4800" spc="-1" dirty="0">
                <a:solidFill>
                  <a:srgbClr val="0085F2"/>
                </a:solidFill>
                <a:latin typeface="Arial"/>
                <a:cs typeface="B Nazanin" pitchFamily="2" charset="-78"/>
              </a:rPr>
              <a:t> </a:t>
            </a:r>
            <a:r>
              <a:rPr lang="fa-IR" sz="4800" spc="-1" dirty="0">
                <a:solidFill>
                  <a:srgbClr val="0085F2"/>
                </a:solidFill>
                <a:latin typeface="Arial"/>
                <a:cs typeface="B Nazanin" pitchFamily="2" charset="-78"/>
              </a:rPr>
              <a:t>حرفه ای با کیفیت</a:t>
            </a:r>
          </a:p>
          <a:p>
            <a:pPr algn="ctr" rtl="1">
              <a:lnSpc>
                <a:spcPts val="5759"/>
              </a:lnSpc>
            </a:pPr>
            <a:r>
              <a:rPr lang="fa-IR" sz="4800" spc="-1" dirty="0">
                <a:solidFill>
                  <a:srgbClr val="0085F2"/>
                </a:solidFill>
                <a:latin typeface="Arial"/>
                <a:cs typeface="B Nazanin" pitchFamily="2" charset="-78"/>
              </a:rPr>
              <a:t>ایجاد می کنیم  </a:t>
            </a:r>
            <a:endParaRPr lang="en-US" sz="4800" spc="-1" dirty="0">
              <a:solidFill>
                <a:srgbClr val="00001F"/>
              </a:solidFill>
              <a:latin typeface="Arial"/>
              <a:cs typeface="B Nazanin" pitchFamily="2" charset="-78"/>
            </a:endParaRPr>
          </a:p>
        </p:txBody>
      </p:sp>
      <p:sp>
        <p:nvSpPr>
          <p:cNvPr id="5" name="TextBox 5"/>
          <p:cNvSpPr txBox="1"/>
          <p:nvPr/>
        </p:nvSpPr>
        <p:spPr>
          <a:xfrm>
            <a:off x="13224390" y="3064020"/>
            <a:ext cx="4100790" cy="5774017"/>
          </a:xfrm>
          <a:prstGeom prst="rect">
            <a:avLst/>
          </a:prstGeom>
        </p:spPr>
        <p:txBody>
          <a:bodyPr wrap="square" lIns="0" tIns="0" rIns="0" bIns="0" rtlCol="0" anchor="t">
            <a:spAutoFit/>
          </a:bodyPr>
          <a:lstStyle/>
          <a:p>
            <a:pPr algn="r" rtl="1">
              <a:lnSpc>
                <a:spcPct val="150000"/>
              </a:lnSpc>
            </a:pPr>
            <a:r>
              <a:rPr lang="ar-SA" dirty="0">
                <a:cs typeface="B Nazanin"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r>
              <a:rPr lang="en-US" dirty="0">
                <a:cs typeface="B Nazanin" pitchFamily="2" charset="-78"/>
              </a:rPr>
              <a:t>.</a:t>
            </a:r>
          </a:p>
          <a:p>
            <a:pPr algn="r" rtl="1">
              <a:lnSpc>
                <a:spcPct val="150000"/>
              </a:lnSpc>
            </a:pPr>
            <a:endParaRPr lang="en-US" dirty="0">
              <a:cs typeface="B Nazanin" pitchFamily="2" charset="-78"/>
            </a:endParaRPr>
          </a:p>
          <a:p>
            <a:pPr algn="r" rtl="1">
              <a:lnSpc>
                <a:spcPct val="150000"/>
              </a:lnSpc>
            </a:pPr>
            <a:r>
              <a:rPr lang="ar-SA"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r>
              <a:rPr lang="en-US" dirty="0">
                <a:cs typeface="B Nazanin" pitchFamily="2" charset="-78"/>
              </a:rPr>
              <a:t>.</a:t>
            </a:r>
          </a:p>
          <a:p>
            <a:pPr algn="r" rtl="1">
              <a:lnSpc>
                <a:spcPct val="150000"/>
              </a:lnSpc>
            </a:pPr>
            <a:endParaRPr lang="en-US" dirty="0">
              <a:cs typeface="B Nazanin" pitchFamily="2" charset="-78"/>
            </a:endParaRPr>
          </a:p>
        </p:txBody>
      </p:sp>
      <p:sp>
        <p:nvSpPr>
          <p:cNvPr id="6" name="TextBox 6"/>
          <p:cNvSpPr txBox="1"/>
          <p:nvPr/>
        </p:nvSpPr>
        <p:spPr>
          <a:xfrm>
            <a:off x="1651500" y="6967680"/>
            <a:ext cx="21537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7" name="TextBox 7"/>
          <p:cNvSpPr txBox="1"/>
          <p:nvPr/>
        </p:nvSpPr>
        <p:spPr>
          <a:xfrm>
            <a:off x="1651500" y="7247940"/>
            <a:ext cx="19917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یک محصول منحصر به فرد اضافه کنید.</a:t>
            </a:r>
            <a:endParaRPr lang="en-US" sz="1800" spc="-1" dirty="0">
              <a:solidFill>
                <a:srgbClr val="404040"/>
              </a:solidFill>
              <a:latin typeface="Arial"/>
              <a:cs typeface="B Nazanin" pitchFamily="2" charset="-78"/>
            </a:endParaRPr>
          </a:p>
        </p:txBody>
      </p:sp>
      <p:sp>
        <p:nvSpPr>
          <p:cNvPr id="8" name="Freeform 8"/>
          <p:cNvSpPr/>
          <p:nvPr/>
        </p:nvSpPr>
        <p:spPr>
          <a:xfrm>
            <a:off x="1408860" y="6835860"/>
            <a:ext cx="2638980" cy="2319840"/>
          </a:xfrm>
          <a:custGeom>
            <a:avLst/>
            <a:gdLst/>
            <a:ahLst/>
            <a:cxnLst/>
            <a:rect l="l" t="t" r="r" b="b"/>
            <a:pathLst>
              <a:path w="2638980" h="2319840">
                <a:moveTo>
                  <a:pt x="0" y="0"/>
                </a:moveTo>
                <a:lnTo>
                  <a:pt x="2638980" y="0"/>
                </a:lnTo>
                <a:lnTo>
                  <a:pt x="2638980" y="2319840"/>
                </a:lnTo>
                <a:lnTo>
                  <a:pt x="0" y="23198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Freeform 9"/>
          <p:cNvSpPr/>
          <p:nvPr/>
        </p:nvSpPr>
        <p:spPr>
          <a:xfrm>
            <a:off x="3094200" y="8662680"/>
            <a:ext cx="505440" cy="332100"/>
          </a:xfrm>
          <a:custGeom>
            <a:avLst/>
            <a:gdLst/>
            <a:ahLst/>
            <a:cxnLst/>
            <a:rect l="l" t="t" r="r" b="b"/>
            <a:pathLst>
              <a:path w="505440" h="332100">
                <a:moveTo>
                  <a:pt x="0" y="0"/>
                </a:moveTo>
                <a:lnTo>
                  <a:pt x="505440" y="0"/>
                </a:lnTo>
                <a:lnTo>
                  <a:pt x="505440" y="332100"/>
                </a:lnTo>
                <a:lnTo>
                  <a:pt x="0" y="332100"/>
                </a:lnTo>
                <a:lnTo>
                  <a:pt x="0" y="0"/>
                </a:lnTo>
                <a:close/>
              </a:path>
            </a:pathLst>
          </a:custGeom>
          <a:blipFill>
            <a:blip r:embed="rId8" cstate="print">
              <a:extLst>
                <a:ext uri="{96DAC541-7B7A-43D3-8B79-37D633B846F1}">
                  <asvg:svgBlip xmlns:asvg="http://schemas.microsoft.com/office/drawing/2016/SVG/main" r:embed="rId9"/>
                </a:ext>
              </a:extLst>
            </a:blip>
            <a:stretch>
              <a:fillRect/>
            </a:stretch>
          </a:blipFill>
        </p:spPr>
      </p:sp>
      <p:sp>
        <p:nvSpPr>
          <p:cNvPr id="10" name="TextBox 10"/>
          <p:cNvSpPr txBox="1"/>
          <p:nvPr/>
        </p:nvSpPr>
        <p:spPr>
          <a:xfrm>
            <a:off x="6202080" y="6960660"/>
            <a:ext cx="21537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11" name="TextBox 11"/>
          <p:cNvSpPr txBox="1"/>
          <p:nvPr/>
        </p:nvSpPr>
        <p:spPr>
          <a:xfrm>
            <a:off x="6202080" y="7241460"/>
            <a:ext cx="19917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یک محصول منحصر به فرد اضافه کنید.</a:t>
            </a:r>
            <a:endParaRPr lang="en-US" sz="1800" spc="-1" dirty="0">
              <a:solidFill>
                <a:srgbClr val="404040"/>
              </a:solidFill>
              <a:latin typeface="Arial"/>
              <a:cs typeface="B Nazanin" pitchFamily="2" charset="-78"/>
            </a:endParaRPr>
          </a:p>
        </p:txBody>
      </p:sp>
      <p:sp>
        <p:nvSpPr>
          <p:cNvPr id="12" name="Freeform 12"/>
          <p:cNvSpPr/>
          <p:nvPr/>
        </p:nvSpPr>
        <p:spPr>
          <a:xfrm>
            <a:off x="5959440" y="6829380"/>
            <a:ext cx="2638980" cy="2319840"/>
          </a:xfrm>
          <a:custGeom>
            <a:avLst/>
            <a:gdLst/>
            <a:ahLst/>
            <a:cxnLst/>
            <a:rect l="l" t="t" r="r" b="b"/>
            <a:pathLst>
              <a:path w="2638980" h="2319840">
                <a:moveTo>
                  <a:pt x="0" y="0"/>
                </a:moveTo>
                <a:lnTo>
                  <a:pt x="2638980" y="0"/>
                </a:lnTo>
                <a:lnTo>
                  <a:pt x="2638980" y="2319840"/>
                </a:lnTo>
                <a:lnTo>
                  <a:pt x="0" y="23198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3" name="Freeform 13"/>
          <p:cNvSpPr/>
          <p:nvPr/>
        </p:nvSpPr>
        <p:spPr>
          <a:xfrm>
            <a:off x="7645320" y="8655660"/>
            <a:ext cx="505440" cy="332100"/>
          </a:xfrm>
          <a:custGeom>
            <a:avLst/>
            <a:gdLst/>
            <a:ahLst/>
            <a:cxnLst/>
            <a:rect l="l" t="t" r="r" b="b"/>
            <a:pathLst>
              <a:path w="505440" h="332100">
                <a:moveTo>
                  <a:pt x="0" y="0"/>
                </a:moveTo>
                <a:lnTo>
                  <a:pt x="505440" y="0"/>
                </a:lnTo>
                <a:lnTo>
                  <a:pt x="505440" y="332100"/>
                </a:lnTo>
                <a:lnTo>
                  <a:pt x="0" y="332100"/>
                </a:lnTo>
                <a:lnTo>
                  <a:pt x="0" y="0"/>
                </a:lnTo>
                <a:close/>
              </a:path>
            </a:pathLst>
          </a:custGeom>
          <a:blipFill>
            <a:blip r:embed="rId8" cstate="print">
              <a:extLst>
                <a:ext uri="{96DAC541-7B7A-43D3-8B79-37D633B846F1}">
                  <asvg:svgBlip xmlns:asvg="http://schemas.microsoft.com/office/drawing/2016/SVG/main" r:embed="rId9"/>
                </a:ext>
              </a:extLst>
            </a:blip>
            <a:stretch>
              <a:fillRect/>
            </a:stretch>
          </a:blipFill>
        </p:spPr>
      </p:sp>
      <p:sp>
        <p:nvSpPr>
          <p:cNvPr id="14" name="TextBox 14"/>
          <p:cNvSpPr txBox="1"/>
          <p:nvPr/>
        </p:nvSpPr>
        <p:spPr>
          <a:xfrm>
            <a:off x="10521540" y="3371280"/>
            <a:ext cx="21537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15" name="TextBox 15"/>
          <p:cNvSpPr txBox="1"/>
          <p:nvPr/>
        </p:nvSpPr>
        <p:spPr>
          <a:xfrm>
            <a:off x="10521540" y="3652080"/>
            <a:ext cx="19917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یک محصول منحصر به فرد اضافه کنید.</a:t>
            </a:r>
            <a:endParaRPr lang="en-US" sz="1800" spc="-1" dirty="0">
              <a:solidFill>
                <a:srgbClr val="404040"/>
              </a:solidFill>
              <a:latin typeface="Arial"/>
              <a:cs typeface="B Nazanin" pitchFamily="2" charset="-78"/>
            </a:endParaRPr>
          </a:p>
        </p:txBody>
      </p:sp>
      <p:sp>
        <p:nvSpPr>
          <p:cNvPr id="16" name="Freeform 16"/>
          <p:cNvSpPr/>
          <p:nvPr/>
        </p:nvSpPr>
        <p:spPr>
          <a:xfrm>
            <a:off x="10215570" y="3286112"/>
            <a:ext cx="2638980" cy="2319840"/>
          </a:xfrm>
          <a:custGeom>
            <a:avLst/>
            <a:gdLst/>
            <a:ahLst/>
            <a:cxnLst/>
            <a:rect l="l" t="t" r="r" b="b"/>
            <a:pathLst>
              <a:path w="2638980" h="2319840">
                <a:moveTo>
                  <a:pt x="0" y="0"/>
                </a:moveTo>
                <a:lnTo>
                  <a:pt x="2638980" y="0"/>
                </a:lnTo>
                <a:lnTo>
                  <a:pt x="2638980" y="2319840"/>
                </a:lnTo>
                <a:lnTo>
                  <a:pt x="0" y="23198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7" name="Freeform 17"/>
          <p:cNvSpPr/>
          <p:nvPr/>
        </p:nvSpPr>
        <p:spPr>
          <a:xfrm>
            <a:off x="11964780" y="5066280"/>
            <a:ext cx="505440" cy="332100"/>
          </a:xfrm>
          <a:custGeom>
            <a:avLst/>
            <a:gdLst/>
            <a:ahLst/>
            <a:cxnLst/>
            <a:rect l="l" t="t" r="r" b="b"/>
            <a:pathLst>
              <a:path w="505440" h="332100">
                <a:moveTo>
                  <a:pt x="0" y="0"/>
                </a:moveTo>
                <a:lnTo>
                  <a:pt x="505440" y="0"/>
                </a:lnTo>
                <a:lnTo>
                  <a:pt x="505440" y="332100"/>
                </a:lnTo>
                <a:lnTo>
                  <a:pt x="0" y="332100"/>
                </a:lnTo>
                <a:lnTo>
                  <a:pt x="0" y="0"/>
                </a:lnTo>
                <a:close/>
              </a:path>
            </a:pathLst>
          </a:custGeom>
          <a:blipFill>
            <a:blip r:embed="rId8" cstate="print">
              <a:extLst>
                <a:ext uri="{96DAC541-7B7A-43D3-8B79-37D633B846F1}">
                  <asvg:svgBlip xmlns:asvg="http://schemas.microsoft.com/office/drawing/2016/SVG/main" r:embed="rId9"/>
                </a:ext>
              </a:extLst>
            </a:blip>
            <a:stretch>
              <a:fillRect/>
            </a:stretch>
          </a:blipFill>
        </p:spPr>
      </p:sp>
      <p:sp>
        <p:nvSpPr>
          <p:cNvPr id="18" name="TextBox 18"/>
          <p:cNvSpPr txBox="1"/>
          <p:nvPr/>
        </p:nvSpPr>
        <p:spPr>
          <a:xfrm>
            <a:off x="10521540" y="6960660"/>
            <a:ext cx="2153700" cy="282129"/>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Bold"/>
                <a:cs typeface="B Nazanin" pitchFamily="2" charset="-78"/>
              </a:rPr>
              <a:t>محتوا در اینجا</a:t>
            </a:r>
            <a:endParaRPr lang="en-US" sz="1800" spc="-1" dirty="0">
              <a:solidFill>
                <a:srgbClr val="404040"/>
              </a:solidFill>
              <a:latin typeface="Arial Bold"/>
              <a:cs typeface="B Nazanin" pitchFamily="2" charset="-78"/>
            </a:endParaRPr>
          </a:p>
        </p:txBody>
      </p:sp>
      <p:sp>
        <p:nvSpPr>
          <p:cNvPr id="19" name="TextBox 19"/>
          <p:cNvSpPr txBox="1"/>
          <p:nvPr/>
        </p:nvSpPr>
        <p:spPr>
          <a:xfrm>
            <a:off x="10521540" y="7241460"/>
            <a:ext cx="1991700" cy="1128514"/>
          </a:xfrm>
          <a:prstGeom prst="rect">
            <a:avLst/>
          </a:prstGeom>
        </p:spPr>
        <p:txBody>
          <a:bodyPr lIns="0" tIns="0" rIns="0" bIns="0" rtlCol="0" anchor="t">
            <a:spAutoFit/>
          </a:bodyPr>
          <a:lstStyle/>
          <a:p>
            <a:pPr algn="ctr" rtl="1">
              <a:lnSpc>
                <a:spcPts val="2160"/>
              </a:lnSpc>
            </a:pPr>
            <a:r>
              <a:rPr lang="fa-IR" sz="1800" spc="-1" dirty="0">
                <a:solidFill>
                  <a:srgbClr val="404040"/>
                </a:solidFill>
                <a:latin typeface="Arial"/>
                <a:cs typeface="B Nazanin" pitchFamily="2" charset="-78"/>
              </a:rPr>
              <a:t>شما به سادگی می توانید مخاطبان خود را تحت تاثیر قرار دهید و یک محصول منحصر به فرد اضافه کنید.</a:t>
            </a:r>
            <a:endParaRPr lang="en-US" sz="1800" spc="-1" dirty="0">
              <a:solidFill>
                <a:srgbClr val="404040"/>
              </a:solidFill>
              <a:latin typeface="Arial"/>
              <a:cs typeface="B Nazanin" pitchFamily="2" charset="-78"/>
            </a:endParaRPr>
          </a:p>
        </p:txBody>
      </p:sp>
      <p:sp>
        <p:nvSpPr>
          <p:cNvPr id="20" name="Freeform 20"/>
          <p:cNvSpPr/>
          <p:nvPr/>
        </p:nvSpPr>
        <p:spPr>
          <a:xfrm>
            <a:off x="10279440" y="6829380"/>
            <a:ext cx="2638980" cy="2319840"/>
          </a:xfrm>
          <a:custGeom>
            <a:avLst/>
            <a:gdLst/>
            <a:ahLst/>
            <a:cxnLst/>
            <a:rect l="l" t="t" r="r" b="b"/>
            <a:pathLst>
              <a:path w="2638980" h="2319840">
                <a:moveTo>
                  <a:pt x="0" y="0"/>
                </a:moveTo>
                <a:lnTo>
                  <a:pt x="2638980" y="0"/>
                </a:lnTo>
                <a:lnTo>
                  <a:pt x="2638980" y="2319840"/>
                </a:lnTo>
                <a:lnTo>
                  <a:pt x="0" y="23198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21" name="Freeform 21"/>
          <p:cNvSpPr/>
          <p:nvPr/>
        </p:nvSpPr>
        <p:spPr>
          <a:xfrm>
            <a:off x="11964780" y="8655660"/>
            <a:ext cx="505440" cy="332100"/>
          </a:xfrm>
          <a:custGeom>
            <a:avLst/>
            <a:gdLst/>
            <a:ahLst/>
            <a:cxnLst/>
            <a:rect l="l" t="t" r="r" b="b"/>
            <a:pathLst>
              <a:path w="505440" h="332100">
                <a:moveTo>
                  <a:pt x="0" y="0"/>
                </a:moveTo>
                <a:lnTo>
                  <a:pt x="505440" y="0"/>
                </a:lnTo>
                <a:lnTo>
                  <a:pt x="505440" y="332100"/>
                </a:lnTo>
                <a:lnTo>
                  <a:pt x="0" y="332100"/>
                </a:lnTo>
                <a:lnTo>
                  <a:pt x="0" y="0"/>
                </a:lnTo>
                <a:close/>
              </a:path>
            </a:pathLst>
          </a:custGeom>
          <a:blipFill>
            <a:blip r:embed="rId8" cstate="print">
              <a:extLst>
                <a:ext uri="{96DAC541-7B7A-43D3-8B79-37D633B846F1}">
                  <asvg:svgBlip xmlns:asvg="http://schemas.microsoft.com/office/drawing/2016/SVG/main" r:embed="rId9"/>
                </a:ext>
              </a:extLst>
            </a:blip>
            <a:stretch>
              <a:fillRect/>
            </a:stretch>
          </a:blipFill>
        </p:spPr>
      </p:sp>
      <p:sp>
        <p:nvSpPr>
          <p:cNvPr id="22" name="Freeform 22"/>
          <p:cNvSpPr/>
          <p:nvPr/>
        </p:nvSpPr>
        <p:spPr>
          <a:xfrm>
            <a:off x="0" y="9823680"/>
            <a:ext cx="928800" cy="463320"/>
          </a:xfrm>
          <a:custGeom>
            <a:avLst/>
            <a:gdLst/>
            <a:ahLst/>
            <a:cxnLst/>
            <a:rect l="l" t="t" r="r" b="b"/>
            <a:pathLst>
              <a:path w="928800" h="463320">
                <a:moveTo>
                  <a:pt x="0" y="0"/>
                </a:moveTo>
                <a:lnTo>
                  <a:pt x="928800" y="0"/>
                </a:lnTo>
                <a:lnTo>
                  <a:pt x="928800" y="463320"/>
                </a:lnTo>
                <a:lnTo>
                  <a:pt x="0" y="4633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23" name="Freeform 23"/>
          <p:cNvSpPr/>
          <p:nvPr/>
        </p:nvSpPr>
        <p:spPr>
          <a:xfrm>
            <a:off x="1147500" y="9973800"/>
            <a:ext cx="17140680" cy="313200"/>
          </a:xfrm>
          <a:custGeom>
            <a:avLst/>
            <a:gdLst/>
            <a:ahLst/>
            <a:cxnLst/>
            <a:rect l="l" t="t" r="r" b="b"/>
            <a:pathLst>
              <a:path w="17140680" h="313200">
                <a:moveTo>
                  <a:pt x="0" y="0"/>
                </a:moveTo>
                <a:lnTo>
                  <a:pt x="17140680" y="0"/>
                </a:lnTo>
                <a:lnTo>
                  <a:pt x="17140680" y="313200"/>
                </a:lnTo>
                <a:lnTo>
                  <a:pt x="0" y="3132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660"/>
            <a:ext cx="18288180" cy="10302660"/>
          </a:xfrm>
          <a:custGeom>
            <a:avLst/>
            <a:gdLst/>
            <a:ahLst/>
            <a:cxnLst/>
            <a:rect l="l" t="t" r="r" b="b"/>
            <a:pathLst>
              <a:path w="18288180" h="10302660">
                <a:moveTo>
                  <a:pt x="0" y="0"/>
                </a:moveTo>
                <a:lnTo>
                  <a:pt x="18288180" y="0"/>
                </a:lnTo>
                <a:lnTo>
                  <a:pt x="18288180" y="10302660"/>
                </a:lnTo>
                <a:lnTo>
                  <a:pt x="0" y="10302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16445700" y="7363980"/>
            <a:ext cx="1842480" cy="2923020"/>
          </a:xfrm>
          <a:custGeom>
            <a:avLst/>
            <a:gdLst/>
            <a:ahLst/>
            <a:cxnLst/>
            <a:rect l="l" t="t" r="r" b="b"/>
            <a:pathLst>
              <a:path w="1842480" h="2923020">
                <a:moveTo>
                  <a:pt x="0" y="0"/>
                </a:moveTo>
                <a:lnTo>
                  <a:pt x="1842480" y="0"/>
                </a:lnTo>
                <a:lnTo>
                  <a:pt x="1842480" y="2923020"/>
                </a:lnTo>
                <a:lnTo>
                  <a:pt x="0" y="29230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819180" y="712500"/>
            <a:ext cx="17359380" cy="594393"/>
          </a:xfrm>
          <a:prstGeom prst="rect">
            <a:avLst/>
          </a:prstGeom>
        </p:spPr>
        <p:txBody>
          <a:bodyPr lIns="0" tIns="0" rIns="0" bIns="0" rtlCol="0" anchor="t">
            <a:spAutoFit/>
          </a:bodyPr>
          <a:lstStyle/>
          <a:p>
            <a:pPr marL="760095" lvl="1" indent="-380048" algn="ctr" rtl="1">
              <a:lnSpc>
                <a:spcPts val="4536"/>
              </a:lnSpc>
              <a:buFont typeface="Arial"/>
              <a:buChar char="•"/>
            </a:pPr>
            <a:r>
              <a:rPr lang="fa-IR" sz="4200" spc="-1" dirty="0">
                <a:solidFill>
                  <a:srgbClr val="FFFFFF"/>
                </a:solidFill>
                <a:latin typeface="Arial"/>
                <a:cs typeface="B Nazanin" pitchFamily="2" charset="-78"/>
              </a:rPr>
              <a:t>سبک اینفوگرافیک</a:t>
            </a:r>
            <a:endParaRPr lang="en-US" sz="4200" spc="-1" dirty="0">
              <a:solidFill>
                <a:srgbClr val="000000"/>
              </a:solidFill>
              <a:latin typeface="Arial"/>
              <a:cs typeface="B Nazanin" pitchFamily="2" charset="-78"/>
            </a:endParaRPr>
          </a:p>
        </p:txBody>
      </p:sp>
      <p:sp>
        <p:nvSpPr>
          <p:cNvPr id="5" name="Freeform 5"/>
          <p:cNvSpPr/>
          <p:nvPr/>
        </p:nvSpPr>
        <p:spPr>
          <a:xfrm>
            <a:off x="6481930" y="2817220"/>
            <a:ext cx="5117499" cy="5118039"/>
          </a:xfrm>
          <a:custGeom>
            <a:avLst/>
            <a:gdLst/>
            <a:ahLst/>
            <a:cxnLst/>
            <a:rect l="l" t="t" r="r" b="b"/>
            <a:pathLst>
              <a:path w="5117499" h="5118039">
                <a:moveTo>
                  <a:pt x="0" y="0"/>
                </a:moveTo>
                <a:lnTo>
                  <a:pt x="5117500" y="0"/>
                </a:lnTo>
                <a:lnTo>
                  <a:pt x="5117500" y="5118040"/>
                </a:lnTo>
                <a:lnTo>
                  <a:pt x="0" y="5118040"/>
                </a:lnTo>
                <a:lnTo>
                  <a:pt x="0" y="0"/>
                </a:lnTo>
                <a:close/>
              </a:path>
            </a:pathLst>
          </a:custGeom>
          <a:blipFill>
            <a:blip r:embed="rId7" cstate="print">
              <a:extLst>
                <a:ext uri="{96DAC541-7B7A-43D3-8B79-37D633B846F1}">
                  <asvg:svgBlip xmlns:asvg="http://schemas.microsoft.com/office/drawing/2016/SVG/main" r:embed="rId8"/>
                </a:ext>
              </a:extLst>
            </a:blip>
            <a:stretch>
              <a:fillRect/>
            </a:stretch>
          </a:blipFill>
        </p:spPr>
      </p:sp>
      <p:sp>
        <p:nvSpPr>
          <p:cNvPr id="6" name="TextBox 6"/>
          <p:cNvSpPr txBox="1"/>
          <p:nvPr/>
        </p:nvSpPr>
        <p:spPr>
          <a:xfrm>
            <a:off x="7890120" y="2673450"/>
            <a:ext cx="2301660" cy="410369"/>
          </a:xfrm>
          <a:prstGeom prst="rect">
            <a:avLst/>
          </a:prstGeom>
        </p:spPr>
        <p:txBody>
          <a:bodyPr lIns="0" tIns="0" rIns="0" bIns="0" rtlCol="0" anchor="t">
            <a:spAutoFit/>
          </a:bodyPr>
          <a:lstStyle/>
          <a:p>
            <a:pPr algn="ctr" rtl="1">
              <a:lnSpc>
                <a:spcPts val="3240"/>
              </a:lnSpc>
            </a:pPr>
            <a:r>
              <a:rPr lang="fa-IR" sz="2700" spc="-1" dirty="0">
                <a:solidFill>
                  <a:srgbClr val="FFFFFF"/>
                </a:solidFill>
                <a:latin typeface="Arial Bold"/>
                <a:cs typeface="B Nazanin" pitchFamily="2" charset="-78"/>
              </a:rPr>
              <a:t>محتوا اضافه کنید</a:t>
            </a:r>
            <a:endParaRPr lang="en-US" sz="2700" spc="-1" dirty="0">
              <a:solidFill>
                <a:srgbClr val="FFFFFF"/>
              </a:solidFill>
              <a:latin typeface="Arial Bold"/>
              <a:cs typeface="B Nazanin" pitchFamily="2" charset="-78"/>
            </a:endParaRPr>
          </a:p>
        </p:txBody>
      </p:sp>
      <p:sp>
        <p:nvSpPr>
          <p:cNvPr id="7" name="TextBox 7"/>
          <p:cNvSpPr txBox="1"/>
          <p:nvPr/>
        </p:nvSpPr>
        <p:spPr>
          <a:xfrm rot="5400000">
            <a:off x="9921555" y="5171865"/>
            <a:ext cx="2301660" cy="410369"/>
          </a:xfrm>
          <a:prstGeom prst="rect">
            <a:avLst/>
          </a:prstGeom>
        </p:spPr>
        <p:txBody>
          <a:bodyPr lIns="0" tIns="0" rIns="0" bIns="0" rtlCol="0" anchor="t">
            <a:spAutoFit/>
          </a:bodyPr>
          <a:lstStyle/>
          <a:p>
            <a:pPr algn="ctr" rtl="1">
              <a:lnSpc>
                <a:spcPts val="3240"/>
              </a:lnSpc>
            </a:pPr>
            <a:r>
              <a:rPr lang="fa-IR" sz="2700" spc="-1" dirty="0">
                <a:solidFill>
                  <a:srgbClr val="FFFFFF"/>
                </a:solidFill>
                <a:latin typeface="Arial Bold"/>
                <a:cs typeface="B Nazanin" pitchFamily="2" charset="-78"/>
              </a:rPr>
              <a:t>محتوا اضافه کنید</a:t>
            </a:r>
            <a:endParaRPr lang="en-US" sz="2700" spc="-1" dirty="0">
              <a:solidFill>
                <a:srgbClr val="FFFFFF"/>
              </a:solidFill>
              <a:latin typeface="Arial Bold"/>
              <a:cs typeface="B Nazanin" pitchFamily="2" charset="-78"/>
            </a:endParaRPr>
          </a:p>
        </p:txBody>
      </p:sp>
      <p:sp>
        <p:nvSpPr>
          <p:cNvPr id="8" name="TextBox 8"/>
          <p:cNvSpPr txBox="1"/>
          <p:nvPr/>
        </p:nvSpPr>
        <p:spPr>
          <a:xfrm rot="-10800000">
            <a:off x="7890120" y="7201680"/>
            <a:ext cx="2301660" cy="410369"/>
          </a:xfrm>
          <a:prstGeom prst="rect">
            <a:avLst/>
          </a:prstGeom>
        </p:spPr>
        <p:txBody>
          <a:bodyPr lIns="0" tIns="0" rIns="0" bIns="0" rtlCol="0" anchor="t">
            <a:spAutoFit/>
          </a:bodyPr>
          <a:lstStyle/>
          <a:p>
            <a:pPr algn="ctr" rtl="1">
              <a:lnSpc>
                <a:spcPts val="3240"/>
              </a:lnSpc>
            </a:pPr>
            <a:r>
              <a:rPr lang="fa-IR" sz="2700" spc="-1" dirty="0">
                <a:solidFill>
                  <a:srgbClr val="FFFFFF"/>
                </a:solidFill>
                <a:latin typeface="Arial Bold"/>
                <a:cs typeface="B Nazanin" pitchFamily="2" charset="-78"/>
              </a:rPr>
              <a:t>محتوا اضافه کنید</a:t>
            </a:r>
            <a:endParaRPr lang="en-US" sz="2700" spc="-1" dirty="0">
              <a:solidFill>
                <a:srgbClr val="FFFFFF"/>
              </a:solidFill>
              <a:latin typeface="Arial Bold"/>
              <a:cs typeface="B Nazanin" pitchFamily="2" charset="-78"/>
            </a:endParaRPr>
          </a:p>
        </p:txBody>
      </p:sp>
      <p:sp>
        <p:nvSpPr>
          <p:cNvPr id="9" name="TextBox 9"/>
          <p:cNvSpPr txBox="1"/>
          <p:nvPr/>
        </p:nvSpPr>
        <p:spPr>
          <a:xfrm rot="-5400000">
            <a:off x="5872725" y="5171325"/>
            <a:ext cx="2301660" cy="410369"/>
          </a:xfrm>
          <a:prstGeom prst="rect">
            <a:avLst/>
          </a:prstGeom>
        </p:spPr>
        <p:txBody>
          <a:bodyPr lIns="0" tIns="0" rIns="0" bIns="0" rtlCol="0" anchor="t">
            <a:spAutoFit/>
          </a:bodyPr>
          <a:lstStyle/>
          <a:p>
            <a:pPr algn="ctr" rtl="1">
              <a:lnSpc>
                <a:spcPts val="3240"/>
              </a:lnSpc>
            </a:pPr>
            <a:r>
              <a:rPr lang="fa-IR" sz="2700" spc="-1" dirty="0">
                <a:solidFill>
                  <a:srgbClr val="FFFFFF"/>
                </a:solidFill>
                <a:latin typeface="Arial Bold"/>
                <a:cs typeface="B Nazanin" pitchFamily="2" charset="-78"/>
              </a:rPr>
              <a:t>محتوا اضافه کنید</a:t>
            </a:r>
            <a:endParaRPr lang="en-US" sz="2700" spc="-1" dirty="0">
              <a:solidFill>
                <a:srgbClr val="FFFFFF"/>
              </a:solidFill>
              <a:latin typeface="Arial Bold"/>
              <a:cs typeface="B Nazanin" pitchFamily="2" charset="-78"/>
            </a:endParaRPr>
          </a:p>
        </p:txBody>
      </p:sp>
      <p:sp>
        <p:nvSpPr>
          <p:cNvPr id="10" name="TextBox 10"/>
          <p:cNvSpPr txBox="1"/>
          <p:nvPr/>
        </p:nvSpPr>
        <p:spPr>
          <a:xfrm rot="-2700000">
            <a:off x="9260542" y="3966554"/>
            <a:ext cx="1925820" cy="371897"/>
          </a:xfrm>
          <a:prstGeom prst="rect">
            <a:avLst/>
          </a:prstGeom>
        </p:spPr>
        <p:txBody>
          <a:bodyPr lIns="0" tIns="0" rIns="0" bIns="0" rtlCol="0" anchor="t">
            <a:spAutoFit/>
          </a:bodyPr>
          <a:lstStyle/>
          <a:p>
            <a:pPr algn="ctr" rtl="1">
              <a:lnSpc>
                <a:spcPts val="2879"/>
              </a:lnSpc>
            </a:pPr>
            <a:r>
              <a:rPr lang="fa-IR" sz="2400" spc="-1" dirty="0">
                <a:solidFill>
                  <a:srgbClr val="FFFFFF"/>
                </a:solidFill>
                <a:latin typeface="Arial Bold"/>
                <a:cs typeface="B Nazanin" pitchFamily="2" charset="-78"/>
              </a:rPr>
              <a:t>اضافه کردن متن</a:t>
            </a:r>
            <a:endParaRPr lang="en-US" sz="2400" spc="-1" dirty="0">
              <a:solidFill>
                <a:srgbClr val="FFFFFF"/>
              </a:solidFill>
              <a:latin typeface="Arial Bold"/>
              <a:cs typeface="B Nazanin" pitchFamily="2" charset="-78"/>
            </a:endParaRPr>
          </a:p>
        </p:txBody>
      </p:sp>
      <p:sp>
        <p:nvSpPr>
          <p:cNvPr id="11" name="TextBox 11"/>
          <p:cNvSpPr txBox="1"/>
          <p:nvPr/>
        </p:nvSpPr>
        <p:spPr>
          <a:xfrm rot="2700000">
            <a:off x="6852338" y="3957374"/>
            <a:ext cx="1925820" cy="371897"/>
          </a:xfrm>
          <a:prstGeom prst="rect">
            <a:avLst/>
          </a:prstGeom>
        </p:spPr>
        <p:txBody>
          <a:bodyPr lIns="0" tIns="0" rIns="0" bIns="0" rtlCol="0" anchor="t">
            <a:spAutoFit/>
          </a:bodyPr>
          <a:lstStyle/>
          <a:p>
            <a:pPr algn="ctr" rtl="1">
              <a:lnSpc>
                <a:spcPts val="2879"/>
              </a:lnSpc>
            </a:pPr>
            <a:r>
              <a:rPr lang="fa-IR" sz="2400" spc="-1" dirty="0">
                <a:solidFill>
                  <a:srgbClr val="FFFFFF"/>
                </a:solidFill>
                <a:latin typeface="Arial Bold"/>
                <a:cs typeface="B Nazanin" pitchFamily="2" charset="-78"/>
              </a:rPr>
              <a:t>اضافه کردن متن</a:t>
            </a:r>
            <a:endParaRPr lang="en-US" sz="2400" spc="-1" dirty="0">
              <a:solidFill>
                <a:srgbClr val="FFFFFF"/>
              </a:solidFill>
              <a:latin typeface="Arial Bold"/>
              <a:cs typeface="B Nazanin" pitchFamily="2" charset="-78"/>
            </a:endParaRPr>
          </a:p>
        </p:txBody>
      </p:sp>
      <p:sp>
        <p:nvSpPr>
          <p:cNvPr id="12" name="TextBox 12"/>
          <p:cNvSpPr txBox="1"/>
          <p:nvPr/>
        </p:nvSpPr>
        <p:spPr>
          <a:xfrm rot="-2700000">
            <a:off x="6858622" y="6401414"/>
            <a:ext cx="1925820" cy="371897"/>
          </a:xfrm>
          <a:prstGeom prst="rect">
            <a:avLst/>
          </a:prstGeom>
        </p:spPr>
        <p:txBody>
          <a:bodyPr lIns="0" tIns="0" rIns="0" bIns="0" rtlCol="0" anchor="t">
            <a:spAutoFit/>
          </a:bodyPr>
          <a:lstStyle/>
          <a:p>
            <a:pPr algn="ctr" rtl="1">
              <a:lnSpc>
                <a:spcPts val="2879"/>
              </a:lnSpc>
            </a:pPr>
            <a:r>
              <a:rPr lang="fa-IR" sz="2400" spc="-1" dirty="0">
                <a:solidFill>
                  <a:srgbClr val="FFFFFF"/>
                </a:solidFill>
                <a:latin typeface="Arial Bold"/>
                <a:cs typeface="B Nazanin" pitchFamily="2" charset="-78"/>
              </a:rPr>
              <a:t>اضافه کردن متن</a:t>
            </a:r>
            <a:endParaRPr lang="en-US" sz="2400" spc="-1" dirty="0">
              <a:solidFill>
                <a:srgbClr val="FFFFFF"/>
              </a:solidFill>
              <a:latin typeface="Arial Bold"/>
              <a:cs typeface="B Nazanin" pitchFamily="2" charset="-78"/>
            </a:endParaRPr>
          </a:p>
        </p:txBody>
      </p:sp>
      <p:sp>
        <p:nvSpPr>
          <p:cNvPr id="13" name="TextBox 13"/>
          <p:cNvSpPr txBox="1"/>
          <p:nvPr/>
        </p:nvSpPr>
        <p:spPr>
          <a:xfrm rot="2700000">
            <a:off x="9318518" y="6367934"/>
            <a:ext cx="1925820" cy="371897"/>
          </a:xfrm>
          <a:prstGeom prst="rect">
            <a:avLst/>
          </a:prstGeom>
        </p:spPr>
        <p:txBody>
          <a:bodyPr lIns="0" tIns="0" rIns="0" bIns="0" rtlCol="0" anchor="t">
            <a:spAutoFit/>
          </a:bodyPr>
          <a:lstStyle/>
          <a:p>
            <a:pPr algn="ctr" rtl="1">
              <a:lnSpc>
                <a:spcPts val="2879"/>
              </a:lnSpc>
            </a:pPr>
            <a:r>
              <a:rPr lang="fa-IR" sz="2400" spc="-1" dirty="0">
                <a:solidFill>
                  <a:srgbClr val="FFFFFF"/>
                </a:solidFill>
                <a:latin typeface="Arial Bold"/>
                <a:cs typeface="B Nazanin" pitchFamily="2" charset="-78"/>
              </a:rPr>
              <a:t>اضافه کردن متن</a:t>
            </a:r>
            <a:endParaRPr lang="en-US" sz="2400" spc="-1" dirty="0">
              <a:solidFill>
                <a:srgbClr val="FFFFFF"/>
              </a:solidFill>
              <a:latin typeface="Arial Bold"/>
              <a:cs typeface="B Nazanin" pitchFamily="2" charset="-78"/>
            </a:endParaRPr>
          </a:p>
        </p:txBody>
      </p:sp>
      <p:sp>
        <p:nvSpPr>
          <p:cNvPr id="14" name="TextBox 14"/>
          <p:cNvSpPr txBox="1"/>
          <p:nvPr/>
        </p:nvSpPr>
        <p:spPr>
          <a:xfrm>
            <a:off x="11905560" y="2451120"/>
            <a:ext cx="493308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endParaRPr lang="en-US" sz="1800" spc="-1" dirty="0">
              <a:solidFill>
                <a:srgbClr val="FFFFFF"/>
              </a:solidFill>
              <a:latin typeface="Arial"/>
              <a:cs typeface="B Nazanin" pitchFamily="2" charset="-78"/>
            </a:endParaRPr>
          </a:p>
        </p:txBody>
      </p:sp>
      <p:sp>
        <p:nvSpPr>
          <p:cNvPr id="15" name="TextBox 15"/>
          <p:cNvSpPr txBox="1"/>
          <p:nvPr/>
        </p:nvSpPr>
        <p:spPr>
          <a:xfrm>
            <a:off x="11905560" y="2141160"/>
            <a:ext cx="493308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عنوان محتوا را اضافه کنید</a:t>
            </a:r>
            <a:endParaRPr lang="en-US" sz="1800" spc="-1" dirty="0">
              <a:solidFill>
                <a:srgbClr val="FFFFFF"/>
              </a:solidFill>
              <a:latin typeface="Arial Bold"/>
              <a:cs typeface="B Nazanin" pitchFamily="2" charset="-78"/>
            </a:endParaRPr>
          </a:p>
        </p:txBody>
      </p:sp>
      <p:sp>
        <p:nvSpPr>
          <p:cNvPr id="16" name="TextBox 16"/>
          <p:cNvSpPr txBox="1"/>
          <p:nvPr/>
        </p:nvSpPr>
        <p:spPr>
          <a:xfrm>
            <a:off x="11905560" y="7584360"/>
            <a:ext cx="493308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endParaRPr lang="en-US" sz="1800" spc="-1" dirty="0">
              <a:solidFill>
                <a:srgbClr val="FFFFFF"/>
              </a:solidFill>
              <a:latin typeface="Arial"/>
              <a:cs typeface="B Nazanin" pitchFamily="2" charset="-78"/>
            </a:endParaRPr>
          </a:p>
        </p:txBody>
      </p:sp>
      <p:sp>
        <p:nvSpPr>
          <p:cNvPr id="17" name="TextBox 17"/>
          <p:cNvSpPr txBox="1"/>
          <p:nvPr/>
        </p:nvSpPr>
        <p:spPr>
          <a:xfrm>
            <a:off x="11905560" y="7274400"/>
            <a:ext cx="493308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عنوان محتوا را اضافه کنید</a:t>
            </a:r>
            <a:endParaRPr lang="en-US" sz="1800" spc="-1" dirty="0">
              <a:solidFill>
                <a:srgbClr val="FFFFFF"/>
              </a:solidFill>
              <a:latin typeface="Arial Bold"/>
              <a:cs typeface="B Nazanin" pitchFamily="2" charset="-78"/>
            </a:endParaRPr>
          </a:p>
        </p:txBody>
      </p:sp>
      <p:sp>
        <p:nvSpPr>
          <p:cNvPr id="18" name="TextBox 18"/>
          <p:cNvSpPr txBox="1"/>
          <p:nvPr/>
        </p:nvSpPr>
        <p:spPr>
          <a:xfrm>
            <a:off x="1321020" y="2451120"/>
            <a:ext cx="493308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endParaRPr lang="en-US" sz="1800" spc="-1" dirty="0">
              <a:solidFill>
                <a:srgbClr val="FFFFFF"/>
              </a:solidFill>
              <a:latin typeface="Arial"/>
              <a:cs typeface="B Nazanin" pitchFamily="2" charset="-78"/>
            </a:endParaRPr>
          </a:p>
        </p:txBody>
      </p:sp>
      <p:sp>
        <p:nvSpPr>
          <p:cNvPr id="19" name="TextBox 19"/>
          <p:cNvSpPr txBox="1"/>
          <p:nvPr/>
        </p:nvSpPr>
        <p:spPr>
          <a:xfrm>
            <a:off x="1321020" y="2141160"/>
            <a:ext cx="493308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عنوان محتوا را اضافه کنید</a:t>
            </a:r>
            <a:endParaRPr lang="en-US" sz="1800" spc="-1" dirty="0">
              <a:solidFill>
                <a:srgbClr val="FFFFFF"/>
              </a:solidFill>
              <a:latin typeface="Arial Bold"/>
              <a:cs typeface="B Nazanin" pitchFamily="2" charset="-78"/>
            </a:endParaRPr>
          </a:p>
        </p:txBody>
      </p:sp>
      <p:sp>
        <p:nvSpPr>
          <p:cNvPr id="20" name="TextBox 20"/>
          <p:cNvSpPr txBox="1"/>
          <p:nvPr/>
        </p:nvSpPr>
        <p:spPr>
          <a:xfrm>
            <a:off x="1321020" y="7584360"/>
            <a:ext cx="4933080" cy="846386"/>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a:cs typeface="B Nazanin" pitchFamily="2" charset="-78"/>
              </a:rPr>
              <a:t>شما به سادگی می توانید مخاطبان خود را تحت تاثیر قرار دهید و زیبایی و جذابیت منحصر به فردی را به ارائه های خود اضافه کنید.تغییر رنگ، عکس و متن آسان است.</a:t>
            </a:r>
            <a:endParaRPr lang="en-US" sz="1800" spc="-1" dirty="0">
              <a:solidFill>
                <a:srgbClr val="FFFFFF"/>
              </a:solidFill>
              <a:latin typeface="Arial"/>
              <a:cs typeface="B Nazanin" pitchFamily="2" charset="-78"/>
            </a:endParaRPr>
          </a:p>
        </p:txBody>
      </p:sp>
      <p:sp>
        <p:nvSpPr>
          <p:cNvPr id="21" name="TextBox 21"/>
          <p:cNvSpPr txBox="1"/>
          <p:nvPr/>
        </p:nvSpPr>
        <p:spPr>
          <a:xfrm>
            <a:off x="1321020" y="7274400"/>
            <a:ext cx="4933080" cy="282129"/>
          </a:xfrm>
          <a:prstGeom prst="rect">
            <a:avLst/>
          </a:prstGeom>
        </p:spPr>
        <p:txBody>
          <a:bodyPr lIns="0" tIns="0" rIns="0" bIns="0" rtlCol="0" anchor="t">
            <a:spAutoFit/>
          </a:bodyPr>
          <a:lstStyle/>
          <a:p>
            <a:pPr algn="ctr" rtl="1">
              <a:lnSpc>
                <a:spcPts val="2160"/>
              </a:lnSpc>
            </a:pPr>
            <a:r>
              <a:rPr lang="fa-IR" sz="1800" spc="-1" dirty="0">
                <a:solidFill>
                  <a:srgbClr val="FFFFFF"/>
                </a:solidFill>
                <a:latin typeface="Arial Bold"/>
                <a:cs typeface="B Nazanin" pitchFamily="2" charset="-78"/>
              </a:rPr>
              <a:t>عنوان محتوا را اضافه کنید</a:t>
            </a:r>
            <a:endParaRPr lang="en-US" sz="1800" spc="-1" dirty="0">
              <a:solidFill>
                <a:srgbClr val="FFFFFF"/>
              </a:solidFill>
              <a:latin typeface="Arial Bold"/>
              <a:cs typeface="B Nazanin" pitchFamily="2" charset="-78"/>
            </a:endParaRPr>
          </a:p>
        </p:txBody>
      </p:sp>
      <p:sp>
        <p:nvSpPr>
          <p:cNvPr id="22" name="Freeform 22"/>
          <p:cNvSpPr/>
          <p:nvPr/>
        </p:nvSpPr>
        <p:spPr>
          <a:xfrm>
            <a:off x="8773920" y="5008500"/>
            <a:ext cx="565920" cy="723600"/>
          </a:xfrm>
          <a:custGeom>
            <a:avLst/>
            <a:gdLst/>
            <a:ahLst/>
            <a:cxnLst/>
            <a:rect l="l" t="t" r="r" b="b"/>
            <a:pathLst>
              <a:path w="565920" h="723600">
                <a:moveTo>
                  <a:pt x="0" y="0"/>
                </a:moveTo>
                <a:lnTo>
                  <a:pt x="565920" y="0"/>
                </a:lnTo>
                <a:lnTo>
                  <a:pt x="565920" y="723600"/>
                </a:lnTo>
                <a:lnTo>
                  <a:pt x="0" y="7236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4782</Words>
  <Application>Microsoft Office PowerPoint</Application>
  <PresentationFormat>Custom</PresentationFormat>
  <Paragraphs>438</Paragraphs>
  <Slides>45</Slides>
  <Notes>44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45</vt:i4>
      </vt:variant>
    </vt:vector>
  </HeadingPairs>
  <TitlesOfParts>
    <vt:vector size="56" baseType="lpstr">
      <vt:lpstr>Lato Black</vt:lpstr>
      <vt:lpstr>Arial Bold</vt:lpstr>
      <vt:lpstr>Open Sans Light</vt:lpstr>
      <vt:lpstr>Arimo Bold</vt:lpstr>
      <vt:lpstr>Roboto Medium</vt:lpstr>
      <vt:lpstr>Amatic SC</vt:lpstr>
      <vt:lpstr>Arial</vt:lpstr>
      <vt:lpstr>Arimo</vt:lpstr>
      <vt:lpstr>Lato</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2023-11-12T16:38:22Z</dcterms:created>
  <dcterms:modified xsi:type="dcterms:W3CDTF">2023-11-12T16:38:41Z</dcterms:modified>
  <dc:identifier/>
</cp:coreProperties>
</file>